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9" autoAdjust="0"/>
  </p:normalViewPr>
  <p:slideViewPr>
    <p:cSldViewPr snapToGrid="0">
      <p:cViewPr varScale="1">
        <p:scale>
          <a:sx n="81" d="100"/>
          <a:sy n="81" d="100"/>
        </p:scale>
        <p:origin x="80" y="1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D59C5-0B74-4CFC-A63E-5F1259A4F671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6691D-F995-4514-80F8-AEFC44EF3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05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수집은 웹 </a:t>
            </a:r>
            <a:r>
              <a:rPr lang="ko-KR" altLang="en-US" dirty="0" err="1"/>
              <a:t>크롤링</a:t>
            </a:r>
            <a:r>
              <a:rPr lang="ko-KR" altLang="en-US" dirty="0"/>
              <a:t> 강의에서 다루어질 내용이다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7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시스템에 최적화된 형태로의 변환이 반드시 필요하다</a:t>
            </a:r>
            <a:r>
              <a:rPr lang="en-US" altLang="ko-KR" dirty="0"/>
              <a:t>. </a:t>
            </a:r>
            <a:r>
              <a:rPr lang="ko-KR" altLang="en-US" dirty="0"/>
              <a:t>일반 사람들이 눈으로만 발견해내기 어려운 인사이트 등을 발견해내기 위한 분석이 필요하다</a:t>
            </a:r>
            <a:r>
              <a:rPr lang="en-US" altLang="ko-KR" dirty="0"/>
              <a:t>. </a:t>
            </a:r>
            <a:r>
              <a:rPr lang="ko-KR" altLang="en-US" dirty="0" err="1"/>
              <a:t>백테스팅</a:t>
            </a:r>
            <a:r>
              <a:rPr lang="ko-KR" altLang="en-US" dirty="0"/>
              <a:t> 결과도 데이터 형태로 나올 것이며</a:t>
            </a:r>
            <a:r>
              <a:rPr lang="en-US" altLang="ko-KR" dirty="0"/>
              <a:t>, </a:t>
            </a:r>
            <a:r>
              <a:rPr lang="ko-KR" altLang="en-US" dirty="0"/>
              <a:t>이를 전략별로 모아서 전략을 비교</a:t>
            </a:r>
            <a:r>
              <a:rPr lang="en-US" altLang="ko-KR" dirty="0"/>
              <a:t>, </a:t>
            </a:r>
            <a:r>
              <a:rPr lang="ko-KR" altLang="en-US" dirty="0"/>
              <a:t>개선할 때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트레이딩 전략을 </a:t>
            </a:r>
            <a:r>
              <a:rPr lang="ko-KR" altLang="en-US" dirty="0" err="1"/>
              <a:t>쓰던지간에</a:t>
            </a:r>
            <a:r>
              <a:rPr lang="ko-KR" altLang="en-US" dirty="0"/>
              <a:t> 다른 과정은 다 같으며</a:t>
            </a:r>
            <a:r>
              <a:rPr lang="en-US" altLang="ko-KR" dirty="0"/>
              <a:t>, time scale</a:t>
            </a:r>
            <a:r>
              <a:rPr lang="ko-KR" altLang="en-US" dirty="0"/>
              <a:t>이 다를 뿐이다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72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첫번째는 누적수익곡선</a:t>
            </a:r>
            <a:r>
              <a:rPr lang="en-US" altLang="ko-KR" dirty="0"/>
              <a:t>, </a:t>
            </a:r>
            <a:r>
              <a:rPr lang="ko-KR" altLang="en-US" dirty="0"/>
              <a:t>두번째는 고점대비 낙폭이 </a:t>
            </a:r>
            <a:r>
              <a:rPr lang="ko-KR" altLang="en-US" dirty="0" err="1"/>
              <a:t>어떤지</a:t>
            </a:r>
            <a:r>
              <a:rPr lang="en-US" altLang="ko-KR" dirty="0"/>
              <a:t>, </a:t>
            </a:r>
            <a:r>
              <a:rPr lang="ko-KR" altLang="en-US" dirty="0"/>
              <a:t>마지막으로 월별 수익률</a:t>
            </a:r>
            <a:r>
              <a:rPr lang="en-US" altLang="ko-KR" dirty="0"/>
              <a:t>. </a:t>
            </a:r>
            <a:r>
              <a:rPr lang="ko-KR" altLang="en-US" dirty="0" err="1"/>
              <a:t>백테스팅의</a:t>
            </a:r>
            <a:r>
              <a:rPr lang="ko-KR" altLang="en-US" dirty="0"/>
              <a:t> 두가지 방법</a:t>
            </a:r>
            <a:r>
              <a:rPr lang="en-US" altLang="ko-KR" dirty="0"/>
              <a:t>. </a:t>
            </a:r>
            <a:r>
              <a:rPr lang="ko-KR" altLang="en-US" dirty="0"/>
              <a:t>벡터 기반과 이벤트 기반</a:t>
            </a:r>
            <a:r>
              <a:rPr lang="en-US" altLang="ko-KR" dirty="0"/>
              <a:t>. </a:t>
            </a:r>
            <a:r>
              <a:rPr lang="ko-KR" altLang="en-US" dirty="0"/>
              <a:t>전자는 과거 데이터를 </a:t>
            </a:r>
            <a:r>
              <a:rPr lang="ko-KR" altLang="en-US" dirty="0" err="1"/>
              <a:t>벡터화하여</a:t>
            </a:r>
            <a:r>
              <a:rPr lang="ko-KR" altLang="en-US" dirty="0"/>
              <a:t> 벡터연산을 통해 </a:t>
            </a:r>
            <a:r>
              <a:rPr lang="ko-KR" altLang="en-US" dirty="0" err="1"/>
              <a:t>백테스팅한다</a:t>
            </a:r>
            <a:r>
              <a:rPr lang="en-US" altLang="ko-KR" dirty="0"/>
              <a:t>. </a:t>
            </a:r>
            <a:r>
              <a:rPr lang="ko-KR" altLang="en-US" dirty="0"/>
              <a:t>컴퓨터의 벡터</a:t>
            </a:r>
            <a:r>
              <a:rPr lang="en-US" altLang="ko-KR" dirty="0"/>
              <a:t>, </a:t>
            </a:r>
            <a:r>
              <a:rPr lang="ko-KR" altLang="en-US" dirty="0"/>
              <a:t>행렬연산을 이용해 과거 데이터를 하나의 벡터로 묶어 계산하는 기법</a:t>
            </a:r>
            <a:r>
              <a:rPr lang="en-US" altLang="ko-KR" dirty="0"/>
              <a:t>. </a:t>
            </a:r>
            <a:r>
              <a:rPr lang="ko-KR" altLang="en-US" dirty="0"/>
              <a:t>이벤트는 하루하루 지나며 이벤트가 발생할 때 계산</a:t>
            </a:r>
            <a:r>
              <a:rPr lang="en-US" altLang="ko-KR" dirty="0"/>
              <a:t>. </a:t>
            </a:r>
            <a:r>
              <a:rPr lang="ko-KR" altLang="en-US" dirty="0"/>
              <a:t>전자는 속도가 빠르고</a:t>
            </a:r>
            <a:r>
              <a:rPr lang="en-US" altLang="ko-KR" dirty="0"/>
              <a:t>, </a:t>
            </a:r>
            <a:r>
              <a:rPr lang="ko-KR" altLang="en-US" dirty="0"/>
              <a:t>후자는 하루하루의 시장 움직임 등을 </a:t>
            </a:r>
            <a:r>
              <a:rPr lang="ko-KR" altLang="en-US" dirty="0" err="1"/>
              <a:t>시뮬레이션하므로</a:t>
            </a:r>
            <a:r>
              <a:rPr lang="en-US" altLang="ko-KR" dirty="0"/>
              <a:t>, </a:t>
            </a:r>
            <a:r>
              <a:rPr lang="ko-KR" altLang="en-US" dirty="0"/>
              <a:t>실전 투입에 좋다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더 중요한 것은</a:t>
            </a:r>
            <a:r>
              <a:rPr lang="en-US" altLang="ko-KR" dirty="0"/>
              <a:t>, </a:t>
            </a:r>
            <a:r>
              <a:rPr lang="ko-KR" altLang="en-US" dirty="0"/>
              <a:t>다양한 성격의 전략을 만들 때</a:t>
            </a:r>
            <a:r>
              <a:rPr lang="en-US" altLang="ko-KR" dirty="0"/>
              <a:t>, </a:t>
            </a:r>
            <a:r>
              <a:rPr lang="ko-KR" altLang="en-US" dirty="0"/>
              <a:t>각각의 전략으로 변환할 때 최소한의 코드 수정으로 돌아갈 수 있는 유연한 </a:t>
            </a:r>
            <a:r>
              <a:rPr lang="ko-KR" altLang="en-US" dirty="0" err="1"/>
              <a:t>벡테스팅</a:t>
            </a:r>
            <a:r>
              <a:rPr lang="ko-KR" altLang="en-US" dirty="0"/>
              <a:t> 방법을 만드는 것이 좋다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백테스팅</a:t>
            </a:r>
            <a:r>
              <a:rPr lang="ko-KR" altLang="en-US" dirty="0"/>
              <a:t> 결과를 가지고</a:t>
            </a:r>
            <a:r>
              <a:rPr lang="en-US" altLang="ko-KR" dirty="0"/>
              <a:t>, </a:t>
            </a:r>
            <a:r>
              <a:rPr lang="ko-KR" altLang="en-US" dirty="0"/>
              <a:t>데이터 수집이나 </a:t>
            </a:r>
            <a:r>
              <a:rPr lang="ko-KR" altLang="en-US" dirty="0" err="1"/>
              <a:t>전처리</a:t>
            </a:r>
            <a:r>
              <a:rPr lang="en-US" altLang="ko-KR" dirty="0"/>
              <a:t>, </a:t>
            </a:r>
            <a:r>
              <a:rPr lang="ko-KR" altLang="en-US" dirty="0"/>
              <a:t>분석을 다시 수행한다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38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8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앞의 두 단계가 가장 중요한 것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데이터를 </a:t>
            </a:r>
            <a:r>
              <a:rPr lang="ko-KR" altLang="en-US" dirty="0" err="1"/>
              <a:t>일봉</a:t>
            </a:r>
            <a:r>
              <a:rPr lang="ko-KR" altLang="en-US" dirty="0"/>
              <a:t> 데이터 등을 가져오면</a:t>
            </a:r>
            <a:r>
              <a:rPr lang="en-US" altLang="ko-KR" dirty="0"/>
              <a:t>, </a:t>
            </a:r>
            <a:r>
              <a:rPr lang="ko-KR" altLang="en-US" dirty="0"/>
              <a:t>각 사이트마다 다른 경우도 있다</a:t>
            </a:r>
            <a:r>
              <a:rPr lang="en-US" altLang="ko-KR" dirty="0"/>
              <a:t>. </a:t>
            </a:r>
            <a:r>
              <a:rPr lang="ko-KR" altLang="en-US" dirty="0" err="1"/>
              <a:t>시종고저가들이</a:t>
            </a:r>
            <a:r>
              <a:rPr lang="ko-KR" altLang="en-US" dirty="0"/>
              <a:t> 제대로 맞지 </a:t>
            </a:r>
            <a:r>
              <a:rPr lang="ko-KR" altLang="en-US" dirty="0" err="1"/>
              <a:t>않는다거나</a:t>
            </a:r>
            <a:r>
              <a:rPr lang="en-US" altLang="ko-KR" dirty="0"/>
              <a:t> </a:t>
            </a:r>
            <a:r>
              <a:rPr lang="ko-KR" altLang="en-US" dirty="0"/>
              <a:t>할 수도 있고</a:t>
            </a:r>
            <a:r>
              <a:rPr lang="en-US" altLang="ko-KR" dirty="0"/>
              <a:t>, </a:t>
            </a:r>
            <a:r>
              <a:rPr lang="ko-KR" altLang="en-US" dirty="0" err="1"/>
              <a:t>비어있는</a:t>
            </a:r>
            <a:r>
              <a:rPr lang="ko-KR" altLang="en-US" dirty="0"/>
              <a:t> 데이터도 있을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10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6691D-F995-4514-80F8-AEFC44EF3A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2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8CD5C-DDE8-A567-83ED-B957CE24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0CE6F4-BDAF-717C-1C66-F8DB62C7E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ADAAF-E4BB-2813-8A96-7D93200F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242AB-3088-440E-2B9A-0A09FE1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E0859-715D-9D69-CB0C-C18385D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CC7F-2F5A-CA06-FC3F-8048A27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91EDF4-B9BA-84A2-0FD9-AEC4812E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410D3A-B162-15E0-1DF8-9231F7B5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E9785-97E4-9152-F6E0-44046416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ECA04-D18D-1DFA-AAD5-BCC8C730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0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177912-17AE-CD4E-486C-4C742F3F8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B5BFCC-DA42-3448-F38A-D1A7E8B3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B3CE3-99CF-9656-B6C8-192B821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2A7F4-31C7-BE6C-C545-7DEEB1F5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8C9B2-211A-C544-DACF-B267B98C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7D9CD-EAFE-B71B-B620-77A6E90A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5501D7-205A-0703-A86A-87F6313E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6395D-67BC-E5BF-C86A-CAFCE94E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E3626-973F-7BB6-25D6-D9929C2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537B7-457F-E51A-9B31-90A101D7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05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357C-0055-377F-E193-27B35FF4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60885-83D4-BAC5-59CC-B63E4936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087B6-378B-CE19-86C1-FD6ADE342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BD06FF-6A39-9AE0-860B-316CB4E9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E148E-900F-91D8-BF81-D704BC36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63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E2725-C88D-FCE3-A36B-80ADCFA43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F0B66-5C08-CCD0-809C-B46EBDA32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1991A8-F411-A00A-D18B-1B6AE9223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26F51-3CED-A05B-55D5-B45A0961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83A1D-1636-7C47-B90F-CB8E22D0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6CE944-A5BC-94D8-CADF-FA4B1563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CFB44-111F-8163-5D2F-C96925A7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4742F-8563-5A8D-38BE-C36EB69A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24578C-1CCA-95AE-CC26-FB05F40C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D92F3C-6D7F-26A4-121B-9BAD8E0E3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AE3997-990E-515E-7566-7A00FD0C6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B03B04-5F6F-9E58-07EC-7C21BA23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C661-5A47-C2DD-1628-A09E9807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309E1-91BB-6F19-9CA2-8DFFE358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20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D61B-CFA9-8C79-8C6B-F9537E6C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61D1C-F3CF-3BC4-BC14-A8B77EA1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23FF3-DF52-5D48-6BE7-DCB943F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FBABD8-BB12-E7DE-42CC-EF020128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0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5BC8F-B545-F5B3-3E81-277DB882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14F772-516F-397C-0654-DDB5A67F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3E4DC-95AE-7BAC-BCFE-3B6C167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5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5275A-1762-741E-C3B9-DA7E9C62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5597B-7847-4898-04CB-451A8598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117D2-EB9A-76A6-0300-1A5AA6D2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697BC-298D-FBCE-FC97-1A38F2BA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15A66-9ADB-7DF8-1522-EB9CCE5E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A1987-9749-5C63-9201-6DF15679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1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AB100-D020-BB7B-B803-7D678DAC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8C3C98-742C-25AF-6DAE-75214CDAB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228F5-B045-66F9-B2C0-A24FCC41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A5F88-CC11-2A0B-D6F7-1082ADCE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B8E06-C395-69AE-CDF2-1F0DC7D9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0F44D-4028-DD53-052B-DEB95E9F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9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A69A2-062E-3E68-E560-2528E267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92BEF-FBC8-5A5F-CBEA-FCF260BDF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C564D9-3587-D48B-D744-F2618E2F9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1F9D-A2BA-4CAA-8D66-937C403ADCB6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0153E-F53F-73CD-DFD4-6CB4DDAA8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10C77-BCA8-854C-7751-6A8FB24E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F441-69DC-46DF-9191-E83F94327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57EBED-B046-9C90-1FB1-4B03168D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59"/>
            <a:ext cx="12192000" cy="672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67CC3F-229E-04F5-71EE-A5D0489D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38"/>
            <a:ext cx="12192000" cy="66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1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66ABEC-E9E5-3B4D-C740-4FAB80E4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6"/>
            <a:ext cx="12192000" cy="67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4B0D47-8473-34A5-E319-9E0B6FB6D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" y="0"/>
            <a:ext cx="12147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1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32EEA2-7DA2-2CD5-7F5F-FE1E45D9A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96"/>
            <a:ext cx="12192000" cy="67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7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7133B3-D25A-F871-3424-378E5CCA8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547"/>
            <a:ext cx="12192000" cy="6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0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4E9954-3811-B78D-7DE3-36D953DB5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64"/>
            <a:ext cx="12192000" cy="66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7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69644-C202-405B-8271-30E0FC2D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91"/>
            <a:ext cx="12192000" cy="673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9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E8D408-9ACC-44DC-C9CA-2E815A9F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"/>
            <a:ext cx="12192000" cy="67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8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204</Words>
  <Application>Microsoft Office PowerPoint</Application>
  <PresentationFormat>와이드스크린</PresentationFormat>
  <Paragraphs>15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한석영</dc:creator>
  <cp:lastModifiedBy>한석영</cp:lastModifiedBy>
  <cp:revision>1</cp:revision>
  <dcterms:created xsi:type="dcterms:W3CDTF">2022-12-07T13:45:19Z</dcterms:created>
  <dcterms:modified xsi:type="dcterms:W3CDTF">2022-12-07T14:00:45Z</dcterms:modified>
</cp:coreProperties>
</file>