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Oswald Medium"/>
      <p:regular r:id="rId22"/>
      <p:bold r:id="rId23"/>
    </p:embeddedFont>
    <p:embeddedFont>
      <p:font typeface="Montserrat"/>
      <p:regular r:id="rId24"/>
      <p:bold r:id="rId25"/>
      <p:italic r:id="rId26"/>
      <p:boldItalic r:id="rId27"/>
    </p:embeddedFont>
    <p:embeddedFont>
      <p:font typeface="Poppins"/>
      <p:regular r:id="rId28"/>
      <p:bold r:id="rId29"/>
      <p:italic r:id="rId30"/>
      <p:boldItalic r:id="rId31"/>
    </p:embeddedFont>
    <p:embeddedFont>
      <p:font typeface="Barlow Condensed"/>
      <p:regular r:id="rId32"/>
      <p:bold r:id="rId33"/>
      <p:italic r:id="rId34"/>
      <p:boldItalic r:id="rId35"/>
    </p:embeddedFont>
    <p:embeddedFont>
      <p:font typeface="Oswald Light"/>
      <p:regular r:id="rId36"/>
      <p:bold r:id="rId37"/>
    </p:embeddedFont>
    <p:embeddedFont>
      <p:font typeface="Homemade Apple"/>
      <p:regular r:id="rId38"/>
    </p:embeddedFont>
    <p:embeddedFont>
      <p:font typeface="Questrial"/>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1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swaldMedium-regular.fntdata"/><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font" Target="fonts/Oswal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Poppins-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6.xml"/><Relationship Id="rId33" Type="http://schemas.openxmlformats.org/officeDocument/2006/relationships/font" Target="fonts/BarlowCondensed-bold.fntdata"/><Relationship Id="rId10" Type="http://schemas.openxmlformats.org/officeDocument/2006/relationships/slide" Target="slides/slide5.xml"/><Relationship Id="rId32" Type="http://schemas.openxmlformats.org/officeDocument/2006/relationships/font" Target="fonts/BarlowCondensed-regular.fntdata"/><Relationship Id="rId13" Type="http://schemas.openxmlformats.org/officeDocument/2006/relationships/slide" Target="slides/slide8.xml"/><Relationship Id="rId35" Type="http://schemas.openxmlformats.org/officeDocument/2006/relationships/font" Target="fonts/BarlowCondensed-boldItalic.fntdata"/><Relationship Id="rId12" Type="http://schemas.openxmlformats.org/officeDocument/2006/relationships/slide" Target="slides/slide7.xml"/><Relationship Id="rId34" Type="http://schemas.openxmlformats.org/officeDocument/2006/relationships/font" Target="fonts/BarlowCondensed-italic.fntdata"/><Relationship Id="rId15" Type="http://schemas.openxmlformats.org/officeDocument/2006/relationships/slide" Target="slides/slide10.xml"/><Relationship Id="rId37" Type="http://schemas.openxmlformats.org/officeDocument/2006/relationships/font" Target="fonts/OswaldLight-bold.fntdata"/><Relationship Id="rId14" Type="http://schemas.openxmlformats.org/officeDocument/2006/relationships/slide" Target="slides/slide9.xml"/><Relationship Id="rId36" Type="http://schemas.openxmlformats.org/officeDocument/2006/relationships/font" Target="fonts/OswaldLight-regular.fntdata"/><Relationship Id="rId17" Type="http://schemas.openxmlformats.org/officeDocument/2006/relationships/slide" Target="slides/slide12.xml"/><Relationship Id="rId39" Type="http://schemas.openxmlformats.org/officeDocument/2006/relationships/font" Target="fonts/Questrial-regular.fntdata"/><Relationship Id="rId16" Type="http://schemas.openxmlformats.org/officeDocument/2006/relationships/slide" Target="slides/slide11.xml"/><Relationship Id="rId38" Type="http://schemas.openxmlformats.org/officeDocument/2006/relationships/font" Target="fonts/HomemadeAppl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e4e44e154_4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e4e44e154_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e4e44e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1e4e44e5f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e4e44e154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1e4e44e154_4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e4e44e154_4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e4e44e154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e4e44e154_4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e4e44e154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e4e44e15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1e4e44e154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a7212bb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1a7212bbb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8.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11.png"/><Relationship Id="rId12" Type="http://schemas.openxmlformats.org/officeDocument/2006/relationships/image" Target="../media/image7.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6.png"/><Relationship Id="rId7" Type="http://schemas.openxmlformats.org/officeDocument/2006/relationships/hyperlink" Target="https://twitter.com/SlidesManiaSM/" TargetMode="External"/><Relationship Id="rId8"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1">
  <p:cSld name="0078_Burton_Template_SlidesMania_1">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9">
  <p:cSld name="0078_Burton_Template_SlidesMania_9">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1"/>
          <p:cNvSpPr/>
          <p:nvPr/>
        </p:nvSpPr>
        <p:spPr>
          <a:xfrm>
            <a:off x="0" y="1278195"/>
            <a:ext cx="12192000" cy="5579806"/>
          </a:xfrm>
          <a:prstGeom prst="rect">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 name="Google Shape;78;p11"/>
          <p:cNvSpPr/>
          <p:nvPr/>
        </p:nvSpPr>
        <p:spPr>
          <a:xfrm>
            <a:off x="7243927" y="1872803"/>
            <a:ext cx="2387971" cy="4396598"/>
          </a:xfrm>
          <a:prstGeom prst="roundRect">
            <a:avLst>
              <a:gd fmla="val 4487" name="adj"/>
            </a:avLst>
          </a:prstGeom>
          <a:solidFill>
            <a:srgbClr val="262626"/>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 name="Google Shape;79;p11"/>
          <p:cNvSpPr/>
          <p:nvPr/>
        </p:nvSpPr>
        <p:spPr>
          <a:xfrm>
            <a:off x="8347911" y="5961879"/>
            <a:ext cx="180000" cy="180000"/>
          </a:xfrm>
          <a:prstGeom prst="ellipse">
            <a:avLst/>
          </a:prstGeom>
          <a:solidFill>
            <a:srgbClr val="262626"/>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11"/>
          <p:cNvSpPr/>
          <p:nvPr>
            <p:ph idx="2" type="pic"/>
          </p:nvPr>
        </p:nvSpPr>
        <p:spPr>
          <a:xfrm>
            <a:off x="7329873" y="2120884"/>
            <a:ext cx="2216077" cy="370421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F2EBE0"/>
              </a:buClr>
              <a:buSzPts val="2800"/>
              <a:buFont typeface="Arial"/>
              <a:buNone/>
              <a:defRPr b="0" i="0" sz="2800" u="none" cap="none" strike="noStrike">
                <a:solidFill>
                  <a:srgbClr val="F2EBE0"/>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1"/>
          <p:cNvSpPr/>
          <p:nvPr/>
        </p:nvSpPr>
        <p:spPr>
          <a:xfrm>
            <a:off x="9328247" y="1956036"/>
            <a:ext cx="82270" cy="828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11"/>
          <p:cNvSpPr txBox="1"/>
          <p:nvPr>
            <p:ph idx="1" type="body"/>
          </p:nvPr>
        </p:nvSpPr>
        <p:spPr>
          <a:xfrm>
            <a:off x="462819" y="1872803"/>
            <a:ext cx="4485256" cy="75846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3600"/>
              <a:buFont typeface="Arial"/>
              <a:buNone/>
              <a:defRPr b="0" i="0" sz="3600" u="none" cap="none" strike="noStrike">
                <a:solidFill>
                  <a:srgbClr val="396C3A"/>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1"/>
          <p:cNvSpPr txBox="1"/>
          <p:nvPr>
            <p:ph idx="3" type="body"/>
          </p:nvPr>
        </p:nvSpPr>
        <p:spPr>
          <a:xfrm>
            <a:off x="488563" y="2792764"/>
            <a:ext cx="4752033" cy="307709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Google Shape;84;p11"/>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10">
  <p:cSld name="0078_Burton_Template_SlidesMania_10">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p12"/>
          <p:cNvSpPr/>
          <p:nvPr/>
        </p:nvSpPr>
        <p:spPr>
          <a:xfrm>
            <a:off x="0" y="1278195"/>
            <a:ext cx="12192000" cy="5579806"/>
          </a:xfrm>
          <a:prstGeom prst="rect">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12"/>
          <p:cNvSpPr/>
          <p:nvPr/>
        </p:nvSpPr>
        <p:spPr>
          <a:xfrm>
            <a:off x="1465550" y="1632685"/>
            <a:ext cx="3186565" cy="4559571"/>
          </a:xfrm>
          <a:prstGeom prst="roundRect">
            <a:avLst>
              <a:gd fmla="val 4487" name="adj"/>
            </a:avLst>
          </a:prstGeom>
          <a:solidFill>
            <a:srgbClr val="262626"/>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2"/>
          <p:cNvSpPr/>
          <p:nvPr/>
        </p:nvSpPr>
        <p:spPr>
          <a:xfrm>
            <a:off x="2936543" y="5872862"/>
            <a:ext cx="216000" cy="216000"/>
          </a:xfrm>
          <a:prstGeom prst="ellipse">
            <a:avLst/>
          </a:prstGeom>
          <a:solidFill>
            <a:srgbClr val="262626"/>
          </a:solid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12"/>
          <p:cNvSpPr/>
          <p:nvPr>
            <p:ph idx="2" type="pic"/>
          </p:nvPr>
        </p:nvSpPr>
        <p:spPr>
          <a:xfrm>
            <a:off x="1604848" y="1951285"/>
            <a:ext cx="2924365" cy="37816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F2EBE0"/>
              </a:buClr>
              <a:buSzPts val="2800"/>
              <a:buFont typeface="Arial"/>
              <a:buNone/>
              <a:defRPr b="0" i="0" sz="2800" u="none" cap="none" strike="noStrike">
                <a:solidFill>
                  <a:srgbClr val="F2EBE0"/>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p12"/>
          <p:cNvSpPr/>
          <p:nvPr/>
        </p:nvSpPr>
        <p:spPr>
          <a:xfrm>
            <a:off x="4266375" y="1759686"/>
            <a:ext cx="108000" cy="1080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12"/>
          <p:cNvSpPr txBox="1"/>
          <p:nvPr>
            <p:ph idx="1" type="body"/>
          </p:nvPr>
        </p:nvSpPr>
        <p:spPr>
          <a:xfrm>
            <a:off x="6529322" y="1867686"/>
            <a:ext cx="4485256" cy="75846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396C3A"/>
              </a:buClr>
              <a:buSzPts val="3600"/>
              <a:buFont typeface="Arial"/>
              <a:buNone/>
              <a:defRPr b="0" i="0" sz="3600" u="none" cap="none" strike="noStrike">
                <a:solidFill>
                  <a:srgbClr val="396C3A"/>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12"/>
          <p:cNvSpPr txBox="1"/>
          <p:nvPr>
            <p:ph idx="3" type="body"/>
          </p:nvPr>
        </p:nvSpPr>
        <p:spPr>
          <a:xfrm>
            <a:off x="6262545" y="2871890"/>
            <a:ext cx="4752033" cy="3320366"/>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396C3A"/>
              </a:buClr>
              <a:buSzPts val="1800"/>
              <a:buFont typeface="Arial"/>
              <a:buNone/>
              <a:defRPr b="0" i="0" sz="1800" u="none" cap="none" strike="noStrike">
                <a:solidFill>
                  <a:srgbClr val="396C3A"/>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12"/>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11">
  <p:cSld name="0078_Burton_Template_SlidesMania_11">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3"/>
          <p:cNvSpPr/>
          <p:nvPr/>
        </p:nvSpPr>
        <p:spPr>
          <a:xfrm>
            <a:off x="0" y="1278195"/>
            <a:ext cx="12192000" cy="5579806"/>
          </a:xfrm>
          <a:prstGeom prst="rect">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3"/>
          <p:cNvSpPr/>
          <p:nvPr/>
        </p:nvSpPr>
        <p:spPr>
          <a:xfrm>
            <a:off x="6746148" y="2655113"/>
            <a:ext cx="4319820" cy="2813336"/>
          </a:xfrm>
          <a:prstGeom prst="roundRect">
            <a:avLst>
              <a:gd fmla="val 4487" name="adj"/>
            </a:avLst>
          </a:prstGeom>
          <a:solidFill>
            <a:srgbClr val="262626"/>
          </a:solidFill>
          <a:ln cap="flat" cmpd="sng" w="381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7" name="Google Shape;97;p13"/>
          <p:cNvGrpSpPr/>
          <p:nvPr/>
        </p:nvGrpSpPr>
        <p:grpSpPr>
          <a:xfrm>
            <a:off x="6096000" y="5406960"/>
            <a:ext cx="5622615" cy="94147"/>
            <a:chOff x="1059475" y="5015277"/>
            <a:chExt cx="5622615" cy="188294"/>
          </a:xfrm>
        </p:grpSpPr>
        <p:sp>
          <p:nvSpPr>
            <p:cNvPr id="98" name="Google Shape;98;p13"/>
            <p:cNvSpPr/>
            <p:nvPr/>
          </p:nvSpPr>
          <p:spPr>
            <a:xfrm>
              <a:off x="1059475" y="5015277"/>
              <a:ext cx="5622615" cy="188294"/>
            </a:xfrm>
            <a:prstGeom prst="roundRect">
              <a:avLst>
                <a:gd fmla="val 35520"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3"/>
            <p:cNvSpPr/>
            <p:nvPr/>
          </p:nvSpPr>
          <p:spPr>
            <a:xfrm>
              <a:off x="3354359" y="5020473"/>
              <a:ext cx="1030351" cy="131148"/>
            </a:xfrm>
            <a:custGeom>
              <a:rect b="b" l="l" r="r" t="t"/>
              <a:pathLst>
                <a:path extrusionOk="0" h="131148" w="1030351">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0" name="Google Shape;100;p13"/>
          <p:cNvSpPr/>
          <p:nvPr/>
        </p:nvSpPr>
        <p:spPr>
          <a:xfrm>
            <a:off x="8823172" y="2740600"/>
            <a:ext cx="108000" cy="108000"/>
          </a:xfrm>
          <a:prstGeom prst="ellipse">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3"/>
          <p:cNvSpPr/>
          <p:nvPr>
            <p:ph idx="2" type="pic"/>
          </p:nvPr>
        </p:nvSpPr>
        <p:spPr>
          <a:xfrm>
            <a:off x="6827113" y="2915857"/>
            <a:ext cx="4157889" cy="23228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F2EBE0"/>
              </a:buClr>
              <a:buSzPts val="2800"/>
              <a:buFont typeface="Arial"/>
              <a:buNone/>
              <a:defRPr b="0" i="0" sz="2800" u="none" cap="none" strike="noStrike">
                <a:solidFill>
                  <a:srgbClr val="F2EBE0"/>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13"/>
          <p:cNvSpPr txBox="1"/>
          <p:nvPr>
            <p:ph idx="1" type="body"/>
          </p:nvPr>
        </p:nvSpPr>
        <p:spPr>
          <a:xfrm>
            <a:off x="462819" y="1872803"/>
            <a:ext cx="4485256" cy="75846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3600"/>
              <a:buFont typeface="Arial"/>
              <a:buNone/>
              <a:defRPr b="0" i="0" sz="3600" u="none" cap="none" strike="noStrike">
                <a:solidFill>
                  <a:srgbClr val="396C3A"/>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13"/>
          <p:cNvSpPr txBox="1"/>
          <p:nvPr>
            <p:ph idx="3" type="body"/>
          </p:nvPr>
        </p:nvSpPr>
        <p:spPr>
          <a:xfrm>
            <a:off x="488563" y="2792764"/>
            <a:ext cx="4752033" cy="307709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4" name="Google Shape;104;p13"/>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3">
  <p:cSld name="0078_Burton_Template_SlidesMania_3">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14"/>
          <p:cNvSpPr/>
          <p:nvPr/>
        </p:nvSpPr>
        <p:spPr>
          <a:xfrm>
            <a:off x="363794" y="269696"/>
            <a:ext cx="11474245" cy="6318608"/>
          </a:xfrm>
          <a:prstGeom prst="rect">
            <a:avLst/>
          </a:prstGeom>
          <a:solidFill>
            <a:srgbClr val="194B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4"/>
          <p:cNvSpPr txBox="1"/>
          <p:nvPr>
            <p:ph idx="1" type="body"/>
          </p:nvPr>
        </p:nvSpPr>
        <p:spPr>
          <a:xfrm>
            <a:off x="3972934" y="759889"/>
            <a:ext cx="7381111" cy="75846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F7F2E3"/>
              </a:buClr>
              <a:buSzPts val="3600"/>
              <a:buFont typeface="Arial"/>
              <a:buNone/>
              <a:defRPr b="0" i="0" sz="3600" u="none" cap="none" strike="noStrike">
                <a:solidFill>
                  <a:srgbClr val="F7F2E3"/>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Google Shape;108;p14"/>
          <p:cNvSpPr txBox="1"/>
          <p:nvPr>
            <p:ph idx="2" type="body"/>
          </p:nvPr>
        </p:nvSpPr>
        <p:spPr>
          <a:xfrm>
            <a:off x="766917" y="2284060"/>
            <a:ext cx="5024283" cy="7584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F7F2E3"/>
              </a:buClr>
              <a:buSzPts val="3200"/>
              <a:buFont typeface="Arial"/>
              <a:buNone/>
              <a:defRPr b="0" i="0" sz="3200" u="none" cap="none" strike="noStrike">
                <a:solidFill>
                  <a:srgbClr val="F7F2E3"/>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14"/>
          <p:cNvSpPr txBox="1"/>
          <p:nvPr>
            <p:ph idx="3" type="body"/>
          </p:nvPr>
        </p:nvSpPr>
        <p:spPr>
          <a:xfrm>
            <a:off x="3279058" y="3815480"/>
            <a:ext cx="5024283" cy="7584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F7F2E3"/>
              </a:buClr>
              <a:buSzPts val="3200"/>
              <a:buFont typeface="Arial"/>
              <a:buNone/>
              <a:defRPr b="0" i="0" sz="3200" u="none" cap="none" strike="noStrike">
                <a:solidFill>
                  <a:srgbClr val="F7F2E3"/>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Google Shape;110;p14"/>
          <p:cNvSpPr txBox="1"/>
          <p:nvPr>
            <p:ph idx="4" type="body"/>
          </p:nvPr>
        </p:nvSpPr>
        <p:spPr>
          <a:xfrm>
            <a:off x="6410746" y="5289220"/>
            <a:ext cx="5024283" cy="7584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F7F2E3"/>
              </a:buClr>
              <a:buSzPts val="3200"/>
              <a:buFont typeface="Arial"/>
              <a:buNone/>
              <a:defRPr b="0" i="0" sz="3200" u="none" cap="none" strike="noStrike">
                <a:solidFill>
                  <a:srgbClr val="F7F2E3"/>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1" name="Google Shape;111;p14"/>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chemeClr val="lt2"/>
                </a:solidFill>
                <a:latin typeface="Barlow Condensed"/>
                <a:ea typeface="Barlow Condensed"/>
                <a:cs typeface="Barlow Condensed"/>
                <a:sym typeface="Barlow Condensed"/>
              </a:rPr>
              <a:t>SLIDESMANIA.COM</a:t>
            </a:r>
            <a:endParaRPr sz="1300">
              <a:solidFill>
                <a:schemeClr val="lt2"/>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7">
  <p:cSld name="0078_Burton_Template_SlidesMania_7">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15"/>
          <p:cNvSpPr/>
          <p:nvPr/>
        </p:nvSpPr>
        <p:spPr>
          <a:xfrm>
            <a:off x="0" y="1278195"/>
            <a:ext cx="12192000" cy="5579806"/>
          </a:xfrm>
          <a:prstGeom prst="rect">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5"/>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16">
  <p:cSld name="0078_Burton_Template_SlidesMania_16">
    <p:bg>
      <p:bgPr>
        <a:solidFill>
          <a:srgbClr val="F7F2E3"/>
        </a:solidFill>
      </p:bgPr>
    </p:bg>
    <p:spTree>
      <p:nvGrpSpPr>
        <p:cNvPr id="115" name="Shape 115"/>
        <p:cNvGrpSpPr/>
        <p:nvPr/>
      </p:nvGrpSpPr>
      <p:grpSpPr>
        <a:xfrm>
          <a:off x="0" y="0"/>
          <a:ext cx="0" cy="0"/>
          <a:chOff x="0" y="0"/>
          <a:chExt cx="0" cy="0"/>
        </a:xfrm>
      </p:grpSpPr>
      <p:pic>
        <p:nvPicPr>
          <p:cNvPr id="116" name="Google Shape;116;p16"/>
          <p:cNvPicPr preferRelativeResize="0"/>
          <p:nvPr/>
        </p:nvPicPr>
        <p:blipFill rotWithShape="1">
          <a:blip r:embed="rId2">
            <a:alphaModFix/>
          </a:blip>
          <a:srcRect b="0" l="0" r="0" t="0"/>
          <a:stretch/>
        </p:blipFill>
        <p:spPr>
          <a:xfrm>
            <a:off x="806245" y="876306"/>
            <a:ext cx="9470662" cy="5853874"/>
          </a:xfrm>
          <a:prstGeom prst="rect">
            <a:avLst/>
          </a:prstGeom>
          <a:noFill/>
          <a:ln>
            <a:noFill/>
          </a:ln>
        </p:spPr>
      </p:pic>
      <p:sp>
        <p:nvSpPr>
          <p:cNvPr id="117" name="Google Shape;117;p16"/>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8">
  <p:cSld name="0078_Burton_Template_SlidesMania_8">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17"/>
          <p:cNvSpPr/>
          <p:nvPr/>
        </p:nvSpPr>
        <p:spPr>
          <a:xfrm>
            <a:off x="0" y="1278195"/>
            <a:ext cx="12192000" cy="5579806"/>
          </a:xfrm>
          <a:prstGeom prst="rect">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0" name="Google Shape;120;p17"/>
          <p:cNvCxnSpPr/>
          <p:nvPr/>
        </p:nvCxnSpPr>
        <p:spPr>
          <a:xfrm>
            <a:off x="398865" y="4153127"/>
            <a:ext cx="11537498" cy="27038"/>
          </a:xfrm>
          <a:prstGeom prst="straightConnector1">
            <a:avLst/>
          </a:prstGeom>
          <a:noFill/>
          <a:ln cap="flat" cmpd="sng" w="34925">
            <a:solidFill>
              <a:srgbClr val="194B46"/>
            </a:solidFill>
            <a:prstDash val="solid"/>
            <a:miter lim="800000"/>
            <a:headEnd len="sm" w="sm" type="none"/>
            <a:tailEnd len="sm" w="sm" type="none"/>
          </a:ln>
        </p:spPr>
      </p:cxnSp>
      <p:sp>
        <p:nvSpPr>
          <p:cNvPr id="121" name="Google Shape;121;p17"/>
          <p:cNvSpPr/>
          <p:nvPr/>
        </p:nvSpPr>
        <p:spPr>
          <a:xfrm>
            <a:off x="1185143" y="3973127"/>
            <a:ext cx="360000" cy="360000"/>
          </a:xfrm>
          <a:prstGeom prst="ellipse">
            <a:avLst/>
          </a:prstGeom>
          <a:solidFill>
            <a:srgbClr val="194B46"/>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Questrial"/>
              <a:ea typeface="Questrial"/>
              <a:cs typeface="Questrial"/>
              <a:sym typeface="Questrial"/>
            </a:endParaRPr>
          </a:p>
        </p:txBody>
      </p:sp>
      <p:sp>
        <p:nvSpPr>
          <p:cNvPr id="122" name="Google Shape;122;p17"/>
          <p:cNvSpPr/>
          <p:nvPr/>
        </p:nvSpPr>
        <p:spPr>
          <a:xfrm>
            <a:off x="3495725" y="4000165"/>
            <a:ext cx="360000" cy="360000"/>
          </a:xfrm>
          <a:prstGeom prst="ellipse">
            <a:avLst/>
          </a:prstGeom>
          <a:solidFill>
            <a:srgbClr val="194B46"/>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Questrial"/>
              <a:ea typeface="Questrial"/>
              <a:cs typeface="Questrial"/>
              <a:sym typeface="Questrial"/>
            </a:endParaRPr>
          </a:p>
        </p:txBody>
      </p:sp>
      <p:sp>
        <p:nvSpPr>
          <p:cNvPr id="123" name="Google Shape;123;p17"/>
          <p:cNvSpPr/>
          <p:nvPr/>
        </p:nvSpPr>
        <p:spPr>
          <a:xfrm>
            <a:off x="5806307" y="4000165"/>
            <a:ext cx="360000" cy="360000"/>
          </a:xfrm>
          <a:prstGeom prst="ellipse">
            <a:avLst/>
          </a:prstGeom>
          <a:solidFill>
            <a:srgbClr val="194B46"/>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Questrial"/>
              <a:ea typeface="Questrial"/>
              <a:cs typeface="Questrial"/>
              <a:sym typeface="Questrial"/>
            </a:endParaRPr>
          </a:p>
        </p:txBody>
      </p:sp>
      <p:sp>
        <p:nvSpPr>
          <p:cNvPr id="124" name="Google Shape;124;p17"/>
          <p:cNvSpPr/>
          <p:nvPr/>
        </p:nvSpPr>
        <p:spPr>
          <a:xfrm>
            <a:off x="8116889" y="4000165"/>
            <a:ext cx="360000" cy="360000"/>
          </a:xfrm>
          <a:prstGeom prst="ellipse">
            <a:avLst/>
          </a:prstGeom>
          <a:solidFill>
            <a:srgbClr val="194B46"/>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Questrial"/>
              <a:ea typeface="Questrial"/>
              <a:cs typeface="Questrial"/>
              <a:sym typeface="Questrial"/>
            </a:endParaRPr>
          </a:p>
        </p:txBody>
      </p:sp>
      <p:sp>
        <p:nvSpPr>
          <p:cNvPr id="125" name="Google Shape;125;p17"/>
          <p:cNvSpPr/>
          <p:nvPr/>
        </p:nvSpPr>
        <p:spPr>
          <a:xfrm>
            <a:off x="10427471" y="4000165"/>
            <a:ext cx="360000" cy="360000"/>
          </a:xfrm>
          <a:prstGeom prst="ellipse">
            <a:avLst/>
          </a:prstGeom>
          <a:solidFill>
            <a:srgbClr val="194B46"/>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Questrial"/>
              <a:ea typeface="Questrial"/>
              <a:cs typeface="Questrial"/>
              <a:sym typeface="Questrial"/>
            </a:endParaRPr>
          </a:p>
        </p:txBody>
      </p:sp>
      <p:sp>
        <p:nvSpPr>
          <p:cNvPr id="126" name="Google Shape;126;p17"/>
          <p:cNvSpPr txBox="1"/>
          <p:nvPr>
            <p:ph idx="1" type="body"/>
          </p:nvPr>
        </p:nvSpPr>
        <p:spPr>
          <a:xfrm>
            <a:off x="477522" y="4598127"/>
            <a:ext cx="1907462" cy="19633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94B46"/>
              </a:buClr>
              <a:buSzPts val="1800"/>
              <a:buFont typeface="Arial"/>
              <a:buNone/>
              <a:defRPr b="0" i="0" sz="1800" u="none" cap="none" strike="noStrike">
                <a:solidFill>
                  <a:srgbClr val="194B46"/>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17"/>
          <p:cNvSpPr txBox="1"/>
          <p:nvPr>
            <p:ph idx="2" type="body"/>
          </p:nvPr>
        </p:nvSpPr>
        <p:spPr>
          <a:xfrm>
            <a:off x="5060233" y="4598127"/>
            <a:ext cx="1907462" cy="19633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94B46"/>
              </a:buClr>
              <a:buSzPts val="1800"/>
              <a:buFont typeface="Arial"/>
              <a:buNone/>
              <a:defRPr b="0" i="0" sz="1800" u="none" cap="none" strike="noStrike">
                <a:solidFill>
                  <a:srgbClr val="194B46"/>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8" name="Google Shape;128;p17"/>
          <p:cNvSpPr txBox="1"/>
          <p:nvPr>
            <p:ph idx="3" type="body"/>
          </p:nvPr>
        </p:nvSpPr>
        <p:spPr>
          <a:xfrm>
            <a:off x="9653740" y="4598127"/>
            <a:ext cx="1907462" cy="19633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94B46"/>
              </a:buClr>
              <a:buSzPts val="1800"/>
              <a:buFont typeface="Arial"/>
              <a:buNone/>
              <a:defRPr b="0" i="0" sz="1800" u="none" cap="none" strike="noStrike">
                <a:solidFill>
                  <a:srgbClr val="194B46"/>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9" name="Google Shape;129;p17"/>
          <p:cNvSpPr/>
          <p:nvPr/>
        </p:nvSpPr>
        <p:spPr>
          <a:xfrm>
            <a:off x="553616" y="3116690"/>
            <a:ext cx="1979003" cy="578905"/>
          </a:xfrm>
          <a:prstGeom prst="rect">
            <a:avLst/>
          </a:prstGeom>
          <a:solidFill>
            <a:srgbClr val="194B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rgbClr val="BBCCC1"/>
              </a:solidFill>
              <a:latin typeface="Questrial"/>
              <a:ea typeface="Questrial"/>
              <a:cs typeface="Questrial"/>
              <a:sym typeface="Questrial"/>
            </a:endParaRPr>
          </a:p>
        </p:txBody>
      </p:sp>
      <p:sp>
        <p:nvSpPr>
          <p:cNvPr id="130" name="Google Shape;130;p17"/>
          <p:cNvSpPr txBox="1"/>
          <p:nvPr>
            <p:ph idx="4" type="body"/>
          </p:nvPr>
        </p:nvSpPr>
        <p:spPr>
          <a:xfrm>
            <a:off x="2715183" y="1768059"/>
            <a:ext cx="1907462" cy="1963355"/>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194B46"/>
              </a:buClr>
              <a:buSzPts val="1800"/>
              <a:buFont typeface="Arial"/>
              <a:buNone/>
              <a:defRPr b="0" i="0" sz="1800" u="none" cap="none" strike="noStrike">
                <a:solidFill>
                  <a:srgbClr val="194B46"/>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1" name="Google Shape;131;p17"/>
          <p:cNvSpPr txBox="1"/>
          <p:nvPr>
            <p:ph idx="5" type="body"/>
          </p:nvPr>
        </p:nvSpPr>
        <p:spPr>
          <a:xfrm>
            <a:off x="7336347" y="1670487"/>
            <a:ext cx="1907462" cy="1963355"/>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rgbClr val="194B46"/>
              </a:buClr>
              <a:buSzPts val="1800"/>
              <a:buFont typeface="Arial"/>
              <a:buNone/>
              <a:defRPr b="0" i="0" sz="1800" u="none" cap="none" strike="noStrike">
                <a:solidFill>
                  <a:srgbClr val="194B46"/>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2" name="Google Shape;132;p17"/>
          <p:cNvSpPr txBox="1"/>
          <p:nvPr>
            <p:ph idx="6" type="body"/>
          </p:nvPr>
        </p:nvSpPr>
        <p:spPr>
          <a:xfrm>
            <a:off x="540763" y="3176040"/>
            <a:ext cx="1979003" cy="45065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F7F7F7"/>
              </a:buClr>
              <a:buSzPts val="2800"/>
              <a:buFont typeface="Arial"/>
              <a:buNone/>
              <a:defRPr b="1" i="0" sz="2800" u="none" cap="none" strike="noStrike">
                <a:solidFill>
                  <a:srgbClr val="F7F7F7"/>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3" name="Google Shape;133;p17"/>
          <p:cNvSpPr/>
          <p:nvPr/>
        </p:nvSpPr>
        <p:spPr>
          <a:xfrm>
            <a:off x="4996421" y="3132523"/>
            <a:ext cx="1979003" cy="578905"/>
          </a:xfrm>
          <a:prstGeom prst="rect">
            <a:avLst/>
          </a:prstGeom>
          <a:solidFill>
            <a:srgbClr val="194B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rgbClr val="BBCCC1"/>
              </a:solidFill>
              <a:latin typeface="Questrial"/>
              <a:ea typeface="Questrial"/>
              <a:cs typeface="Questrial"/>
              <a:sym typeface="Questrial"/>
            </a:endParaRPr>
          </a:p>
        </p:txBody>
      </p:sp>
      <p:sp>
        <p:nvSpPr>
          <p:cNvPr id="134" name="Google Shape;134;p17"/>
          <p:cNvSpPr txBox="1"/>
          <p:nvPr>
            <p:ph idx="7" type="body"/>
          </p:nvPr>
        </p:nvSpPr>
        <p:spPr>
          <a:xfrm>
            <a:off x="4983568" y="3191873"/>
            <a:ext cx="1979003" cy="45065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F7F7F7"/>
              </a:buClr>
              <a:buSzPts val="2800"/>
              <a:buFont typeface="Arial"/>
              <a:buNone/>
              <a:defRPr b="1" i="0" sz="2800" u="none" cap="none" strike="noStrike">
                <a:solidFill>
                  <a:srgbClr val="F7F7F7"/>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5" name="Google Shape;135;p17"/>
          <p:cNvSpPr/>
          <p:nvPr/>
        </p:nvSpPr>
        <p:spPr>
          <a:xfrm>
            <a:off x="9545970" y="3159025"/>
            <a:ext cx="1979003" cy="578905"/>
          </a:xfrm>
          <a:prstGeom prst="rect">
            <a:avLst/>
          </a:prstGeom>
          <a:solidFill>
            <a:srgbClr val="194B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rgbClr val="BBCCC1"/>
              </a:solidFill>
              <a:latin typeface="Questrial"/>
              <a:ea typeface="Questrial"/>
              <a:cs typeface="Questrial"/>
              <a:sym typeface="Questrial"/>
            </a:endParaRPr>
          </a:p>
        </p:txBody>
      </p:sp>
      <p:sp>
        <p:nvSpPr>
          <p:cNvPr id="136" name="Google Shape;136;p17"/>
          <p:cNvSpPr txBox="1"/>
          <p:nvPr>
            <p:ph idx="8" type="body"/>
          </p:nvPr>
        </p:nvSpPr>
        <p:spPr>
          <a:xfrm>
            <a:off x="9533117" y="3218375"/>
            <a:ext cx="1979003" cy="45065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F7F7F7"/>
              </a:buClr>
              <a:buSzPts val="2800"/>
              <a:buFont typeface="Arial"/>
              <a:buNone/>
              <a:defRPr b="1" i="0" sz="2800" u="none" cap="none" strike="noStrike">
                <a:solidFill>
                  <a:srgbClr val="F7F7F7"/>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7" name="Google Shape;137;p17"/>
          <p:cNvSpPr/>
          <p:nvPr/>
        </p:nvSpPr>
        <p:spPr>
          <a:xfrm>
            <a:off x="7327642" y="4587871"/>
            <a:ext cx="1979003" cy="578905"/>
          </a:xfrm>
          <a:prstGeom prst="rect">
            <a:avLst/>
          </a:prstGeom>
          <a:solidFill>
            <a:srgbClr val="194B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rgbClr val="BBCCC1"/>
              </a:solidFill>
              <a:latin typeface="Questrial"/>
              <a:ea typeface="Questrial"/>
              <a:cs typeface="Questrial"/>
              <a:sym typeface="Questrial"/>
            </a:endParaRPr>
          </a:p>
        </p:txBody>
      </p:sp>
      <p:sp>
        <p:nvSpPr>
          <p:cNvPr id="138" name="Google Shape;138;p17"/>
          <p:cNvSpPr txBox="1"/>
          <p:nvPr>
            <p:ph idx="9" type="body"/>
          </p:nvPr>
        </p:nvSpPr>
        <p:spPr>
          <a:xfrm>
            <a:off x="7314789" y="4647221"/>
            <a:ext cx="1979003" cy="45065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F7F7F7"/>
              </a:buClr>
              <a:buSzPts val="2800"/>
              <a:buFont typeface="Arial"/>
              <a:buNone/>
              <a:defRPr b="1" i="0" sz="2800" u="none" cap="none" strike="noStrike">
                <a:solidFill>
                  <a:srgbClr val="F7F7F7"/>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9" name="Google Shape;139;p17"/>
          <p:cNvSpPr/>
          <p:nvPr/>
        </p:nvSpPr>
        <p:spPr>
          <a:xfrm>
            <a:off x="2721283" y="4582432"/>
            <a:ext cx="1979003" cy="578905"/>
          </a:xfrm>
          <a:prstGeom prst="rect">
            <a:avLst/>
          </a:prstGeom>
          <a:solidFill>
            <a:srgbClr val="194B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000">
              <a:solidFill>
                <a:srgbClr val="BBCCC1"/>
              </a:solidFill>
              <a:latin typeface="Questrial"/>
              <a:ea typeface="Questrial"/>
              <a:cs typeface="Questrial"/>
              <a:sym typeface="Questrial"/>
            </a:endParaRPr>
          </a:p>
        </p:txBody>
      </p:sp>
      <p:sp>
        <p:nvSpPr>
          <p:cNvPr id="140" name="Google Shape;140;p17"/>
          <p:cNvSpPr txBox="1"/>
          <p:nvPr>
            <p:ph idx="13" type="body"/>
          </p:nvPr>
        </p:nvSpPr>
        <p:spPr>
          <a:xfrm>
            <a:off x="2708430" y="4641782"/>
            <a:ext cx="1979003" cy="45065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F7F7F7"/>
              </a:buClr>
              <a:buSzPts val="2800"/>
              <a:buFont typeface="Arial"/>
              <a:buNone/>
              <a:defRPr b="1" i="0" sz="2800" u="none" cap="none" strike="noStrike">
                <a:solidFill>
                  <a:srgbClr val="F7F7F7"/>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1" name="Google Shape;141;p17"/>
          <p:cNvSpPr txBox="1"/>
          <p:nvPr>
            <p:ph idx="14" type="body"/>
          </p:nvPr>
        </p:nvSpPr>
        <p:spPr>
          <a:xfrm>
            <a:off x="4626587" y="375365"/>
            <a:ext cx="7381111" cy="75846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F7F2E3"/>
              </a:buClr>
              <a:buSzPts val="3600"/>
              <a:buFont typeface="Arial"/>
              <a:buNone/>
              <a:defRPr b="0" i="0" sz="3600" u="none" cap="none" strike="noStrike">
                <a:solidFill>
                  <a:srgbClr val="F7F2E3"/>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2" name="Google Shape;142;p17"/>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13">
  <p:cSld name="0078_Burton_Template_SlidesMania_13">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18"/>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chemeClr val="lt2"/>
                </a:solidFill>
                <a:latin typeface="Barlow Condensed"/>
                <a:ea typeface="Barlow Condensed"/>
                <a:cs typeface="Barlow Condensed"/>
                <a:sym typeface="Barlow Condensed"/>
              </a:rPr>
              <a:t>SLIDESMANIA.COM</a:t>
            </a:r>
            <a:endParaRPr sz="1300">
              <a:solidFill>
                <a:schemeClr val="lt2"/>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45" name="Shape 145"/>
        <p:cNvGrpSpPr/>
        <p:nvPr/>
      </p:nvGrpSpPr>
      <p:grpSpPr>
        <a:xfrm>
          <a:off x="0" y="0"/>
          <a:ext cx="0" cy="0"/>
          <a:chOff x="0" y="0"/>
          <a:chExt cx="0" cy="0"/>
        </a:xfrm>
      </p:grpSpPr>
      <p:grpSp>
        <p:nvGrpSpPr>
          <p:cNvPr id="146" name="Google Shape;146;p19"/>
          <p:cNvGrpSpPr/>
          <p:nvPr/>
        </p:nvGrpSpPr>
        <p:grpSpPr>
          <a:xfrm>
            <a:off x="0" y="0"/>
            <a:ext cx="12192000" cy="6858000"/>
            <a:chOff x="0" y="0"/>
            <a:chExt cx="12192000" cy="6858000"/>
          </a:xfrm>
        </p:grpSpPr>
        <p:sp>
          <p:nvSpPr>
            <p:cNvPr id="147" name="Google Shape;147;p19"/>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19">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149" name="Google Shape;149;p19"/>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rgbClr val="3F3F3F"/>
                  </a:solidFill>
                  <a:latin typeface="Poppins"/>
                  <a:ea typeface="Poppins"/>
                  <a:cs typeface="Poppins"/>
                  <a:sym typeface="Poppins"/>
                </a:rPr>
                <a:t>Free </a:t>
              </a:r>
              <a:r>
                <a:rPr lang="es-ES" sz="3600">
                  <a:solidFill>
                    <a:srgbClr val="3F3F3F"/>
                  </a:solidFill>
                  <a:latin typeface="Poppins"/>
                  <a:ea typeface="Poppins"/>
                  <a:cs typeface="Poppins"/>
                  <a:sym typeface="Poppins"/>
                </a:rPr>
                <a:t>themes and templates for </a:t>
              </a:r>
              <a:r>
                <a:rPr b="1" lang="es-ES" sz="3600">
                  <a:solidFill>
                    <a:srgbClr val="3F3F3F"/>
                  </a:solidFill>
                  <a:latin typeface="Poppins"/>
                  <a:ea typeface="Poppins"/>
                  <a:cs typeface="Poppins"/>
                  <a:sym typeface="Poppins"/>
                </a:rPr>
                <a:t>Google Slides</a:t>
              </a:r>
              <a:r>
                <a:rPr lang="es-ES" sz="3600">
                  <a:solidFill>
                    <a:srgbClr val="3F3F3F"/>
                  </a:solidFill>
                  <a:latin typeface="Poppins"/>
                  <a:ea typeface="Poppins"/>
                  <a:cs typeface="Poppins"/>
                  <a:sym typeface="Poppins"/>
                </a:rPr>
                <a:t> or </a:t>
              </a:r>
              <a:r>
                <a:rPr b="1" lang="es-ES"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s-ES"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s-ES" sz="2700">
                  <a:solidFill>
                    <a:srgbClr val="3F3F3F"/>
                  </a:solidFill>
                  <a:latin typeface="Poppins"/>
                  <a:ea typeface="Poppins"/>
                  <a:cs typeface="Poppins"/>
                  <a:sym typeface="Poppins"/>
                </a:rPr>
                <a:t>Read </a:t>
              </a:r>
              <a:r>
                <a:rPr lang="es-ES"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s-ES" sz="4400">
                  <a:solidFill>
                    <a:srgbClr val="FFCB25"/>
                  </a:solidFill>
                  <a:latin typeface="Poppins"/>
                  <a:ea typeface="Poppins"/>
                  <a:cs typeface="Poppins"/>
                  <a:sym typeface="Poppins"/>
                </a:rPr>
                <a:t> </a:t>
              </a:r>
              <a:r>
                <a:rPr lang="es-ES"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p:txBody>
        </p:sp>
        <p:cxnSp>
          <p:nvCxnSpPr>
            <p:cNvPr id="150" name="Google Shape;150;p19"/>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51" name="Google Shape;151;p19">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152" name="Google Shape;152;p19">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153" name="Google Shape;153;p19">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154" name="Google Shape;154;p19">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155" name="Google Shape;155;p19"/>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ES"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2">
  <p:cSld name="0078_Burton_Template_SlidesMania_2">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3"/>
          <p:cNvSpPr/>
          <p:nvPr/>
        </p:nvSpPr>
        <p:spPr>
          <a:xfrm>
            <a:off x="363794" y="269696"/>
            <a:ext cx="11474245" cy="6318608"/>
          </a:xfrm>
          <a:prstGeom prst="rect">
            <a:avLst/>
          </a:prstGeom>
          <a:solidFill>
            <a:srgbClr val="194B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3"/>
          <p:cNvSpPr txBox="1"/>
          <p:nvPr>
            <p:ph idx="1" type="body"/>
          </p:nvPr>
        </p:nvSpPr>
        <p:spPr>
          <a:xfrm>
            <a:off x="3825450" y="269696"/>
            <a:ext cx="7381111" cy="75846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F7F2E3"/>
              </a:buClr>
              <a:buSzPts val="3600"/>
              <a:buFont typeface="Arial"/>
              <a:buNone/>
              <a:defRPr b="0" i="0" sz="3600" u="none" cap="none" strike="noStrike">
                <a:solidFill>
                  <a:srgbClr val="F7F2E3"/>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3"/>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chemeClr val="lt2"/>
                </a:solidFill>
                <a:latin typeface="Barlow Condensed"/>
                <a:ea typeface="Barlow Condensed"/>
                <a:cs typeface="Barlow Condensed"/>
                <a:sym typeface="Barlow Condensed"/>
              </a:rPr>
              <a:t>SLIDESMANIA.COM</a:t>
            </a:r>
            <a:endParaRPr sz="1300">
              <a:solidFill>
                <a:schemeClr val="lt2"/>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4">
  <p:cSld name="0078_Burton_Template_SlidesMania_4">
    <p:bg>
      <p:bgPr>
        <a:solidFill>
          <a:srgbClr val="568B55"/>
        </a:solidFill>
      </p:bgPr>
    </p:bg>
    <p:spTree>
      <p:nvGrpSpPr>
        <p:cNvPr id="12" name="Shape 12"/>
        <p:cNvGrpSpPr/>
        <p:nvPr/>
      </p:nvGrpSpPr>
      <p:grpSpPr>
        <a:xfrm>
          <a:off x="0" y="0"/>
          <a:ext cx="0" cy="0"/>
          <a:chOff x="0" y="0"/>
          <a:chExt cx="0" cy="0"/>
        </a:xfrm>
      </p:grpSpPr>
      <p:sp>
        <p:nvSpPr>
          <p:cNvPr id="13" name="Google Shape;13;p4"/>
          <p:cNvSpPr/>
          <p:nvPr/>
        </p:nvSpPr>
        <p:spPr>
          <a:xfrm>
            <a:off x="0" y="2467897"/>
            <a:ext cx="12192000" cy="4390103"/>
          </a:xfrm>
          <a:prstGeom prst="rect">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 name="Google Shape;14;p4"/>
          <p:cNvSpPr txBox="1"/>
          <p:nvPr>
            <p:ph idx="1" type="body"/>
          </p:nvPr>
        </p:nvSpPr>
        <p:spPr>
          <a:xfrm>
            <a:off x="512682" y="2792764"/>
            <a:ext cx="11254208" cy="3740368"/>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 name="Google Shape;15;p4"/>
          <p:cNvSpPr/>
          <p:nvPr/>
        </p:nvSpPr>
        <p:spPr>
          <a:xfrm>
            <a:off x="10146890" y="275302"/>
            <a:ext cx="1620000" cy="1620000"/>
          </a:xfrm>
          <a:prstGeom prst="frame">
            <a:avLst>
              <a:gd fmla="val 9233" name="adj1"/>
            </a:avLst>
          </a:prstGeom>
          <a:blipFill rotWithShape="1">
            <a:blip r:embed="rId2">
              <a:alphaModFix/>
            </a:blip>
            <a:stretch>
              <a:fillRect b="-17997" l="-2999" r="-5999" t="-1799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4"/>
          <p:cNvSpPr txBox="1"/>
          <p:nvPr>
            <p:ph idx="2" type="body"/>
          </p:nvPr>
        </p:nvSpPr>
        <p:spPr>
          <a:xfrm>
            <a:off x="3766457" y="721981"/>
            <a:ext cx="7381111" cy="75846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F7F2E3"/>
              </a:buClr>
              <a:buSzPts val="3600"/>
              <a:buFont typeface="Arial"/>
              <a:buNone/>
              <a:defRPr b="0" i="0" sz="3600" u="none" cap="none" strike="noStrike">
                <a:solidFill>
                  <a:srgbClr val="F7F2E3"/>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 name="Google Shape;17;p4"/>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17">
  <p:cSld name="0078_Burton_Template_SlidesMania_17">
    <p:bg>
      <p:bgPr>
        <a:solidFill>
          <a:srgbClr val="194B46"/>
        </a:solidFill>
      </p:bgPr>
    </p:bg>
    <p:spTree>
      <p:nvGrpSpPr>
        <p:cNvPr id="18" name="Shape 18"/>
        <p:cNvGrpSpPr/>
        <p:nvPr/>
      </p:nvGrpSpPr>
      <p:grpSpPr>
        <a:xfrm>
          <a:off x="0" y="0"/>
          <a:ext cx="0" cy="0"/>
          <a:chOff x="0" y="0"/>
          <a:chExt cx="0" cy="0"/>
        </a:xfrm>
      </p:grpSpPr>
      <p:sp>
        <p:nvSpPr>
          <p:cNvPr id="19" name="Google Shape;19;p5"/>
          <p:cNvSpPr txBox="1"/>
          <p:nvPr>
            <p:ph idx="1" type="body"/>
          </p:nvPr>
        </p:nvSpPr>
        <p:spPr>
          <a:xfrm>
            <a:off x="1558063" y="3576484"/>
            <a:ext cx="1800225" cy="23821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F7F2E3"/>
              </a:buClr>
              <a:buSzPts val="1800"/>
              <a:buFont typeface="Arial"/>
              <a:buNone/>
              <a:defRPr b="0" i="0" sz="1800" u="none" cap="none" strike="noStrike">
                <a:solidFill>
                  <a:srgbClr val="F7F2E3"/>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5"/>
          <p:cNvSpPr txBox="1"/>
          <p:nvPr>
            <p:ph idx="2" type="body"/>
          </p:nvPr>
        </p:nvSpPr>
        <p:spPr>
          <a:xfrm>
            <a:off x="3868645" y="3576484"/>
            <a:ext cx="1800225" cy="23821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F7F2E3"/>
              </a:buClr>
              <a:buSzPts val="1800"/>
              <a:buFont typeface="Arial"/>
              <a:buNone/>
              <a:defRPr b="0" i="0" sz="1800" u="none" cap="none" strike="noStrike">
                <a:solidFill>
                  <a:srgbClr val="F7F2E3"/>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5"/>
          <p:cNvSpPr txBox="1"/>
          <p:nvPr>
            <p:ph idx="3" type="body"/>
          </p:nvPr>
        </p:nvSpPr>
        <p:spPr>
          <a:xfrm>
            <a:off x="6179002" y="3576484"/>
            <a:ext cx="1800225" cy="23821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F7F2E3"/>
              </a:buClr>
              <a:buSzPts val="1800"/>
              <a:buFont typeface="Arial"/>
              <a:buNone/>
              <a:defRPr b="0" i="0" sz="1800" u="none" cap="none" strike="noStrike">
                <a:solidFill>
                  <a:srgbClr val="F7F2E3"/>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5"/>
          <p:cNvSpPr txBox="1"/>
          <p:nvPr>
            <p:ph idx="4" type="body"/>
          </p:nvPr>
        </p:nvSpPr>
        <p:spPr>
          <a:xfrm>
            <a:off x="8489696" y="3576484"/>
            <a:ext cx="1800225" cy="23821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F7F2E3"/>
              </a:buClr>
              <a:buSzPts val="1800"/>
              <a:buFont typeface="Arial"/>
              <a:buNone/>
              <a:defRPr b="0" i="0" sz="1800" u="none" cap="none" strike="noStrike">
                <a:solidFill>
                  <a:srgbClr val="F7F2E3"/>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5"/>
          <p:cNvSpPr/>
          <p:nvPr/>
        </p:nvSpPr>
        <p:spPr>
          <a:xfrm>
            <a:off x="1558063" y="1668639"/>
            <a:ext cx="1800000" cy="1800000"/>
          </a:xfrm>
          <a:prstGeom prst="ellipse">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5"/>
          <p:cNvSpPr/>
          <p:nvPr/>
        </p:nvSpPr>
        <p:spPr>
          <a:xfrm>
            <a:off x="3868645" y="1668639"/>
            <a:ext cx="1800000" cy="1800000"/>
          </a:xfrm>
          <a:prstGeom prst="ellipse">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5"/>
          <p:cNvSpPr/>
          <p:nvPr/>
        </p:nvSpPr>
        <p:spPr>
          <a:xfrm>
            <a:off x="6179227" y="1668639"/>
            <a:ext cx="1800000" cy="1800000"/>
          </a:xfrm>
          <a:prstGeom prst="ellipse">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5"/>
          <p:cNvSpPr/>
          <p:nvPr/>
        </p:nvSpPr>
        <p:spPr>
          <a:xfrm>
            <a:off x="8489921" y="1668639"/>
            <a:ext cx="1800000" cy="1800000"/>
          </a:xfrm>
          <a:prstGeom prst="ellipse">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5"/>
          <p:cNvSpPr txBox="1"/>
          <p:nvPr>
            <p:ph idx="5" type="body"/>
          </p:nvPr>
        </p:nvSpPr>
        <p:spPr>
          <a:xfrm>
            <a:off x="2405444" y="372675"/>
            <a:ext cx="7381111" cy="758461"/>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F7F2E3"/>
              </a:buClr>
              <a:buSzPts val="3600"/>
              <a:buFont typeface="Arial"/>
              <a:buNone/>
              <a:defRPr b="0" i="0" sz="3600" u="none" cap="none" strike="noStrike">
                <a:solidFill>
                  <a:srgbClr val="F7F2E3"/>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5"/>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chemeClr val="lt2"/>
                </a:solidFill>
                <a:latin typeface="Barlow Condensed"/>
                <a:ea typeface="Barlow Condensed"/>
                <a:cs typeface="Barlow Condensed"/>
                <a:sym typeface="Barlow Condensed"/>
              </a:rPr>
              <a:t>SLIDESMANIA.COM</a:t>
            </a:r>
            <a:endParaRPr sz="1300">
              <a:solidFill>
                <a:schemeClr val="lt2"/>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15">
  <p:cSld name="0078_Burton_Template_SlidesMania_15">
    <p:bg>
      <p:bgPr>
        <a:solidFill>
          <a:srgbClr val="8FB453"/>
        </a:solidFill>
      </p:bgPr>
    </p:bg>
    <p:spTree>
      <p:nvGrpSpPr>
        <p:cNvPr id="29" name="Shape 29"/>
        <p:cNvGrpSpPr/>
        <p:nvPr/>
      </p:nvGrpSpPr>
      <p:grpSpPr>
        <a:xfrm>
          <a:off x="0" y="0"/>
          <a:ext cx="0" cy="0"/>
          <a:chOff x="0" y="0"/>
          <a:chExt cx="0" cy="0"/>
        </a:xfrm>
      </p:grpSpPr>
      <p:sp>
        <p:nvSpPr>
          <p:cNvPr id="30" name="Google Shape;30;p6"/>
          <p:cNvSpPr/>
          <p:nvPr/>
        </p:nvSpPr>
        <p:spPr>
          <a:xfrm>
            <a:off x="0" y="0"/>
            <a:ext cx="10638503" cy="6858000"/>
          </a:xfrm>
          <a:prstGeom prst="rect">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 name="Google Shape;31;p6"/>
          <p:cNvSpPr/>
          <p:nvPr/>
        </p:nvSpPr>
        <p:spPr>
          <a:xfrm>
            <a:off x="354735" y="1575083"/>
            <a:ext cx="1080000" cy="1080000"/>
          </a:xfrm>
          <a:prstGeom prst="frame">
            <a:avLst>
              <a:gd fmla="val 9233" name="adj1"/>
            </a:avLst>
          </a:prstGeom>
          <a:blipFill rotWithShape="1">
            <a:blip r:embed="rId2">
              <a:alphaModFix/>
            </a:blip>
            <a:stretch>
              <a:fillRect b="-17997" l="-2999" r="-5999" t="-1799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6"/>
          <p:cNvSpPr/>
          <p:nvPr/>
        </p:nvSpPr>
        <p:spPr>
          <a:xfrm>
            <a:off x="3762075" y="1580169"/>
            <a:ext cx="1080000" cy="1080000"/>
          </a:xfrm>
          <a:prstGeom prst="frame">
            <a:avLst>
              <a:gd fmla="val 9233" name="adj1"/>
            </a:avLst>
          </a:prstGeom>
          <a:blipFill rotWithShape="1">
            <a:blip r:embed="rId2">
              <a:alphaModFix/>
            </a:blip>
            <a:stretch>
              <a:fillRect b="-17997" l="-2999" r="-5999" t="-1799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6"/>
          <p:cNvSpPr/>
          <p:nvPr/>
        </p:nvSpPr>
        <p:spPr>
          <a:xfrm>
            <a:off x="7173258" y="1577748"/>
            <a:ext cx="1080000" cy="1080000"/>
          </a:xfrm>
          <a:prstGeom prst="frame">
            <a:avLst>
              <a:gd fmla="val 9233" name="adj1"/>
            </a:avLst>
          </a:prstGeom>
          <a:blipFill rotWithShape="1">
            <a:blip r:embed="rId2">
              <a:alphaModFix/>
            </a:blip>
            <a:stretch>
              <a:fillRect b="-17997" l="-2999" r="-5999" t="-1799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6"/>
          <p:cNvSpPr/>
          <p:nvPr/>
        </p:nvSpPr>
        <p:spPr>
          <a:xfrm>
            <a:off x="363793" y="4434282"/>
            <a:ext cx="1080000" cy="1080000"/>
          </a:xfrm>
          <a:prstGeom prst="frame">
            <a:avLst>
              <a:gd fmla="val 9233" name="adj1"/>
            </a:avLst>
          </a:prstGeom>
          <a:blipFill rotWithShape="1">
            <a:blip r:embed="rId2">
              <a:alphaModFix/>
            </a:blip>
            <a:stretch>
              <a:fillRect b="-17997" l="-2999" r="-5999" t="-1799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 name="Google Shape;35;p6"/>
          <p:cNvSpPr/>
          <p:nvPr/>
        </p:nvSpPr>
        <p:spPr>
          <a:xfrm>
            <a:off x="3771133" y="4439368"/>
            <a:ext cx="1080000" cy="1080000"/>
          </a:xfrm>
          <a:prstGeom prst="frame">
            <a:avLst>
              <a:gd fmla="val 9233" name="adj1"/>
            </a:avLst>
          </a:prstGeom>
          <a:blipFill rotWithShape="1">
            <a:blip r:embed="rId2">
              <a:alphaModFix/>
            </a:blip>
            <a:stretch>
              <a:fillRect b="-17997" l="-2999" r="-5999" t="-1799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6"/>
          <p:cNvSpPr/>
          <p:nvPr/>
        </p:nvSpPr>
        <p:spPr>
          <a:xfrm>
            <a:off x="7182316" y="4436947"/>
            <a:ext cx="1080000" cy="1080000"/>
          </a:xfrm>
          <a:prstGeom prst="frame">
            <a:avLst>
              <a:gd fmla="val 9233" name="adj1"/>
            </a:avLst>
          </a:prstGeom>
          <a:blipFill rotWithShape="1">
            <a:blip r:embed="rId2">
              <a:alphaModFix/>
            </a:blip>
            <a:stretch>
              <a:fillRect b="-17997" l="-2999" r="-5999" t="-1799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6"/>
          <p:cNvSpPr txBox="1"/>
          <p:nvPr>
            <p:ph idx="1" type="body"/>
          </p:nvPr>
        </p:nvSpPr>
        <p:spPr>
          <a:xfrm>
            <a:off x="894735" y="2120169"/>
            <a:ext cx="2696690" cy="1457096"/>
          </a:xfrm>
          <a:prstGeom prst="rect">
            <a:avLst/>
          </a:prstGeom>
          <a:solidFill>
            <a:srgbClr val="F7F2E3"/>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2" type="body"/>
          </p:nvPr>
        </p:nvSpPr>
        <p:spPr>
          <a:xfrm>
            <a:off x="4305918" y="2120901"/>
            <a:ext cx="2696690" cy="1457096"/>
          </a:xfrm>
          <a:prstGeom prst="rect">
            <a:avLst/>
          </a:prstGeom>
          <a:solidFill>
            <a:srgbClr val="F7F2E3"/>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3" type="body"/>
          </p:nvPr>
        </p:nvSpPr>
        <p:spPr>
          <a:xfrm>
            <a:off x="7717101" y="2120169"/>
            <a:ext cx="2696690" cy="1457096"/>
          </a:xfrm>
          <a:prstGeom prst="rect">
            <a:avLst/>
          </a:prstGeom>
          <a:solidFill>
            <a:srgbClr val="F7F2E3"/>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4" type="body"/>
          </p:nvPr>
        </p:nvSpPr>
        <p:spPr>
          <a:xfrm>
            <a:off x="894735" y="4904690"/>
            <a:ext cx="2696690" cy="1457096"/>
          </a:xfrm>
          <a:prstGeom prst="rect">
            <a:avLst/>
          </a:prstGeom>
          <a:solidFill>
            <a:srgbClr val="F7F2E3"/>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5" type="body"/>
          </p:nvPr>
        </p:nvSpPr>
        <p:spPr>
          <a:xfrm>
            <a:off x="4305918" y="4905422"/>
            <a:ext cx="2696690" cy="1457096"/>
          </a:xfrm>
          <a:prstGeom prst="rect">
            <a:avLst/>
          </a:prstGeom>
          <a:solidFill>
            <a:srgbClr val="F7F2E3"/>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6" type="body"/>
          </p:nvPr>
        </p:nvSpPr>
        <p:spPr>
          <a:xfrm>
            <a:off x="7717101" y="4904690"/>
            <a:ext cx="2696690" cy="1457096"/>
          </a:xfrm>
          <a:prstGeom prst="rect">
            <a:avLst/>
          </a:prstGeom>
          <a:solidFill>
            <a:srgbClr val="F7F2E3"/>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7" type="body"/>
          </p:nvPr>
        </p:nvSpPr>
        <p:spPr>
          <a:xfrm>
            <a:off x="3650419" y="240489"/>
            <a:ext cx="7381111" cy="75846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194B46"/>
              </a:buClr>
              <a:buSzPts val="3600"/>
              <a:buFont typeface="Arial"/>
              <a:buNone/>
              <a:defRPr b="0" i="0" sz="3600" u="none" cap="none" strike="noStrike">
                <a:solidFill>
                  <a:srgbClr val="194B46"/>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6">
  <p:cSld name="0078_Burton_Template_SlidesMania_6">
    <p:bg>
      <p:bgPr>
        <a:solidFill>
          <a:srgbClr val="6F8E4A"/>
        </a:solidFill>
      </p:bgPr>
    </p:bg>
    <p:spTree>
      <p:nvGrpSpPr>
        <p:cNvPr id="45" name="Shape 45"/>
        <p:cNvGrpSpPr/>
        <p:nvPr/>
      </p:nvGrpSpPr>
      <p:grpSpPr>
        <a:xfrm>
          <a:off x="0" y="0"/>
          <a:ext cx="0" cy="0"/>
          <a:chOff x="0" y="0"/>
          <a:chExt cx="0" cy="0"/>
        </a:xfrm>
      </p:grpSpPr>
      <p:sp>
        <p:nvSpPr>
          <p:cNvPr id="46" name="Google Shape;46;p7"/>
          <p:cNvSpPr/>
          <p:nvPr/>
        </p:nvSpPr>
        <p:spPr>
          <a:xfrm>
            <a:off x="0" y="2467897"/>
            <a:ext cx="12192000" cy="4390103"/>
          </a:xfrm>
          <a:prstGeom prst="rect">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 name="Google Shape;47;p7"/>
          <p:cNvSpPr txBox="1"/>
          <p:nvPr>
            <p:ph idx="1" type="body"/>
          </p:nvPr>
        </p:nvSpPr>
        <p:spPr>
          <a:xfrm>
            <a:off x="577051" y="2792764"/>
            <a:ext cx="5292807" cy="3740368"/>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7"/>
          <p:cNvSpPr/>
          <p:nvPr/>
        </p:nvSpPr>
        <p:spPr>
          <a:xfrm>
            <a:off x="10146890" y="275302"/>
            <a:ext cx="1620000" cy="1620000"/>
          </a:xfrm>
          <a:prstGeom prst="frame">
            <a:avLst>
              <a:gd fmla="val 9233" name="adj1"/>
            </a:avLst>
          </a:prstGeom>
          <a:blipFill rotWithShape="1">
            <a:blip r:embed="rId2">
              <a:alphaModFix/>
            </a:blip>
            <a:stretch>
              <a:fillRect b="-17997" l="-2999" r="-5999" t="-1799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7"/>
          <p:cNvSpPr txBox="1"/>
          <p:nvPr>
            <p:ph idx="2" type="body"/>
          </p:nvPr>
        </p:nvSpPr>
        <p:spPr>
          <a:xfrm>
            <a:off x="3795953" y="712148"/>
            <a:ext cx="7381111" cy="75846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F7F2E3"/>
              </a:buClr>
              <a:buSzPts val="3600"/>
              <a:buFont typeface="Arial"/>
              <a:buNone/>
              <a:defRPr b="0" i="0" sz="3600" u="none" cap="none" strike="noStrike">
                <a:solidFill>
                  <a:srgbClr val="F7F2E3"/>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3" type="body"/>
          </p:nvPr>
        </p:nvSpPr>
        <p:spPr>
          <a:xfrm>
            <a:off x="6186354" y="2792764"/>
            <a:ext cx="5292807" cy="3740368"/>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5">
  <p:cSld name="0078_Burton_Template_SlidesMania_5">
    <p:bg>
      <p:bgPr>
        <a:solidFill>
          <a:srgbClr val="568B55"/>
        </a:solidFill>
      </p:bgPr>
    </p:bg>
    <p:spTree>
      <p:nvGrpSpPr>
        <p:cNvPr id="52" name="Shape 52"/>
        <p:cNvGrpSpPr/>
        <p:nvPr/>
      </p:nvGrpSpPr>
      <p:grpSpPr>
        <a:xfrm>
          <a:off x="0" y="0"/>
          <a:ext cx="0" cy="0"/>
          <a:chOff x="0" y="0"/>
          <a:chExt cx="0" cy="0"/>
        </a:xfrm>
      </p:grpSpPr>
      <p:sp>
        <p:nvSpPr>
          <p:cNvPr id="53" name="Google Shape;53;p8"/>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chemeClr val="lt2"/>
                </a:solidFill>
                <a:latin typeface="Barlow Condensed"/>
                <a:ea typeface="Barlow Condensed"/>
                <a:cs typeface="Barlow Condensed"/>
                <a:sym typeface="Barlow Condensed"/>
              </a:rPr>
              <a:t>SLIDESMANIA.COM</a:t>
            </a:r>
            <a:endParaRPr sz="1300">
              <a:solidFill>
                <a:schemeClr val="lt2"/>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14">
  <p:cSld name="0078_Burton_Template_SlidesMania_14">
    <p:bg>
      <p:bgPr>
        <a:solidFill>
          <a:srgbClr val="194B46"/>
        </a:solidFill>
      </p:bgPr>
    </p:bg>
    <p:spTree>
      <p:nvGrpSpPr>
        <p:cNvPr id="54" name="Shape 54"/>
        <p:cNvGrpSpPr/>
        <p:nvPr/>
      </p:nvGrpSpPr>
      <p:grpSpPr>
        <a:xfrm>
          <a:off x="0" y="0"/>
          <a:ext cx="0" cy="0"/>
          <a:chOff x="0" y="0"/>
          <a:chExt cx="0" cy="0"/>
        </a:xfrm>
      </p:grpSpPr>
      <p:sp>
        <p:nvSpPr>
          <p:cNvPr id="55" name="Google Shape;55;p9"/>
          <p:cNvSpPr/>
          <p:nvPr/>
        </p:nvSpPr>
        <p:spPr>
          <a:xfrm>
            <a:off x="0" y="2467897"/>
            <a:ext cx="12192000" cy="4390103"/>
          </a:xfrm>
          <a:prstGeom prst="rect">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 name="Google Shape;56;p9"/>
          <p:cNvSpPr txBox="1"/>
          <p:nvPr>
            <p:ph idx="1" type="body"/>
          </p:nvPr>
        </p:nvSpPr>
        <p:spPr>
          <a:xfrm>
            <a:off x="360741" y="2839265"/>
            <a:ext cx="3611491" cy="364736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Google Shape;57;p9"/>
          <p:cNvSpPr/>
          <p:nvPr/>
        </p:nvSpPr>
        <p:spPr>
          <a:xfrm>
            <a:off x="10146890" y="275302"/>
            <a:ext cx="1620000" cy="1620000"/>
          </a:xfrm>
          <a:prstGeom prst="frame">
            <a:avLst>
              <a:gd fmla="val 9233" name="adj1"/>
            </a:avLst>
          </a:prstGeom>
          <a:blipFill rotWithShape="1">
            <a:blip r:embed="rId2">
              <a:alphaModFix/>
            </a:blip>
            <a:stretch>
              <a:fillRect b="-17997" l="-2999" r="-5999" t="-1799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9"/>
          <p:cNvSpPr txBox="1"/>
          <p:nvPr>
            <p:ph idx="2" type="body"/>
          </p:nvPr>
        </p:nvSpPr>
        <p:spPr>
          <a:xfrm>
            <a:off x="3766457" y="721981"/>
            <a:ext cx="7381111" cy="75846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F7F2E3"/>
              </a:buClr>
              <a:buSzPts val="3600"/>
              <a:buFont typeface="Arial"/>
              <a:buNone/>
              <a:defRPr b="0" i="0" sz="3600" u="none" cap="none" strike="noStrike">
                <a:solidFill>
                  <a:srgbClr val="F7F2E3"/>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3" type="body"/>
          </p:nvPr>
        </p:nvSpPr>
        <p:spPr>
          <a:xfrm>
            <a:off x="4313311" y="2839264"/>
            <a:ext cx="3611491" cy="364736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4" type="body"/>
          </p:nvPr>
        </p:nvSpPr>
        <p:spPr>
          <a:xfrm>
            <a:off x="8265881" y="2839263"/>
            <a:ext cx="3611491" cy="364736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396C3A"/>
              </a:buClr>
              <a:buSzPts val="1800"/>
              <a:buFont typeface="Arial"/>
              <a:buNone/>
              <a:defRPr b="0" i="0" sz="1800" u="none" cap="none" strike="noStrike">
                <a:solidFill>
                  <a:srgbClr val="396C3A"/>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8_Burton_Template_SlidesMania_12">
  <p:cSld name="0078_Burton_Template_SlidesMania_12">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0"/>
          <p:cNvSpPr/>
          <p:nvPr/>
        </p:nvSpPr>
        <p:spPr>
          <a:xfrm>
            <a:off x="0" y="1278195"/>
            <a:ext cx="12192000" cy="5579806"/>
          </a:xfrm>
          <a:prstGeom prst="rect">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4" name="Google Shape;64;p10"/>
          <p:cNvGrpSpPr/>
          <p:nvPr/>
        </p:nvGrpSpPr>
        <p:grpSpPr>
          <a:xfrm>
            <a:off x="1020604" y="2259728"/>
            <a:ext cx="4365452" cy="3647393"/>
            <a:chOff x="6679233" y="1947864"/>
            <a:chExt cx="3956390" cy="3325308"/>
          </a:xfrm>
        </p:grpSpPr>
        <p:grpSp>
          <p:nvGrpSpPr>
            <p:cNvPr id="65" name="Google Shape;65;p10"/>
            <p:cNvGrpSpPr/>
            <p:nvPr/>
          </p:nvGrpSpPr>
          <p:grpSpPr>
            <a:xfrm>
              <a:off x="7996353" y="4725653"/>
              <a:ext cx="1329018" cy="547519"/>
              <a:chOff x="7059880" y="5060917"/>
              <a:chExt cx="1329018" cy="547519"/>
            </a:xfrm>
          </p:grpSpPr>
          <p:sp>
            <p:nvSpPr>
              <p:cNvPr id="66" name="Google Shape;66;p10"/>
              <p:cNvSpPr/>
              <p:nvPr/>
            </p:nvSpPr>
            <p:spPr>
              <a:xfrm rot="10800000">
                <a:off x="7059880" y="5578387"/>
                <a:ext cx="1322149" cy="30049"/>
              </a:xfrm>
              <a:prstGeom prst="trapezoid">
                <a:avLst>
                  <a:gd fmla="val 142327" name="adj"/>
                </a:avLst>
              </a:prstGeom>
              <a:solidFill>
                <a:srgbClr val="707887"/>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10"/>
              <p:cNvSpPr/>
              <p:nvPr/>
            </p:nvSpPr>
            <p:spPr>
              <a:xfrm>
                <a:off x="7187465" y="5060917"/>
                <a:ext cx="1066979" cy="428532"/>
              </a:xfrm>
              <a:prstGeom prst="trapezoid">
                <a:avLst>
                  <a:gd fmla="val 15083" name="adj"/>
                </a:avLst>
              </a:prstGeom>
              <a:solidFill>
                <a:srgbClr val="D8D8D8"/>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 name="Google Shape;68;p10"/>
              <p:cNvSpPr/>
              <p:nvPr/>
            </p:nvSpPr>
            <p:spPr>
              <a:xfrm>
                <a:off x="7066749" y="5488243"/>
                <a:ext cx="1322149" cy="93458"/>
              </a:xfrm>
              <a:prstGeom prst="trapezoid">
                <a:avLst>
                  <a:gd fmla="val 14232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9" name="Google Shape;69;p10"/>
            <p:cNvGrpSpPr/>
            <p:nvPr/>
          </p:nvGrpSpPr>
          <p:grpSpPr>
            <a:xfrm>
              <a:off x="6679233" y="1947864"/>
              <a:ext cx="3956390" cy="2777789"/>
              <a:chOff x="5742760" y="2283128"/>
              <a:chExt cx="3956390" cy="2777789"/>
            </a:xfrm>
          </p:grpSpPr>
          <p:sp>
            <p:nvSpPr>
              <p:cNvPr id="70" name="Google Shape;70;p10"/>
              <p:cNvSpPr/>
              <p:nvPr/>
            </p:nvSpPr>
            <p:spPr>
              <a:xfrm>
                <a:off x="5742760" y="2283128"/>
                <a:ext cx="3956390" cy="2777789"/>
              </a:xfrm>
              <a:prstGeom prst="roundRect">
                <a:avLst>
                  <a:gd fmla="val 3377" name="adj"/>
                </a:avLst>
              </a:prstGeom>
              <a:solidFill>
                <a:srgbClr val="393536"/>
              </a:solidFill>
              <a:ln cap="flat" cmpd="sng" w="12700">
                <a:solidFill>
                  <a:srgbClr val="393536"/>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 name="Google Shape;71;p10"/>
              <p:cNvSpPr/>
              <p:nvPr/>
            </p:nvSpPr>
            <p:spPr>
              <a:xfrm rot="10800000">
                <a:off x="5742760" y="4752496"/>
                <a:ext cx="3956390" cy="308419"/>
              </a:xfrm>
              <a:prstGeom prst="round2SameRect">
                <a:avLst>
                  <a:gd fmla="val 19571" name="adj1"/>
                  <a:gd fmla="val 0" name="adj2"/>
                </a:avLst>
              </a:prstGeom>
              <a:solidFill>
                <a:schemeClr val="lt1"/>
              </a:solidFill>
              <a:ln cap="flat" cmpd="sng" w="12700">
                <a:solidFill>
                  <a:srgbClr val="C6CFD6"/>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72" name="Google Shape;72;p10"/>
          <p:cNvSpPr/>
          <p:nvPr>
            <p:ph idx="2" type="pic"/>
          </p:nvPr>
        </p:nvSpPr>
        <p:spPr>
          <a:xfrm>
            <a:off x="1131964" y="2488172"/>
            <a:ext cx="4157889" cy="23228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F2EBE0"/>
              </a:buClr>
              <a:buSzPts val="2800"/>
              <a:buFont typeface="Arial"/>
              <a:buNone/>
              <a:defRPr b="0" i="0" sz="2800" u="none" cap="none" strike="noStrike">
                <a:solidFill>
                  <a:srgbClr val="F2EBE0"/>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10"/>
          <p:cNvSpPr txBox="1"/>
          <p:nvPr>
            <p:ph idx="1" type="body"/>
          </p:nvPr>
        </p:nvSpPr>
        <p:spPr>
          <a:xfrm>
            <a:off x="6529322" y="1867686"/>
            <a:ext cx="4485256" cy="75846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396C3A"/>
              </a:buClr>
              <a:buSzPts val="3600"/>
              <a:buFont typeface="Arial"/>
              <a:buNone/>
              <a:defRPr b="0" i="0" sz="3600" u="none" cap="none" strike="noStrike">
                <a:solidFill>
                  <a:srgbClr val="396C3A"/>
                </a:solidFill>
                <a:latin typeface="Oswald Medium"/>
                <a:ea typeface="Oswald Medium"/>
                <a:cs typeface="Oswald Medium"/>
                <a:sym typeface="Oswald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10"/>
          <p:cNvSpPr txBox="1"/>
          <p:nvPr>
            <p:ph idx="3" type="body"/>
          </p:nvPr>
        </p:nvSpPr>
        <p:spPr>
          <a:xfrm>
            <a:off x="6262545" y="2871890"/>
            <a:ext cx="4752033" cy="3320366"/>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90000"/>
              </a:lnSpc>
              <a:spcBef>
                <a:spcPts val="1000"/>
              </a:spcBef>
              <a:spcAft>
                <a:spcPts val="0"/>
              </a:spcAft>
              <a:buClr>
                <a:srgbClr val="396C3A"/>
              </a:buClr>
              <a:buSzPts val="1800"/>
              <a:buFont typeface="Arial"/>
              <a:buNone/>
              <a:defRPr b="0" i="0" sz="1800" u="none" cap="none" strike="noStrike">
                <a:solidFill>
                  <a:srgbClr val="396C3A"/>
                </a:solidFill>
                <a:latin typeface="Questrial"/>
                <a:ea typeface="Questrial"/>
                <a:cs typeface="Questrial"/>
                <a:sym typeface="Quest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0"/>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1368675" y="3843025"/>
            <a:ext cx="10341900" cy="2313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100"/>
              <a:buFont typeface="Arial"/>
              <a:buNone/>
            </a:pPr>
            <a:r>
              <a:t/>
            </a:r>
            <a:endParaRPr sz="1100">
              <a:solidFill>
                <a:srgbClr val="222222"/>
              </a:solidFill>
              <a:highlight>
                <a:srgbClr val="FFFFFF"/>
              </a:highlight>
            </a:endParaRPr>
          </a:p>
          <a:p>
            <a:pPr indent="0" lvl="0" marL="0" marR="0" rtl="0" algn="r">
              <a:spcBef>
                <a:spcPts val="0"/>
              </a:spcBef>
              <a:spcAft>
                <a:spcPts val="0"/>
              </a:spcAft>
              <a:buNone/>
            </a:pPr>
            <a:r>
              <a:rPr b="1" lang="es-ES" sz="4100">
                <a:solidFill>
                  <a:srgbClr val="194B46"/>
                </a:solidFill>
                <a:latin typeface="Oswald Light"/>
                <a:ea typeface="Oswald Light"/>
                <a:cs typeface="Oswald Light"/>
                <a:sym typeface="Oswald Light"/>
              </a:rPr>
              <a:t>‘Thinking Collectively about </a:t>
            </a:r>
            <a:r>
              <a:rPr b="1" lang="es-ES" sz="4100">
                <a:solidFill>
                  <a:srgbClr val="194B46"/>
                </a:solidFill>
                <a:latin typeface="Oswald Light"/>
                <a:ea typeface="Oswald Light"/>
                <a:cs typeface="Oswald Light"/>
                <a:sym typeface="Oswald Light"/>
              </a:rPr>
              <a:t>Environmental</a:t>
            </a:r>
            <a:r>
              <a:rPr b="1" lang="es-ES" sz="4100">
                <a:solidFill>
                  <a:srgbClr val="194B46"/>
                </a:solidFill>
                <a:latin typeface="Oswald Light"/>
                <a:ea typeface="Oswald Light"/>
                <a:cs typeface="Oswald Light"/>
                <a:sym typeface="Oswald Light"/>
              </a:rPr>
              <a:t> awareness, urban sustainability and abatement of climate change risks: </a:t>
            </a:r>
            <a:endParaRPr b="1" sz="4100">
              <a:solidFill>
                <a:srgbClr val="194B46"/>
              </a:solidFill>
              <a:latin typeface="Oswald Light"/>
              <a:ea typeface="Oswald Light"/>
              <a:cs typeface="Oswald Light"/>
              <a:sym typeface="Oswald Light"/>
            </a:endParaRPr>
          </a:p>
          <a:p>
            <a:pPr indent="0" lvl="0" marL="0" marR="0" rtl="0" algn="r">
              <a:spcBef>
                <a:spcPts val="0"/>
              </a:spcBef>
              <a:spcAft>
                <a:spcPts val="0"/>
              </a:spcAft>
              <a:buNone/>
            </a:pPr>
            <a:r>
              <a:rPr b="1" lang="es-ES" sz="3400">
                <a:solidFill>
                  <a:schemeClr val="dk2"/>
                </a:solidFill>
                <a:latin typeface="Oswald Light"/>
                <a:ea typeface="Oswald Light"/>
                <a:cs typeface="Oswald Light"/>
                <a:sym typeface="Oswald Light"/>
              </a:rPr>
              <a:t>can</a:t>
            </a:r>
            <a:r>
              <a:rPr b="1" lang="es-ES" sz="3400">
                <a:solidFill>
                  <a:schemeClr val="dk2"/>
                </a:solidFill>
                <a:latin typeface="Oswald Light"/>
                <a:ea typeface="Oswald Light"/>
                <a:cs typeface="Oswald Light"/>
                <a:sym typeface="Oswald Light"/>
              </a:rPr>
              <a:t> we as scholars, train young minds in India?’ </a:t>
            </a:r>
            <a:r>
              <a:rPr b="1" lang="es-ES" sz="6000">
                <a:solidFill>
                  <a:schemeClr val="dk2"/>
                </a:solidFill>
                <a:latin typeface="Oswald Light"/>
                <a:ea typeface="Oswald Light"/>
                <a:cs typeface="Oswald Light"/>
                <a:sym typeface="Oswald Light"/>
              </a:rPr>
              <a:t> </a:t>
            </a:r>
            <a:endParaRPr b="1" sz="6000">
              <a:solidFill>
                <a:schemeClr val="dk2"/>
              </a:solidFill>
              <a:latin typeface="Oswald Light"/>
              <a:ea typeface="Oswald Light"/>
              <a:cs typeface="Oswald Light"/>
              <a:sym typeface="Oswald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body"/>
          </p:nvPr>
        </p:nvSpPr>
        <p:spPr>
          <a:xfrm rot="267">
            <a:off x="494088" y="476731"/>
            <a:ext cx="3856800" cy="75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7F2E3"/>
              </a:buClr>
              <a:buSzPts val="3600"/>
              <a:buNone/>
            </a:pPr>
            <a:r>
              <a:rPr lang="es-ES"/>
              <a:t>POLL RESULTS</a:t>
            </a:r>
            <a:endParaRPr/>
          </a:p>
        </p:txBody>
      </p:sp>
      <p:sp>
        <p:nvSpPr>
          <p:cNvPr id="224" name="Google Shape;224;p29"/>
          <p:cNvSpPr/>
          <p:nvPr/>
        </p:nvSpPr>
        <p:spPr>
          <a:xfrm>
            <a:off x="741119" y="3429000"/>
            <a:ext cx="3181952"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descr="Forms response chart. Question title: Rate your knowledge about environmental awareness on the scale of 1 to 10.. Number of responses: 15 responses." id="225" name="Google Shape;225;p29" title="Rate your knowledge about environmental awareness on the scale of 1 to 10."/>
          <p:cNvPicPr preferRelativeResize="0"/>
          <p:nvPr/>
        </p:nvPicPr>
        <p:blipFill>
          <a:blip r:embed="rId3">
            <a:alphaModFix/>
          </a:blip>
          <a:stretch>
            <a:fillRect/>
          </a:stretch>
        </p:blipFill>
        <p:spPr>
          <a:xfrm>
            <a:off x="494100" y="1970950"/>
            <a:ext cx="4804126" cy="2916100"/>
          </a:xfrm>
          <a:prstGeom prst="rect">
            <a:avLst/>
          </a:prstGeom>
          <a:noFill/>
          <a:ln>
            <a:noFill/>
          </a:ln>
        </p:spPr>
      </p:pic>
      <p:pic>
        <p:nvPicPr>
          <p:cNvPr descr="Forms response chart. Question title: On the scale of 1 to 10, how much do you think that the urbanization is harming the climate?. Number of responses: 15 responses." id="226" name="Google Shape;226;p29" title="On the scale of 1 to 10, how much do you think that the urbanization is harming the climate?"/>
          <p:cNvPicPr preferRelativeResize="0"/>
          <p:nvPr/>
        </p:nvPicPr>
        <p:blipFill>
          <a:blip r:embed="rId4">
            <a:alphaModFix/>
          </a:blip>
          <a:stretch>
            <a:fillRect/>
          </a:stretch>
        </p:blipFill>
        <p:spPr>
          <a:xfrm>
            <a:off x="5433951" y="323375"/>
            <a:ext cx="5734050" cy="2733675"/>
          </a:xfrm>
          <a:prstGeom prst="rect">
            <a:avLst/>
          </a:prstGeom>
          <a:noFill/>
          <a:ln>
            <a:noFill/>
          </a:ln>
        </p:spPr>
      </p:pic>
      <p:pic>
        <p:nvPicPr>
          <p:cNvPr descr="Forms response chart. Question title: On the scale of 1 to 10, how much do you think that your city is sustainable?. Number of responses: 15 responses." id="227" name="Google Shape;227;p29" title="On the scale of 1 to 10, how much do you think that your city is sustainable?"/>
          <p:cNvPicPr preferRelativeResize="0"/>
          <p:nvPr/>
        </p:nvPicPr>
        <p:blipFill>
          <a:blip r:embed="rId5">
            <a:alphaModFix/>
          </a:blip>
          <a:stretch>
            <a:fillRect/>
          </a:stretch>
        </p:blipFill>
        <p:spPr>
          <a:xfrm>
            <a:off x="5433951" y="3504075"/>
            <a:ext cx="5734050" cy="2733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Forms response chart. Question title: Do you think that increase in environmental awareness among the youth will affect the climate change?. Number of responses: 15 responses." id="232" name="Google Shape;232;p30" title="Do you think that increase in environmental awareness among the youth will affect the climate change?"/>
          <p:cNvPicPr preferRelativeResize="0"/>
          <p:nvPr/>
        </p:nvPicPr>
        <p:blipFill rotWithShape="1">
          <a:blip r:embed="rId3">
            <a:alphaModFix/>
          </a:blip>
          <a:srcRect b="8379" l="1980" r="-1980" t="-8380"/>
          <a:stretch/>
        </p:blipFill>
        <p:spPr>
          <a:xfrm>
            <a:off x="703225" y="161050"/>
            <a:ext cx="6763000" cy="3066942"/>
          </a:xfrm>
          <a:prstGeom prst="rect">
            <a:avLst/>
          </a:prstGeom>
          <a:noFill/>
          <a:ln>
            <a:noFill/>
          </a:ln>
        </p:spPr>
      </p:pic>
      <p:pic>
        <p:nvPicPr>
          <p:cNvPr descr="Forms response chart. Question title: Do you think that making our cities sustainable will have a decline in the climate change?. Number of responses: 15 responses." id="233" name="Google Shape;233;p30" title="Do you think that making our cities sustainable will have a decline in the climate change?"/>
          <p:cNvPicPr preferRelativeResize="0"/>
          <p:nvPr/>
        </p:nvPicPr>
        <p:blipFill>
          <a:blip r:embed="rId4">
            <a:alphaModFix/>
          </a:blip>
          <a:stretch>
            <a:fillRect/>
          </a:stretch>
        </p:blipFill>
        <p:spPr>
          <a:xfrm>
            <a:off x="4673650" y="3429000"/>
            <a:ext cx="6895975" cy="3001900"/>
          </a:xfrm>
          <a:prstGeom prst="rect">
            <a:avLst/>
          </a:prstGeom>
          <a:noFill/>
          <a:ln>
            <a:noFill/>
          </a:ln>
        </p:spPr>
      </p:pic>
      <p:sp>
        <p:nvSpPr>
          <p:cNvPr id="234" name="Google Shape;234;p30"/>
          <p:cNvSpPr txBox="1"/>
          <p:nvPr/>
        </p:nvSpPr>
        <p:spPr>
          <a:xfrm>
            <a:off x="7771425" y="1209725"/>
            <a:ext cx="33774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2000">
                <a:solidFill>
                  <a:schemeClr val="lt1"/>
                </a:solidFill>
              </a:rPr>
              <a:t>Majority of the people think that environmental awareness can reduce climate changes</a:t>
            </a:r>
            <a:endParaRPr sz="2000">
              <a:solidFill>
                <a:schemeClr val="lt1"/>
              </a:solidFill>
            </a:endParaRPr>
          </a:p>
        </p:txBody>
      </p:sp>
      <p:sp>
        <p:nvSpPr>
          <p:cNvPr id="235" name="Google Shape;235;p30"/>
          <p:cNvSpPr txBox="1"/>
          <p:nvPr/>
        </p:nvSpPr>
        <p:spPr>
          <a:xfrm>
            <a:off x="884050" y="4221950"/>
            <a:ext cx="3495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2000">
                <a:solidFill>
                  <a:schemeClr val="lt1"/>
                </a:solidFill>
              </a:rPr>
              <a:t>Majority of the people think that creating sustainable cities will reduce climate changes and its effects</a:t>
            </a:r>
            <a:endParaRPr sz="20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Forms response chart. Question title: If an environmental awareness drive is conducted then would you like to be a part of it?. Number of responses: 15 responses." id="240" name="Google Shape;240;p31" title="If an environmental awareness drive is conducted then would you like to be a part of it?"/>
          <p:cNvPicPr preferRelativeResize="0"/>
          <p:nvPr/>
        </p:nvPicPr>
        <p:blipFill>
          <a:blip r:embed="rId3">
            <a:alphaModFix/>
          </a:blip>
          <a:stretch>
            <a:fillRect/>
          </a:stretch>
        </p:blipFill>
        <p:spPr>
          <a:xfrm>
            <a:off x="513375" y="380350"/>
            <a:ext cx="6645925" cy="2972650"/>
          </a:xfrm>
          <a:prstGeom prst="rect">
            <a:avLst/>
          </a:prstGeom>
          <a:noFill/>
          <a:ln>
            <a:noFill/>
          </a:ln>
        </p:spPr>
      </p:pic>
      <p:pic>
        <p:nvPicPr>
          <p:cNvPr descr="Forms response chart. Question title: Have you been part of any such survey yet?. Number of responses: 15 responses." id="241" name="Google Shape;241;p31" title="Have you been part of any such survey yet?"/>
          <p:cNvPicPr preferRelativeResize="0"/>
          <p:nvPr/>
        </p:nvPicPr>
        <p:blipFill>
          <a:blip r:embed="rId4">
            <a:alphaModFix/>
          </a:blip>
          <a:stretch>
            <a:fillRect/>
          </a:stretch>
        </p:blipFill>
        <p:spPr>
          <a:xfrm>
            <a:off x="4499030" y="3429000"/>
            <a:ext cx="7197470" cy="3024850"/>
          </a:xfrm>
          <a:prstGeom prst="rect">
            <a:avLst/>
          </a:prstGeom>
          <a:noFill/>
          <a:ln>
            <a:noFill/>
          </a:ln>
        </p:spPr>
      </p:pic>
      <p:sp>
        <p:nvSpPr>
          <p:cNvPr id="242" name="Google Shape;242;p31"/>
          <p:cNvSpPr txBox="1"/>
          <p:nvPr/>
        </p:nvSpPr>
        <p:spPr>
          <a:xfrm>
            <a:off x="7521775" y="1043175"/>
            <a:ext cx="36420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900">
                <a:solidFill>
                  <a:schemeClr val="lt1"/>
                </a:solidFill>
              </a:rPr>
              <a:t>More people want to be a part of </a:t>
            </a:r>
            <a:r>
              <a:rPr lang="es-ES" sz="1900">
                <a:solidFill>
                  <a:schemeClr val="lt1"/>
                </a:solidFill>
              </a:rPr>
              <a:t>environmental</a:t>
            </a:r>
            <a:r>
              <a:rPr lang="es-ES" sz="1900">
                <a:solidFill>
                  <a:schemeClr val="lt1"/>
                </a:solidFill>
              </a:rPr>
              <a:t> awareness programmes which shows the </a:t>
            </a:r>
            <a:r>
              <a:rPr lang="es-ES" sz="1900">
                <a:solidFill>
                  <a:schemeClr val="lt1"/>
                </a:solidFill>
              </a:rPr>
              <a:t>enthusiasm</a:t>
            </a:r>
            <a:r>
              <a:rPr lang="es-ES" sz="1900">
                <a:solidFill>
                  <a:schemeClr val="lt1"/>
                </a:solidFill>
              </a:rPr>
              <a:t> of youth towards environmental conservation.</a:t>
            </a:r>
            <a:endParaRPr sz="1900">
              <a:solidFill>
                <a:schemeClr val="lt1"/>
              </a:solidFill>
            </a:endParaRPr>
          </a:p>
        </p:txBody>
      </p:sp>
      <p:sp>
        <p:nvSpPr>
          <p:cNvPr id="243" name="Google Shape;243;p31"/>
          <p:cNvSpPr txBox="1"/>
          <p:nvPr/>
        </p:nvSpPr>
        <p:spPr>
          <a:xfrm>
            <a:off x="883825" y="3971675"/>
            <a:ext cx="3113400" cy="193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900">
                <a:solidFill>
                  <a:schemeClr val="lt1"/>
                </a:solidFill>
              </a:rPr>
              <a:t>Majority of the </a:t>
            </a:r>
            <a:r>
              <a:rPr lang="es-ES" sz="1900">
                <a:solidFill>
                  <a:schemeClr val="lt1"/>
                </a:solidFill>
              </a:rPr>
              <a:t>people</a:t>
            </a:r>
            <a:r>
              <a:rPr lang="es-ES" sz="1900">
                <a:solidFill>
                  <a:schemeClr val="lt1"/>
                </a:solidFill>
              </a:rPr>
              <a:t> have not taken such surveys before, which shows there is a gap between vision and implementation of awareness drives.</a:t>
            </a:r>
            <a:endParaRPr sz="19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idx="1" type="body"/>
          </p:nvPr>
        </p:nvSpPr>
        <p:spPr>
          <a:xfrm>
            <a:off x="1082525" y="676475"/>
            <a:ext cx="10154700" cy="75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7F2E3"/>
              </a:buClr>
              <a:buSzPts val="3600"/>
              <a:buNone/>
            </a:pPr>
            <a:r>
              <a:rPr lang="es-ES" sz="4000"/>
              <a:t>Youth Dialogue Project, Brasil</a:t>
            </a:r>
            <a:endParaRPr sz="4000"/>
          </a:p>
        </p:txBody>
      </p:sp>
      <p:sp>
        <p:nvSpPr>
          <p:cNvPr id="249" name="Google Shape;249;p32"/>
          <p:cNvSpPr/>
          <p:nvPr/>
        </p:nvSpPr>
        <p:spPr>
          <a:xfrm>
            <a:off x="1082525" y="1434875"/>
            <a:ext cx="9813300" cy="4142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400"/>
              </a:spcBef>
              <a:spcAft>
                <a:spcPts val="0"/>
              </a:spcAft>
              <a:buNone/>
            </a:pPr>
            <a:r>
              <a:rPr lang="es-ES" sz="1800">
                <a:solidFill>
                  <a:schemeClr val="lt1"/>
                </a:solidFill>
              </a:rPr>
              <a:t>In the early 2000s, debates on youth issues in Brazil intensified and new institutional frameworks emerged. Since then, there has been significant progress in acknowledging adolescent and youth rights and this mobilisation gained power with the national response to the “Young Wave”, when the proportion of adolescents and youth reached one-quarter of the Brazilian population</a:t>
            </a:r>
            <a:endParaRPr sz="1800">
              <a:solidFill>
                <a:schemeClr val="lt1"/>
              </a:solidFill>
            </a:endParaRPr>
          </a:p>
          <a:p>
            <a:pPr indent="0" lvl="0" marL="0" rtl="0" algn="just">
              <a:lnSpc>
                <a:spcPct val="115000"/>
              </a:lnSpc>
              <a:spcBef>
                <a:spcPts val="1400"/>
              </a:spcBef>
              <a:spcAft>
                <a:spcPts val="0"/>
              </a:spcAft>
              <a:buNone/>
            </a:pPr>
            <a:r>
              <a:rPr lang="es-ES" sz="1800">
                <a:solidFill>
                  <a:schemeClr val="lt1"/>
                </a:solidFill>
              </a:rPr>
              <a:t>In Brazil, from </a:t>
            </a:r>
            <a:r>
              <a:rPr b="1" lang="es-ES" sz="1800">
                <a:solidFill>
                  <a:srgbClr val="BADB7C"/>
                </a:solidFill>
              </a:rPr>
              <a:t>2004 to 2006</a:t>
            </a:r>
            <a:r>
              <a:rPr lang="es-ES" sz="1800">
                <a:solidFill>
                  <a:schemeClr val="lt1"/>
                </a:solidFill>
              </a:rPr>
              <a:t>, a Youth Dialogue Project was used to </a:t>
            </a:r>
            <a:r>
              <a:rPr b="1" lang="es-ES" sz="1800">
                <a:solidFill>
                  <a:srgbClr val="BADB7C"/>
                </a:solidFill>
              </a:rPr>
              <a:t>generate ideas for educational reforms</a:t>
            </a:r>
            <a:r>
              <a:rPr lang="es-ES" sz="1800">
                <a:solidFill>
                  <a:schemeClr val="lt1"/>
                </a:solidFill>
              </a:rPr>
              <a:t>. Those ideas were subsequently put into practice by several states.</a:t>
            </a:r>
            <a:endParaRPr sz="1800">
              <a:solidFill>
                <a:schemeClr val="lt1"/>
              </a:solidFill>
            </a:endParaRPr>
          </a:p>
          <a:p>
            <a:pPr indent="0" lvl="0" marL="0" rtl="0" algn="just">
              <a:lnSpc>
                <a:spcPct val="115000"/>
              </a:lnSpc>
              <a:spcBef>
                <a:spcPts val="1400"/>
              </a:spcBef>
              <a:spcAft>
                <a:spcPts val="0"/>
              </a:spcAft>
              <a:buNone/>
            </a:pPr>
            <a:r>
              <a:rPr lang="es-ES" sz="1800">
                <a:solidFill>
                  <a:schemeClr val="lt1"/>
                </a:solidFill>
              </a:rPr>
              <a:t>At the state and local levels, these movements culminated in the creation of youth secretariats, sub-secretariats, coordinating committees, boards of directors and councils that currently operate in around a thousand municipalities and 25 states and are responsible for youth policies and social control.</a:t>
            </a:r>
            <a:endParaRPr sz="1800">
              <a:solidFill>
                <a:schemeClr val="lt1"/>
              </a:solidFill>
            </a:endParaRPr>
          </a:p>
          <a:p>
            <a:pPr indent="0" lvl="0" marL="0" rtl="0" algn="just">
              <a:lnSpc>
                <a:spcPct val="115000"/>
              </a:lnSpc>
              <a:spcBef>
                <a:spcPts val="1400"/>
              </a:spcBef>
              <a:spcAft>
                <a:spcPts val="400"/>
              </a:spcAft>
              <a:buNone/>
            </a:pPr>
            <a:r>
              <a:rPr lang="es-ES" sz="1800">
                <a:solidFill>
                  <a:schemeClr val="lt1"/>
                </a:solidFill>
              </a:rPr>
              <a:t>Such a framework could be employed in a country like ours, which is home to a fifth of the world’s youth demographic.</a:t>
            </a:r>
            <a:endParaRPr sz="1800">
              <a:solidFill>
                <a:schemeClr val="lt1"/>
              </a:solidFill>
            </a:endParaRPr>
          </a:p>
        </p:txBody>
      </p:sp>
      <p:sp>
        <p:nvSpPr>
          <p:cNvPr id="250" name="Google Shape;250;p32"/>
          <p:cNvSpPr txBox="1"/>
          <p:nvPr/>
        </p:nvSpPr>
        <p:spPr>
          <a:xfrm>
            <a:off x="6162275" y="1229300"/>
            <a:ext cx="4989000" cy="104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700">
              <a:solidFill>
                <a:schemeClr val="lt1"/>
              </a:solidFill>
            </a:endParaRPr>
          </a:p>
          <a:p>
            <a:pPr indent="0" lvl="0" marL="0" rtl="0" algn="just">
              <a:lnSpc>
                <a:spcPct val="115000"/>
              </a:lnSpc>
              <a:spcBef>
                <a:spcPts val="0"/>
              </a:spcBef>
              <a:spcAft>
                <a:spcPts val="0"/>
              </a:spcAft>
              <a:buNone/>
            </a:pPr>
            <a:r>
              <a:t/>
            </a:r>
            <a:endParaRPr sz="1700">
              <a:solidFill>
                <a:schemeClr val="lt1"/>
              </a:solidFill>
            </a:endParaRPr>
          </a:p>
          <a:p>
            <a:pPr indent="0" lvl="0" marL="0" rtl="0" algn="just">
              <a:lnSpc>
                <a:spcPct val="115000"/>
              </a:lnSpc>
              <a:spcBef>
                <a:spcPts val="0"/>
              </a:spcBef>
              <a:spcAft>
                <a:spcPts val="0"/>
              </a:spcAft>
              <a:buNone/>
            </a:pPr>
            <a:r>
              <a:t/>
            </a:r>
            <a:endParaRPr sz="17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idx="1" type="body"/>
          </p:nvPr>
        </p:nvSpPr>
        <p:spPr>
          <a:xfrm>
            <a:off x="741115" y="559000"/>
            <a:ext cx="10496100" cy="75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7F2E3"/>
              </a:buClr>
              <a:buSzPts val="3600"/>
              <a:buNone/>
            </a:pPr>
            <a:r>
              <a:rPr lang="es-ES" sz="4000"/>
              <a:t>Forest App, Ecosia </a:t>
            </a:r>
            <a:endParaRPr sz="4000"/>
          </a:p>
        </p:txBody>
      </p:sp>
      <p:sp>
        <p:nvSpPr>
          <p:cNvPr id="256" name="Google Shape;256;p33"/>
          <p:cNvSpPr/>
          <p:nvPr/>
        </p:nvSpPr>
        <p:spPr>
          <a:xfrm>
            <a:off x="741125" y="1317400"/>
            <a:ext cx="6252000" cy="4890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400"/>
              </a:spcBef>
              <a:spcAft>
                <a:spcPts val="0"/>
              </a:spcAft>
              <a:buNone/>
            </a:pPr>
            <a:r>
              <a:rPr lang="es-ES" sz="1800">
                <a:solidFill>
                  <a:schemeClr val="lt1"/>
                </a:solidFill>
              </a:rPr>
              <a:t>Forest is an app that helps you stay focused especially aimed at students.</a:t>
            </a:r>
            <a:endParaRPr sz="1800">
              <a:solidFill>
                <a:schemeClr val="lt1"/>
              </a:solidFill>
            </a:endParaRPr>
          </a:p>
          <a:p>
            <a:pPr indent="0" lvl="0" marL="0" rtl="0" algn="just">
              <a:lnSpc>
                <a:spcPct val="115000"/>
              </a:lnSpc>
              <a:spcBef>
                <a:spcPts val="400"/>
              </a:spcBef>
              <a:spcAft>
                <a:spcPts val="0"/>
              </a:spcAft>
              <a:buNone/>
            </a:pPr>
            <a:r>
              <a:t/>
            </a:r>
            <a:endParaRPr sz="1800">
              <a:solidFill>
                <a:schemeClr val="lt1"/>
              </a:solidFill>
            </a:endParaRPr>
          </a:p>
          <a:p>
            <a:pPr indent="0" lvl="0" marL="0" rtl="0" algn="just">
              <a:lnSpc>
                <a:spcPct val="115000"/>
              </a:lnSpc>
              <a:spcBef>
                <a:spcPts val="0"/>
              </a:spcBef>
              <a:spcAft>
                <a:spcPts val="0"/>
              </a:spcAft>
              <a:buNone/>
            </a:pPr>
            <a:r>
              <a:rPr lang="es-ES" sz="1800">
                <a:solidFill>
                  <a:schemeClr val="lt1"/>
                </a:solidFill>
              </a:rPr>
              <a:t>Forest team partners with a real-tree-planting organization, </a:t>
            </a:r>
            <a:r>
              <a:rPr b="1" lang="es-ES" sz="1800">
                <a:solidFill>
                  <a:srgbClr val="BADB7C"/>
                </a:solidFill>
              </a:rPr>
              <a:t>Trees for the Future</a:t>
            </a:r>
            <a:r>
              <a:rPr lang="es-ES" sz="1800">
                <a:solidFill>
                  <a:schemeClr val="lt1"/>
                </a:solidFill>
              </a:rPr>
              <a:t>, to plant real trees on Earth. When our users spend virtual coins they earn in Forest on planting real trees, Forest team donates to our partner and creates planting orders.</a:t>
            </a:r>
            <a:endParaRPr sz="1800">
              <a:solidFill>
                <a:schemeClr val="lt1"/>
              </a:solidFill>
            </a:endParaRPr>
          </a:p>
          <a:p>
            <a:pPr indent="0" lvl="0" marL="0" rtl="0" algn="just">
              <a:lnSpc>
                <a:spcPct val="115000"/>
              </a:lnSpc>
              <a:spcBef>
                <a:spcPts val="0"/>
              </a:spcBef>
              <a:spcAft>
                <a:spcPts val="0"/>
              </a:spcAft>
              <a:buNone/>
            </a:pPr>
            <a:r>
              <a:t/>
            </a:r>
            <a:endParaRPr sz="1800">
              <a:solidFill>
                <a:schemeClr val="lt1"/>
              </a:solidFill>
            </a:endParaRPr>
          </a:p>
          <a:p>
            <a:pPr indent="0" lvl="0" marL="0" rtl="0" algn="just">
              <a:lnSpc>
                <a:spcPct val="115000"/>
              </a:lnSpc>
              <a:spcBef>
                <a:spcPts val="0"/>
              </a:spcBef>
              <a:spcAft>
                <a:spcPts val="0"/>
              </a:spcAft>
              <a:buNone/>
            </a:pPr>
            <a:r>
              <a:rPr lang="es-ES" sz="1800">
                <a:solidFill>
                  <a:schemeClr val="lt1"/>
                </a:solidFill>
              </a:rPr>
              <a:t>So far the organisation </a:t>
            </a:r>
            <a:r>
              <a:rPr b="1" lang="es-ES" sz="1800">
                <a:solidFill>
                  <a:srgbClr val="BADB7C"/>
                </a:solidFill>
              </a:rPr>
              <a:t>has planted 13,19,578 real trees in select African countries</a:t>
            </a:r>
            <a:r>
              <a:rPr lang="es-ES" sz="1800">
                <a:solidFill>
                  <a:schemeClr val="lt1"/>
                </a:solidFill>
              </a:rPr>
              <a:t>, where the climatic and economic challenges were most pressing.</a:t>
            </a:r>
            <a:endParaRPr sz="1800">
              <a:solidFill>
                <a:schemeClr val="lt1"/>
              </a:solidFill>
            </a:endParaRPr>
          </a:p>
          <a:p>
            <a:pPr indent="0" lvl="0" marL="0" rtl="0" algn="just">
              <a:lnSpc>
                <a:spcPct val="115000"/>
              </a:lnSpc>
              <a:spcBef>
                <a:spcPts val="0"/>
              </a:spcBef>
              <a:spcAft>
                <a:spcPts val="0"/>
              </a:spcAft>
              <a:buNone/>
            </a:pPr>
            <a:r>
              <a:t/>
            </a:r>
            <a:endParaRPr sz="1800">
              <a:solidFill>
                <a:schemeClr val="lt1"/>
              </a:solidFill>
            </a:endParaRPr>
          </a:p>
          <a:p>
            <a:pPr indent="0" lvl="0" marL="0" rtl="0" algn="just">
              <a:lnSpc>
                <a:spcPct val="115000"/>
              </a:lnSpc>
              <a:spcBef>
                <a:spcPts val="0"/>
              </a:spcBef>
              <a:spcAft>
                <a:spcPts val="0"/>
              </a:spcAft>
              <a:buNone/>
            </a:pPr>
            <a:r>
              <a:rPr lang="es-ES" sz="1800">
                <a:solidFill>
                  <a:schemeClr val="lt1"/>
                </a:solidFill>
              </a:rPr>
              <a:t>There are also other websites like </a:t>
            </a:r>
            <a:r>
              <a:rPr b="1" lang="es-ES" sz="1800">
                <a:solidFill>
                  <a:srgbClr val="BADB7C"/>
                </a:solidFill>
              </a:rPr>
              <a:t>Ecosia, a search engine</a:t>
            </a:r>
            <a:r>
              <a:rPr lang="es-ES" sz="1800">
                <a:solidFill>
                  <a:schemeClr val="lt1"/>
                </a:solidFill>
              </a:rPr>
              <a:t>, that plant trees using revenue from user searches.</a:t>
            </a:r>
            <a:endParaRPr sz="1800">
              <a:solidFill>
                <a:schemeClr val="lt1"/>
              </a:solidFill>
            </a:endParaRPr>
          </a:p>
        </p:txBody>
      </p:sp>
      <p:pic>
        <p:nvPicPr>
          <p:cNvPr id="257" name="Google Shape;257;p33"/>
          <p:cNvPicPr preferRelativeResize="0"/>
          <p:nvPr/>
        </p:nvPicPr>
        <p:blipFill>
          <a:blip r:embed="rId3">
            <a:alphaModFix/>
          </a:blip>
          <a:stretch>
            <a:fillRect/>
          </a:stretch>
        </p:blipFill>
        <p:spPr>
          <a:xfrm>
            <a:off x="8480697" y="2555277"/>
            <a:ext cx="1747428" cy="1747451"/>
          </a:xfrm>
          <a:prstGeom prst="rect">
            <a:avLst/>
          </a:prstGeom>
          <a:noFill/>
          <a:ln>
            <a:noFill/>
          </a:ln>
        </p:spPr>
      </p:pic>
      <p:pic>
        <p:nvPicPr>
          <p:cNvPr id="258" name="Google Shape;258;p33"/>
          <p:cNvPicPr preferRelativeResize="0"/>
          <p:nvPr/>
        </p:nvPicPr>
        <p:blipFill rotWithShape="1">
          <a:blip r:embed="rId4">
            <a:alphaModFix/>
          </a:blip>
          <a:srcRect b="16666" l="12894" r="13381" t="22081"/>
          <a:stretch/>
        </p:blipFill>
        <p:spPr>
          <a:xfrm>
            <a:off x="8092348" y="4611315"/>
            <a:ext cx="2524125" cy="1747460"/>
          </a:xfrm>
          <a:prstGeom prst="rect">
            <a:avLst/>
          </a:prstGeom>
          <a:noFill/>
          <a:ln>
            <a:noFill/>
          </a:ln>
        </p:spPr>
      </p:pic>
      <p:pic>
        <p:nvPicPr>
          <p:cNvPr id="259" name="Google Shape;259;p33"/>
          <p:cNvPicPr preferRelativeResize="0"/>
          <p:nvPr/>
        </p:nvPicPr>
        <p:blipFill>
          <a:blip r:embed="rId5">
            <a:alphaModFix/>
          </a:blip>
          <a:stretch>
            <a:fillRect/>
          </a:stretch>
        </p:blipFill>
        <p:spPr>
          <a:xfrm>
            <a:off x="8092350" y="559000"/>
            <a:ext cx="2524125" cy="1687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idx="1" type="body"/>
          </p:nvPr>
        </p:nvSpPr>
        <p:spPr>
          <a:xfrm>
            <a:off x="512682" y="2792764"/>
            <a:ext cx="11254200" cy="3740400"/>
          </a:xfrm>
          <a:prstGeom prst="rect">
            <a:avLst/>
          </a:prstGeom>
        </p:spPr>
        <p:txBody>
          <a:bodyPr anchorCtr="0" anchor="ctr" bIns="45700" lIns="91425" spcFirstLastPara="1" rIns="91425" wrap="square" tIns="45700">
            <a:noAutofit/>
          </a:bodyPr>
          <a:lstStyle/>
          <a:p>
            <a:pPr indent="-349250" lvl="0" marL="457200" rtl="0" algn="l">
              <a:lnSpc>
                <a:spcPct val="115000"/>
              </a:lnSpc>
              <a:spcBef>
                <a:spcPts val="1000"/>
              </a:spcBef>
              <a:spcAft>
                <a:spcPts val="0"/>
              </a:spcAft>
              <a:buClr>
                <a:schemeClr val="dk1"/>
              </a:buClr>
              <a:buSzPts val="1900"/>
              <a:buChar char="●"/>
            </a:pPr>
            <a:r>
              <a:rPr lang="es-ES" sz="1900">
                <a:solidFill>
                  <a:schemeClr val="dk1"/>
                </a:solidFill>
              </a:rPr>
              <a:t>We surfed through Environmental awareness, urban sustainability, climate changes and its effects.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s-ES" sz="1900">
                <a:solidFill>
                  <a:schemeClr val="dk1"/>
                </a:solidFill>
              </a:rPr>
              <a:t>We also saw how these three are not different entities but are deeply </a:t>
            </a:r>
            <a:r>
              <a:rPr lang="es-ES" sz="1900">
                <a:solidFill>
                  <a:schemeClr val="dk1"/>
                </a:solidFill>
              </a:rPr>
              <a:t>interconnected</a:t>
            </a:r>
            <a:r>
              <a:rPr lang="es-ES" sz="1900">
                <a:solidFill>
                  <a:schemeClr val="dk1"/>
                </a:solidFill>
              </a:rPr>
              <a:t> and affect each other.</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s-ES" sz="1900">
                <a:solidFill>
                  <a:schemeClr val="dk1"/>
                </a:solidFill>
              </a:rPr>
              <a:t>Poor unsustainable planning of cities has lead to various environmental effects and has also increased the economic burden on the society.</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s-ES" sz="1900">
                <a:solidFill>
                  <a:schemeClr val="dk1"/>
                </a:solidFill>
              </a:rPr>
              <a:t>We saw why Young india needs more awareness about these issues and how they can be roped in to lead a sustainable lifestyle.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s-ES" sz="1900">
                <a:solidFill>
                  <a:schemeClr val="dk1"/>
                </a:solidFill>
              </a:rPr>
              <a:t>We also saw some interesting examples that encourages youth towards conservation of nature and sustainability.</a:t>
            </a:r>
            <a:endParaRPr sz="1900">
              <a:solidFill>
                <a:schemeClr val="dk1"/>
              </a:solidFill>
            </a:endParaRPr>
          </a:p>
        </p:txBody>
      </p:sp>
      <p:sp>
        <p:nvSpPr>
          <p:cNvPr id="265" name="Google Shape;265;p34"/>
          <p:cNvSpPr txBox="1"/>
          <p:nvPr>
            <p:ph idx="2" type="body"/>
          </p:nvPr>
        </p:nvSpPr>
        <p:spPr>
          <a:xfrm>
            <a:off x="3766457" y="721981"/>
            <a:ext cx="7381200" cy="758400"/>
          </a:xfrm>
          <a:prstGeom prst="rect">
            <a:avLst/>
          </a:prstGeom>
        </p:spPr>
        <p:txBody>
          <a:bodyPr anchorCtr="0" anchor="ctr" bIns="45700" lIns="91425" spcFirstLastPara="1" rIns="91425" wrap="square" tIns="45700">
            <a:noAutofit/>
          </a:bodyPr>
          <a:lstStyle/>
          <a:p>
            <a:pPr indent="0" lvl="0" marL="0" rtl="0" algn="r">
              <a:spcBef>
                <a:spcPts val="1000"/>
              </a:spcBef>
              <a:spcAft>
                <a:spcPts val="0"/>
              </a:spcAft>
              <a:buNone/>
            </a:pPr>
            <a:r>
              <a:rPr lang="es-ES" sz="4600"/>
              <a:t>CONCLUSION</a:t>
            </a:r>
            <a:endParaRPr sz="4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p:nvPr/>
        </p:nvSpPr>
        <p:spPr>
          <a:xfrm>
            <a:off x="1081549" y="995515"/>
            <a:ext cx="10078064" cy="4874343"/>
          </a:xfrm>
          <a:prstGeom prst="frame">
            <a:avLst>
              <a:gd fmla="val 4219" name="adj1"/>
            </a:avLst>
          </a:prstGeom>
          <a:solidFill>
            <a:srgbClr val="F7F2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35"/>
          <p:cNvSpPr/>
          <p:nvPr/>
        </p:nvSpPr>
        <p:spPr>
          <a:xfrm>
            <a:off x="3602525" y="2808875"/>
            <a:ext cx="4250700" cy="90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5500">
                <a:solidFill>
                  <a:srgbClr val="F7F2E3"/>
                </a:solidFill>
                <a:latin typeface="Questrial"/>
                <a:ea typeface="Questrial"/>
                <a:cs typeface="Questrial"/>
                <a:sym typeface="Questrial"/>
              </a:rPr>
              <a:t>THANK YOU</a:t>
            </a:r>
            <a:endParaRPr sz="2100"/>
          </a:p>
          <a:p>
            <a:pPr indent="0" lvl="0" marL="0" marR="0" rtl="0" algn="l">
              <a:spcBef>
                <a:spcPts val="0"/>
              </a:spcBef>
              <a:spcAft>
                <a:spcPts val="0"/>
              </a:spcAft>
              <a:buNone/>
            </a:pPr>
            <a:r>
              <a:t/>
            </a:r>
            <a:endParaRPr sz="3500">
              <a:solidFill>
                <a:srgbClr val="F7F2E3"/>
              </a:solidFill>
              <a:latin typeface="Questrial"/>
              <a:ea typeface="Questrial"/>
              <a:cs typeface="Questrial"/>
              <a:sym typeface="Quest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idx="1" type="body"/>
          </p:nvPr>
        </p:nvSpPr>
        <p:spPr>
          <a:xfrm>
            <a:off x="5627400" y="2298575"/>
            <a:ext cx="6021000" cy="51693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0"/>
              </a:spcBef>
              <a:spcAft>
                <a:spcPts val="0"/>
              </a:spcAft>
              <a:buNone/>
            </a:pPr>
            <a:r>
              <a:rPr lang="es-ES" sz="1700">
                <a:solidFill>
                  <a:schemeClr val="dk1"/>
                </a:solidFill>
                <a:latin typeface="Arial"/>
                <a:ea typeface="Arial"/>
                <a:cs typeface="Arial"/>
                <a:sym typeface="Arial"/>
              </a:rPr>
              <a:t>Environmental awareness is important because it has positive effects on environmental health, sustainable development and reducing global warming.</a:t>
            </a:r>
            <a:endParaRPr sz="17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t/>
            </a:r>
            <a:endParaRPr b="1" sz="17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rPr b="1" lang="es-ES" sz="1700">
                <a:solidFill>
                  <a:srgbClr val="09632F"/>
                </a:solidFill>
                <a:latin typeface="Arial"/>
                <a:ea typeface="Arial"/>
                <a:cs typeface="Arial"/>
                <a:sym typeface="Arial"/>
              </a:rPr>
              <a:t>Environmental health</a:t>
            </a:r>
            <a:r>
              <a:rPr lang="es-ES" sz="1700">
                <a:solidFill>
                  <a:schemeClr val="dk1"/>
                </a:solidFill>
                <a:latin typeface="Arial"/>
                <a:ea typeface="Arial"/>
                <a:cs typeface="Arial"/>
                <a:sym typeface="Arial"/>
              </a:rPr>
              <a:t> refers to aspects of human health (including quality of life) that are determined by physical, biological and social factors in the environment.</a:t>
            </a:r>
            <a:endParaRPr sz="17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t/>
            </a:r>
            <a:endParaRPr sz="17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rPr lang="es-ES" sz="1700">
                <a:solidFill>
                  <a:schemeClr val="dk1"/>
                </a:solidFill>
                <a:latin typeface="Arial"/>
                <a:ea typeface="Arial"/>
                <a:cs typeface="Arial"/>
                <a:sym typeface="Arial"/>
              </a:rPr>
              <a:t>The UN includes fighting poverty, hunger, lack of water and food as essential </a:t>
            </a:r>
            <a:r>
              <a:rPr b="1" lang="es-ES" sz="1700">
                <a:solidFill>
                  <a:srgbClr val="09632F"/>
                </a:solidFill>
                <a:latin typeface="Arial"/>
                <a:ea typeface="Arial"/>
                <a:cs typeface="Arial"/>
                <a:sym typeface="Arial"/>
              </a:rPr>
              <a:t>sustainable development</a:t>
            </a:r>
            <a:r>
              <a:rPr lang="es-ES" sz="1700">
                <a:solidFill>
                  <a:schemeClr val="dk1"/>
                </a:solidFill>
                <a:latin typeface="Arial"/>
                <a:ea typeface="Arial"/>
                <a:cs typeface="Arial"/>
                <a:sym typeface="Arial"/>
              </a:rPr>
              <a:t> goals.</a:t>
            </a:r>
            <a:endParaRPr sz="17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t/>
            </a:r>
            <a:endParaRPr sz="17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rPr b="1" lang="es-ES" sz="1700">
                <a:solidFill>
                  <a:srgbClr val="09632F"/>
                </a:solidFill>
                <a:latin typeface="Arial"/>
                <a:ea typeface="Arial"/>
                <a:cs typeface="Arial"/>
                <a:sym typeface="Arial"/>
              </a:rPr>
              <a:t>Global warming</a:t>
            </a:r>
            <a:r>
              <a:rPr lang="es-ES" sz="1700">
                <a:solidFill>
                  <a:schemeClr val="dk1"/>
                </a:solidFill>
                <a:latin typeface="Arial"/>
                <a:ea typeface="Arial"/>
                <a:cs typeface="Arial"/>
                <a:sym typeface="Arial"/>
              </a:rPr>
              <a:t> is the long-term heating of Earth's climate system due to human activities which increases greenhouse gas levels in Earth's atmosphere</a:t>
            </a:r>
            <a:r>
              <a:rPr lang="es-ES" sz="1600">
                <a:solidFill>
                  <a:schemeClr val="dk1"/>
                </a:solidFill>
                <a:latin typeface="Arial"/>
                <a:ea typeface="Arial"/>
                <a:cs typeface="Arial"/>
                <a:sym typeface="Arial"/>
              </a:rPr>
              <a:t>. </a:t>
            </a:r>
            <a:endParaRPr sz="2200">
              <a:solidFill>
                <a:schemeClr val="dk1"/>
              </a:solidFill>
              <a:latin typeface="Arial"/>
              <a:ea typeface="Arial"/>
              <a:cs typeface="Arial"/>
              <a:sym typeface="Arial"/>
            </a:endParaRPr>
          </a:p>
          <a:p>
            <a:pPr indent="0" lvl="0" marL="0" rtl="0" algn="l">
              <a:lnSpc>
                <a:spcPct val="90000"/>
              </a:lnSpc>
              <a:spcBef>
                <a:spcPts val="1000"/>
              </a:spcBef>
              <a:spcAft>
                <a:spcPts val="0"/>
              </a:spcAft>
              <a:buClr>
                <a:srgbClr val="396C3A"/>
              </a:buClr>
              <a:buSzPts val="1800"/>
              <a:buNone/>
            </a:pPr>
            <a:r>
              <a:t/>
            </a:r>
            <a:endParaRPr sz="1700"/>
          </a:p>
        </p:txBody>
      </p:sp>
      <p:sp>
        <p:nvSpPr>
          <p:cNvPr id="166" name="Google Shape;166;p21"/>
          <p:cNvSpPr txBox="1"/>
          <p:nvPr>
            <p:ph idx="2" type="body"/>
          </p:nvPr>
        </p:nvSpPr>
        <p:spPr>
          <a:xfrm>
            <a:off x="3619728" y="756173"/>
            <a:ext cx="7381200" cy="758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F7F2E3"/>
              </a:buClr>
              <a:buSzPts val="3600"/>
              <a:buNone/>
            </a:pPr>
            <a:r>
              <a:rPr lang="es-ES"/>
              <a:t>ENVIRONMENTAL AWARENESS</a:t>
            </a:r>
            <a:endParaRPr/>
          </a:p>
        </p:txBody>
      </p:sp>
      <p:pic>
        <p:nvPicPr>
          <p:cNvPr id="167" name="Google Shape;167;p21"/>
          <p:cNvPicPr preferRelativeResize="0"/>
          <p:nvPr/>
        </p:nvPicPr>
        <p:blipFill>
          <a:blip r:embed="rId3">
            <a:alphaModFix/>
          </a:blip>
          <a:stretch>
            <a:fillRect/>
          </a:stretch>
        </p:blipFill>
        <p:spPr>
          <a:xfrm>
            <a:off x="939850" y="2564224"/>
            <a:ext cx="4217599" cy="41974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idx="1" type="body"/>
          </p:nvPr>
        </p:nvSpPr>
        <p:spPr>
          <a:xfrm>
            <a:off x="360741" y="2839265"/>
            <a:ext cx="3611491" cy="3647365"/>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rgbClr val="396C3A"/>
              </a:buClr>
              <a:buSzPts val="1800"/>
              <a:buNone/>
            </a:pPr>
            <a:r>
              <a:rPr lang="es-ES" sz="1900"/>
              <a:t>			…</a:t>
            </a:r>
            <a:endParaRPr sz="1900"/>
          </a:p>
          <a:p>
            <a:pPr indent="0" lvl="0" marL="0" rtl="0" algn="l">
              <a:lnSpc>
                <a:spcPct val="90000"/>
              </a:lnSpc>
              <a:spcBef>
                <a:spcPts val="0"/>
              </a:spcBef>
              <a:spcAft>
                <a:spcPts val="0"/>
              </a:spcAft>
              <a:buClr>
                <a:srgbClr val="396C3A"/>
              </a:buClr>
              <a:buSzPts val="1800"/>
              <a:buNone/>
            </a:pPr>
            <a:r>
              <a:rPr lang="es-ES" sz="1900"/>
              <a:t>The idea that a city can be improved and built upon, without the active utilisation of resources, without an excessive reliance on external areas like the countryside, all the while powering itself with renewable sources of energy. </a:t>
            </a:r>
            <a:endParaRPr sz="1900"/>
          </a:p>
          <a:p>
            <a:pPr indent="0" lvl="0" marL="0" rtl="0" algn="l">
              <a:lnSpc>
                <a:spcPct val="90000"/>
              </a:lnSpc>
              <a:spcBef>
                <a:spcPts val="0"/>
              </a:spcBef>
              <a:spcAft>
                <a:spcPts val="0"/>
              </a:spcAft>
              <a:buClr>
                <a:srgbClr val="396C3A"/>
              </a:buClr>
              <a:buSzPts val="1800"/>
              <a:buNone/>
            </a:pPr>
            <a:r>
              <a:rPr lang="es-ES" sz="1900"/>
              <a:t>			…</a:t>
            </a:r>
            <a:endParaRPr sz="1900"/>
          </a:p>
        </p:txBody>
      </p:sp>
      <p:sp>
        <p:nvSpPr>
          <p:cNvPr id="173" name="Google Shape;173;p22"/>
          <p:cNvSpPr txBox="1"/>
          <p:nvPr>
            <p:ph idx="2" type="body"/>
          </p:nvPr>
        </p:nvSpPr>
        <p:spPr>
          <a:xfrm>
            <a:off x="3766457" y="721981"/>
            <a:ext cx="7381111" cy="758461"/>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F7F2E3"/>
              </a:buClr>
              <a:buSzPts val="3600"/>
              <a:buNone/>
            </a:pPr>
            <a:r>
              <a:rPr lang="es-ES"/>
              <a:t>URBAN SUSTAINABILITY</a:t>
            </a:r>
            <a:endParaRPr/>
          </a:p>
        </p:txBody>
      </p:sp>
      <p:sp>
        <p:nvSpPr>
          <p:cNvPr id="174" name="Google Shape;174;p22"/>
          <p:cNvSpPr txBox="1"/>
          <p:nvPr>
            <p:ph idx="3" type="body"/>
          </p:nvPr>
        </p:nvSpPr>
        <p:spPr>
          <a:xfrm>
            <a:off x="4313311" y="2839264"/>
            <a:ext cx="3611491" cy="3647365"/>
          </a:xfrm>
          <a:prstGeom prst="rect">
            <a:avLst/>
          </a:prstGeom>
          <a:noFill/>
          <a:ln>
            <a:noFill/>
          </a:ln>
        </p:spPr>
        <p:txBody>
          <a:bodyPr anchorCtr="0" anchor="ctr" bIns="45700" lIns="91425" spcFirstLastPara="1" rIns="91425" wrap="square" tIns="45700">
            <a:noAutofit/>
          </a:bodyPr>
          <a:lstStyle/>
          <a:p>
            <a:pPr indent="0" lvl="0" marL="0" rtl="0" algn="l">
              <a:spcBef>
                <a:spcPts val="1000"/>
              </a:spcBef>
              <a:spcAft>
                <a:spcPts val="0"/>
              </a:spcAft>
              <a:buClr>
                <a:srgbClr val="396C3A"/>
              </a:buClr>
              <a:buSzPts val="1800"/>
              <a:buNone/>
            </a:pPr>
            <a:r>
              <a:rPr lang="es-ES" sz="1900"/>
              <a:t>That is, to create the smallest possible ecological footprint, to reduce pollution as far as possible, to optimise land use, to manage and utilise used materials and to minimise the city’s contribution to climate change.</a:t>
            </a:r>
            <a:endParaRPr sz="1900"/>
          </a:p>
          <a:p>
            <a:pPr indent="0" lvl="0" marL="0" rtl="0" algn="l">
              <a:lnSpc>
                <a:spcPct val="90000"/>
              </a:lnSpc>
              <a:spcBef>
                <a:spcPts val="1000"/>
              </a:spcBef>
              <a:spcAft>
                <a:spcPts val="0"/>
              </a:spcAft>
              <a:buClr>
                <a:srgbClr val="396C3A"/>
              </a:buClr>
              <a:buSzPts val="1800"/>
              <a:buNone/>
            </a:pPr>
            <a:r>
              <a:rPr lang="es-ES" sz="1900"/>
              <a:t>Given that approximately 50% of the world population resides in urban areas, urban </a:t>
            </a:r>
            <a:r>
              <a:rPr lang="es-ES" sz="1900"/>
              <a:t>sustainability becomes the crucial investment that humans need to make.</a:t>
            </a:r>
            <a:endParaRPr sz="1900"/>
          </a:p>
          <a:p>
            <a:pPr indent="0" lvl="0" marL="0" rtl="0" algn="l">
              <a:lnSpc>
                <a:spcPct val="90000"/>
              </a:lnSpc>
              <a:spcBef>
                <a:spcPts val="1000"/>
              </a:spcBef>
              <a:spcAft>
                <a:spcPts val="0"/>
              </a:spcAft>
              <a:buClr>
                <a:srgbClr val="396C3A"/>
              </a:buClr>
              <a:buSzPts val="1800"/>
              <a:buNone/>
            </a:pPr>
            <a:r>
              <a:t/>
            </a:r>
            <a:endParaRPr sz="1900"/>
          </a:p>
        </p:txBody>
      </p:sp>
      <p:sp>
        <p:nvSpPr>
          <p:cNvPr id="175" name="Google Shape;175;p22"/>
          <p:cNvSpPr txBox="1"/>
          <p:nvPr>
            <p:ph idx="4" type="body"/>
          </p:nvPr>
        </p:nvSpPr>
        <p:spPr>
          <a:xfrm>
            <a:off x="8265881" y="2839263"/>
            <a:ext cx="3611491" cy="36473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rgbClr val="396C3A"/>
              </a:buClr>
              <a:buSzPts val="1800"/>
              <a:buNone/>
            </a:pPr>
            <a:r>
              <a:rPr lang="es-ES" sz="1900"/>
              <a:t>The scope of urban sustainability is very broad; it spans air quality, water quality, ecological footprints, financial health, infrastructure, education and community health and urban sustainability itself is hard to quantify. Therefore, it becomes important for us to have a clear understanding of it, and to take steps to attain urban sustainability in order to tackle climate change.</a:t>
            </a:r>
            <a:endParaRPr sz="1900"/>
          </a:p>
          <a:p>
            <a:pPr indent="0" lvl="0" marL="0" rtl="0" algn="l">
              <a:lnSpc>
                <a:spcPct val="90000"/>
              </a:lnSpc>
              <a:spcBef>
                <a:spcPts val="1000"/>
              </a:spcBef>
              <a:spcAft>
                <a:spcPts val="0"/>
              </a:spcAft>
              <a:buClr>
                <a:srgbClr val="396C3A"/>
              </a:buClr>
              <a:buSzPts val="1800"/>
              <a:buNone/>
            </a:pPr>
            <a:r>
              <a:t/>
            </a:r>
            <a:endParaRPr sz="1900"/>
          </a:p>
        </p:txBody>
      </p:sp>
      <p:pic>
        <p:nvPicPr>
          <p:cNvPr id="176" name="Google Shape;176;p22"/>
          <p:cNvPicPr preferRelativeResize="0"/>
          <p:nvPr/>
        </p:nvPicPr>
        <p:blipFill>
          <a:blip r:embed="rId3">
            <a:alphaModFix/>
          </a:blip>
          <a:stretch>
            <a:fillRect/>
          </a:stretch>
        </p:blipFill>
        <p:spPr>
          <a:xfrm>
            <a:off x="435663" y="239138"/>
            <a:ext cx="3461657" cy="18838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idx="1" type="body"/>
          </p:nvPr>
        </p:nvSpPr>
        <p:spPr>
          <a:xfrm>
            <a:off x="678425" y="3160275"/>
            <a:ext cx="9442500" cy="33081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s-ES">
                <a:solidFill>
                  <a:schemeClr val="dk1"/>
                </a:solidFill>
                <a:latin typeface="Arial"/>
                <a:ea typeface="Arial"/>
                <a:cs typeface="Arial"/>
                <a:sym typeface="Arial"/>
              </a:rPr>
              <a:t>Climate change refers to </a:t>
            </a:r>
            <a:r>
              <a:rPr b="1" lang="es-ES">
                <a:solidFill>
                  <a:srgbClr val="09632F"/>
                </a:solidFill>
                <a:latin typeface="Arial"/>
                <a:ea typeface="Arial"/>
                <a:cs typeface="Arial"/>
                <a:sym typeface="Arial"/>
              </a:rPr>
              <a:t>long-term shifts in temperatures and weather patterns</a:t>
            </a:r>
            <a:r>
              <a:rPr lang="es-ES">
                <a:solidFill>
                  <a:schemeClr val="dk1"/>
                </a:solidFill>
                <a:latin typeface="Arial"/>
                <a:ea typeface="Arial"/>
                <a:cs typeface="Arial"/>
                <a:sym typeface="Arial"/>
              </a:rPr>
              <a:t>. These shifts may be natural, such as through variations in the solar cycle. But since the 1800s, human activities have been the main driver of climate change, primarily due to burning fossil fuels and has lead to </a:t>
            </a:r>
            <a:r>
              <a:rPr b="1" lang="es-ES">
                <a:solidFill>
                  <a:srgbClr val="09632F"/>
                </a:solidFill>
                <a:latin typeface="Arial"/>
                <a:ea typeface="Arial"/>
                <a:cs typeface="Arial"/>
                <a:sym typeface="Arial"/>
              </a:rPr>
              <a:t>global warming</a:t>
            </a:r>
            <a:r>
              <a:rPr lang="es-E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just">
              <a:lnSpc>
                <a:spcPct val="100000"/>
              </a:lnSpc>
              <a:spcBef>
                <a:spcPts val="0"/>
              </a:spcBef>
              <a:spcAft>
                <a:spcPts val="0"/>
              </a:spcAft>
              <a:buClr>
                <a:schemeClr val="dk1"/>
              </a:buClr>
              <a:buSzPts val="1100"/>
              <a:buNone/>
            </a:pPr>
            <a:r>
              <a:rPr lang="es-ES">
                <a:solidFill>
                  <a:schemeClr val="dk1"/>
                </a:solidFill>
                <a:latin typeface="Arial"/>
                <a:ea typeface="Arial"/>
                <a:cs typeface="Arial"/>
                <a:sym typeface="Arial"/>
              </a:rPr>
              <a:t>Some of the harmful effects of climate change as listed by the United Nations are Hotter temperatures, More severe storms, floods, Increased drought, warming and rising ocean, Loss of species, Not enough food, More health risks, Poverty and displacement.</a:t>
            </a:r>
            <a:endParaRPr>
              <a:solidFill>
                <a:schemeClr val="dk1"/>
              </a:solidFill>
              <a:latin typeface="Arial"/>
              <a:ea typeface="Arial"/>
              <a:cs typeface="Arial"/>
              <a:sym typeface="Arial"/>
            </a:endParaRPr>
          </a:p>
          <a:p>
            <a:pPr indent="0" lvl="0" marL="0" rtl="0" algn="just">
              <a:lnSpc>
                <a:spcPct val="100000"/>
              </a:lnSpc>
              <a:spcBef>
                <a:spcPts val="0"/>
              </a:spcBef>
              <a:spcAft>
                <a:spcPts val="0"/>
              </a:spcAft>
              <a:buClr>
                <a:schemeClr val="dk1"/>
              </a:buClr>
              <a:buSzPts val="1100"/>
              <a:buNone/>
            </a:pPr>
            <a:r>
              <a:t/>
            </a:r>
            <a:endParaRPr>
              <a:solidFill>
                <a:schemeClr val="dk1"/>
              </a:solidFill>
              <a:latin typeface="Arial"/>
              <a:ea typeface="Arial"/>
              <a:cs typeface="Arial"/>
              <a:sym typeface="Aria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p:txBody>
      </p:sp>
      <p:sp>
        <p:nvSpPr>
          <p:cNvPr id="182" name="Google Shape;182;p23"/>
          <p:cNvSpPr txBox="1"/>
          <p:nvPr>
            <p:ph idx="2" type="body"/>
          </p:nvPr>
        </p:nvSpPr>
        <p:spPr>
          <a:xfrm>
            <a:off x="3766457" y="721981"/>
            <a:ext cx="7381111" cy="758461"/>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F7F2E3"/>
              </a:buClr>
              <a:buSzPts val="3600"/>
              <a:buNone/>
            </a:pPr>
            <a:r>
              <a:rPr lang="es-ES" sz="4100"/>
              <a:t>CLIMATE CHANGE</a:t>
            </a:r>
            <a:endParaRPr sz="4100"/>
          </a:p>
        </p:txBody>
      </p:sp>
      <p:pic>
        <p:nvPicPr>
          <p:cNvPr id="183" name="Google Shape;183;p23"/>
          <p:cNvPicPr preferRelativeResize="0"/>
          <p:nvPr/>
        </p:nvPicPr>
        <p:blipFill>
          <a:blip r:embed="rId3">
            <a:alphaModFix/>
          </a:blip>
          <a:stretch>
            <a:fillRect/>
          </a:stretch>
        </p:blipFill>
        <p:spPr>
          <a:xfrm>
            <a:off x="678425" y="257750"/>
            <a:ext cx="3978000" cy="1969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idx="1" type="body"/>
          </p:nvPr>
        </p:nvSpPr>
        <p:spPr>
          <a:xfrm>
            <a:off x="2254150" y="269696"/>
            <a:ext cx="7381200" cy="7584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s-ES"/>
              <a:t>Effects  of Climate </a:t>
            </a:r>
            <a:r>
              <a:rPr lang="es-ES"/>
              <a:t>Change</a:t>
            </a:r>
            <a:endParaRPr/>
          </a:p>
        </p:txBody>
      </p:sp>
      <p:pic>
        <p:nvPicPr>
          <p:cNvPr id="189" name="Google Shape;189;p24"/>
          <p:cNvPicPr preferRelativeResize="0"/>
          <p:nvPr/>
        </p:nvPicPr>
        <p:blipFill>
          <a:blip r:embed="rId3">
            <a:alphaModFix/>
          </a:blip>
          <a:stretch>
            <a:fillRect/>
          </a:stretch>
        </p:blipFill>
        <p:spPr>
          <a:xfrm>
            <a:off x="1929300" y="1415900"/>
            <a:ext cx="3022850" cy="2264225"/>
          </a:xfrm>
          <a:prstGeom prst="rect">
            <a:avLst/>
          </a:prstGeom>
          <a:noFill/>
          <a:ln>
            <a:noFill/>
          </a:ln>
        </p:spPr>
      </p:pic>
      <p:pic>
        <p:nvPicPr>
          <p:cNvPr id="190" name="Google Shape;190;p24"/>
          <p:cNvPicPr preferRelativeResize="0"/>
          <p:nvPr/>
        </p:nvPicPr>
        <p:blipFill rotWithShape="1">
          <a:blip r:embed="rId4">
            <a:alphaModFix/>
          </a:blip>
          <a:srcRect b="0" l="0" r="23017" t="23017"/>
          <a:stretch/>
        </p:blipFill>
        <p:spPr>
          <a:xfrm>
            <a:off x="1739462" y="4067925"/>
            <a:ext cx="3402524" cy="2264225"/>
          </a:xfrm>
          <a:prstGeom prst="rect">
            <a:avLst/>
          </a:prstGeom>
          <a:noFill/>
          <a:ln>
            <a:noFill/>
          </a:ln>
        </p:spPr>
      </p:pic>
      <p:pic>
        <p:nvPicPr>
          <p:cNvPr id="191" name="Google Shape;191;p24"/>
          <p:cNvPicPr preferRelativeResize="0"/>
          <p:nvPr/>
        </p:nvPicPr>
        <p:blipFill>
          <a:blip r:embed="rId5">
            <a:alphaModFix/>
          </a:blip>
          <a:stretch>
            <a:fillRect/>
          </a:stretch>
        </p:blipFill>
        <p:spPr>
          <a:xfrm>
            <a:off x="6059834" y="1451514"/>
            <a:ext cx="4015178" cy="2248500"/>
          </a:xfrm>
          <a:prstGeom prst="rect">
            <a:avLst/>
          </a:prstGeom>
          <a:noFill/>
          <a:ln>
            <a:noFill/>
          </a:ln>
        </p:spPr>
      </p:pic>
      <p:pic>
        <p:nvPicPr>
          <p:cNvPr id="192" name="Google Shape;192;p24"/>
          <p:cNvPicPr preferRelativeResize="0"/>
          <p:nvPr/>
        </p:nvPicPr>
        <p:blipFill>
          <a:blip r:embed="rId6">
            <a:alphaModFix/>
          </a:blip>
          <a:stretch>
            <a:fillRect/>
          </a:stretch>
        </p:blipFill>
        <p:spPr>
          <a:xfrm>
            <a:off x="5914250" y="4123450"/>
            <a:ext cx="4306350" cy="215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5"/>
          <p:cNvSpPr/>
          <p:nvPr/>
        </p:nvSpPr>
        <p:spPr>
          <a:xfrm>
            <a:off x="0" y="-4"/>
            <a:ext cx="9940500" cy="50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a:solidFill>
                  <a:srgbClr val="8FB453"/>
                </a:solidFill>
                <a:highlight>
                  <a:srgbClr val="396C3A"/>
                </a:highlight>
              </a:rPr>
              <a:t>The destruction of Arctic ecosystems forces animals to search for food on land, such as these polar bears in northern Russia.</a:t>
            </a:r>
            <a:endParaRPr>
              <a:solidFill>
                <a:srgbClr val="8FB453"/>
              </a:solidFill>
              <a:highlight>
                <a:srgbClr val="396C3A"/>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idx="1" type="body"/>
          </p:nvPr>
        </p:nvSpPr>
        <p:spPr>
          <a:xfrm>
            <a:off x="811440" y="368100"/>
            <a:ext cx="10496100" cy="75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7F2E3"/>
              </a:buClr>
              <a:buSzPts val="3600"/>
              <a:buNone/>
            </a:pPr>
            <a:r>
              <a:rPr lang="es-ES" sz="3300"/>
              <a:t>URBAN UNSUSTAINABILITY - ENVIRONMENT - CLIMATE CHANGE</a:t>
            </a:r>
            <a:endParaRPr sz="3300"/>
          </a:p>
        </p:txBody>
      </p:sp>
      <p:sp>
        <p:nvSpPr>
          <p:cNvPr id="203" name="Google Shape;203;p26"/>
          <p:cNvSpPr/>
          <p:nvPr/>
        </p:nvSpPr>
        <p:spPr>
          <a:xfrm>
            <a:off x="726425" y="1212975"/>
            <a:ext cx="4989000" cy="4890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100"/>
              <a:buNone/>
            </a:pPr>
            <a:r>
              <a:rPr lang="es-ES" sz="1700">
                <a:solidFill>
                  <a:schemeClr val="lt1"/>
                </a:solidFill>
              </a:rPr>
              <a:t>Cities can </a:t>
            </a:r>
            <a:r>
              <a:rPr lang="es-ES" sz="1700">
                <a:solidFill>
                  <a:schemeClr val="lt1"/>
                </a:solidFill>
              </a:rPr>
              <a:t>become places of social and economic mobility, they can </a:t>
            </a:r>
            <a:r>
              <a:rPr lang="es-ES" sz="1700">
                <a:solidFill>
                  <a:schemeClr val="lt1"/>
                </a:solidFill>
              </a:rPr>
              <a:t>also become cores of </a:t>
            </a:r>
            <a:r>
              <a:rPr b="1" lang="es-ES" sz="1700">
                <a:solidFill>
                  <a:srgbClr val="BADB7C"/>
                </a:solidFill>
              </a:rPr>
              <a:t>inequality and environmental degradation</a:t>
            </a:r>
            <a:r>
              <a:rPr lang="es-ES" sz="1700">
                <a:solidFill>
                  <a:schemeClr val="lt1"/>
                </a:solidFill>
              </a:rPr>
              <a:t>. </a:t>
            </a:r>
            <a:r>
              <a:rPr lang="es-ES" sz="1700">
                <a:solidFill>
                  <a:schemeClr val="lt1"/>
                </a:solidFill>
              </a:rPr>
              <a:t>Global poverty caused by inequitable economic development has impacted human health.</a:t>
            </a:r>
            <a:endParaRPr sz="1700">
              <a:solidFill>
                <a:schemeClr val="lt1"/>
              </a:solidFill>
            </a:endParaRPr>
          </a:p>
          <a:p>
            <a:pPr indent="0" lvl="0" marL="0" rtl="0" algn="just">
              <a:lnSpc>
                <a:spcPct val="115000"/>
              </a:lnSpc>
              <a:spcBef>
                <a:spcPts val="0"/>
              </a:spcBef>
              <a:spcAft>
                <a:spcPts val="0"/>
              </a:spcAft>
              <a:buSzPts val="1100"/>
              <a:buNone/>
            </a:pPr>
            <a:r>
              <a:t/>
            </a:r>
            <a:endParaRPr sz="1700">
              <a:solidFill>
                <a:schemeClr val="lt1"/>
              </a:solidFill>
            </a:endParaRPr>
          </a:p>
          <a:p>
            <a:pPr indent="0" lvl="0" marL="0" rtl="0" algn="just">
              <a:lnSpc>
                <a:spcPct val="115000"/>
              </a:lnSpc>
              <a:spcBef>
                <a:spcPts val="0"/>
              </a:spcBef>
              <a:spcAft>
                <a:spcPts val="0"/>
              </a:spcAft>
              <a:buSzPts val="1100"/>
              <a:buNone/>
            </a:pPr>
            <a:r>
              <a:rPr lang="es-ES" sz="1700">
                <a:solidFill>
                  <a:schemeClr val="lt1"/>
                </a:solidFill>
              </a:rPr>
              <a:t>Urban unsustainability is a </a:t>
            </a:r>
            <a:r>
              <a:rPr b="1" lang="es-ES" sz="1700">
                <a:solidFill>
                  <a:srgbClr val="BADB7C"/>
                </a:solidFill>
              </a:rPr>
              <a:t>community-level concern</a:t>
            </a:r>
            <a:r>
              <a:rPr lang="es-ES" sz="1700">
                <a:solidFill>
                  <a:schemeClr val="lt1"/>
                </a:solidFill>
              </a:rPr>
              <a:t>; it cannot be addressed individually and leads to environmental degradation and climate change.</a:t>
            </a:r>
            <a:endParaRPr sz="1700">
              <a:solidFill>
                <a:schemeClr val="lt1"/>
              </a:solidFill>
            </a:endParaRPr>
          </a:p>
          <a:p>
            <a:pPr indent="0" lvl="0" marL="0" rtl="0" algn="just">
              <a:lnSpc>
                <a:spcPct val="115000"/>
              </a:lnSpc>
              <a:spcBef>
                <a:spcPts val="0"/>
              </a:spcBef>
              <a:spcAft>
                <a:spcPts val="0"/>
              </a:spcAft>
              <a:buSzPts val="1100"/>
              <a:buNone/>
            </a:pPr>
            <a:r>
              <a:t/>
            </a:r>
            <a:endParaRPr sz="1700">
              <a:solidFill>
                <a:schemeClr val="lt1"/>
              </a:solidFill>
            </a:endParaRPr>
          </a:p>
          <a:p>
            <a:pPr indent="0" lvl="0" marL="0" rtl="0" algn="just">
              <a:lnSpc>
                <a:spcPct val="115000"/>
              </a:lnSpc>
              <a:spcBef>
                <a:spcPts val="0"/>
              </a:spcBef>
              <a:spcAft>
                <a:spcPts val="0"/>
              </a:spcAft>
              <a:buSzPts val="1100"/>
              <a:buNone/>
            </a:pPr>
            <a:r>
              <a:rPr lang="es-ES" sz="1700">
                <a:solidFill>
                  <a:schemeClr val="lt1"/>
                </a:solidFill>
              </a:rPr>
              <a:t>Phenomena including global warming, destruction of the ozone shield, acidification of land and water, extinction of species and etc demonstrate that </a:t>
            </a:r>
            <a:r>
              <a:rPr b="1" lang="es-ES" sz="1700">
                <a:solidFill>
                  <a:srgbClr val="BADB7C"/>
                </a:solidFill>
              </a:rPr>
              <a:t>human demand is exceeding environmental support capacities</a:t>
            </a:r>
            <a:r>
              <a:rPr lang="es-ES" sz="1700">
                <a:solidFill>
                  <a:schemeClr val="lt1"/>
                </a:solidFill>
              </a:rPr>
              <a:t>.</a:t>
            </a:r>
            <a:endParaRPr sz="1700">
              <a:solidFill>
                <a:schemeClr val="lt1"/>
              </a:solidFill>
            </a:endParaRPr>
          </a:p>
          <a:p>
            <a:pPr indent="0" lvl="0" marL="0" rtl="0" algn="just">
              <a:lnSpc>
                <a:spcPct val="115000"/>
              </a:lnSpc>
              <a:spcBef>
                <a:spcPts val="0"/>
              </a:spcBef>
              <a:spcAft>
                <a:spcPts val="0"/>
              </a:spcAft>
              <a:buSzPts val="1100"/>
              <a:buNone/>
            </a:pPr>
            <a:r>
              <a:t/>
            </a:r>
            <a:endParaRPr sz="1700">
              <a:solidFill>
                <a:schemeClr val="lt1"/>
              </a:solidFill>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lt1"/>
              </a:solidFill>
            </a:endParaRPr>
          </a:p>
          <a:p>
            <a:pPr indent="0" lvl="0" marL="0" marR="0" rtl="0" algn="l">
              <a:spcBef>
                <a:spcPts val="0"/>
              </a:spcBef>
              <a:spcAft>
                <a:spcPts val="0"/>
              </a:spcAft>
              <a:buNone/>
            </a:pPr>
            <a:r>
              <a:t/>
            </a:r>
            <a:endParaRPr sz="2000">
              <a:solidFill>
                <a:srgbClr val="F7F2E3"/>
              </a:solidFill>
              <a:latin typeface="Questrial"/>
              <a:ea typeface="Questrial"/>
              <a:cs typeface="Questrial"/>
              <a:sym typeface="Questrial"/>
            </a:endParaRPr>
          </a:p>
        </p:txBody>
      </p:sp>
      <p:sp>
        <p:nvSpPr>
          <p:cNvPr id="204" name="Google Shape;204;p26"/>
          <p:cNvSpPr txBox="1"/>
          <p:nvPr/>
        </p:nvSpPr>
        <p:spPr>
          <a:xfrm>
            <a:off x="6206350" y="1212975"/>
            <a:ext cx="4989000" cy="556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s-ES" sz="1700">
                <a:solidFill>
                  <a:schemeClr val="lt1"/>
                </a:solidFill>
              </a:rPr>
              <a:t>We are meeting these challenges today, as a climate change doomsday scenario – an outcome of unsustainable urban and rural development. </a:t>
            </a:r>
            <a:endParaRPr sz="1700">
              <a:solidFill>
                <a:schemeClr val="lt1"/>
              </a:solidFill>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lt1"/>
              </a:solidFill>
            </a:endParaRPr>
          </a:p>
          <a:p>
            <a:pPr indent="0" lvl="0" marL="0" rtl="0" algn="just">
              <a:lnSpc>
                <a:spcPct val="115000"/>
              </a:lnSpc>
              <a:spcBef>
                <a:spcPts val="0"/>
              </a:spcBef>
              <a:spcAft>
                <a:spcPts val="0"/>
              </a:spcAft>
              <a:buClr>
                <a:schemeClr val="dk1"/>
              </a:buClr>
              <a:buSzPts val="1100"/>
              <a:buFont typeface="Arial"/>
              <a:buNone/>
            </a:pPr>
            <a:r>
              <a:rPr lang="es-ES" sz="1700">
                <a:solidFill>
                  <a:schemeClr val="lt1"/>
                </a:solidFill>
              </a:rPr>
              <a:t>Consequences of unsustainable </a:t>
            </a:r>
            <a:r>
              <a:rPr lang="es-ES" sz="1700">
                <a:solidFill>
                  <a:schemeClr val="lt1"/>
                </a:solidFill>
              </a:rPr>
              <a:t>practices</a:t>
            </a:r>
            <a:r>
              <a:rPr lang="es-ES" sz="1700">
                <a:solidFill>
                  <a:schemeClr val="lt1"/>
                </a:solidFill>
              </a:rPr>
              <a:t> will fall on economies. Biodiversity loss  is already leading to wars, </a:t>
            </a:r>
            <a:r>
              <a:rPr b="1" lang="es-ES" sz="1700">
                <a:solidFill>
                  <a:srgbClr val="BADB7C"/>
                </a:solidFill>
              </a:rPr>
              <a:t>political destabilisation, and international tension</a:t>
            </a:r>
            <a:r>
              <a:rPr lang="es-ES" sz="1700">
                <a:solidFill>
                  <a:schemeClr val="lt1"/>
                </a:solidFill>
              </a:rPr>
              <a:t>.</a:t>
            </a:r>
            <a:endParaRPr sz="2300">
              <a:solidFill>
                <a:schemeClr val="lt1"/>
              </a:solidFill>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lt1"/>
              </a:solidFill>
            </a:endParaRPr>
          </a:p>
          <a:p>
            <a:pPr indent="0" lvl="0" marL="0" rtl="0" algn="just">
              <a:lnSpc>
                <a:spcPct val="115000"/>
              </a:lnSpc>
              <a:spcBef>
                <a:spcPts val="0"/>
              </a:spcBef>
              <a:spcAft>
                <a:spcPts val="0"/>
              </a:spcAft>
              <a:buClr>
                <a:schemeClr val="dk1"/>
              </a:buClr>
              <a:buSzPts val="1100"/>
              <a:buFont typeface="Arial"/>
              <a:buNone/>
            </a:pPr>
            <a:r>
              <a:rPr lang="es-ES" sz="1700">
                <a:solidFill>
                  <a:schemeClr val="lt1"/>
                </a:solidFill>
              </a:rPr>
              <a:t>Unsustainable practices like significant population increases, migration, and accelerated socio-economic and industrial activities lead to climate change which </a:t>
            </a:r>
            <a:r>
              <a:rPr b="1" lang="es-ES" sz="1700">
                <a:solidFill>
                  <a:srgbClr val="BADB7C"/>
                </a:solidFill>
              </a:rPr>
              <a:t>causes extreme weather events</a:t>
            </a:r>
            <a:r>
              <a:rPr lang="es-ES" sz="1700">
                <a:solidFill>
                  <a:schemeClr val="lt1"/>
                </a:solidFill>
              </a:rPr>
              <a:t> like droughts, floods, and wind storms which have brought economic downturns in many nations of the world. </a:t>
            </a:r>
            <a:endParaRPr sz="17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7"/>
          <p:cNvPicPr preferRelativeResize="0"/>
          <p:nvPr/>
        </p:nvPicPr>
        <p:blipFill rotWithShape="1">
          <a:blip r:embed="rId3">
            <a:alphaModFix/>
          </a:blip>
          <a:srcRect b="0" l="0" r="0" t="0"/>
          <a:stretch/>
        </p:blipFill>
        <p:spPr>
          <a:xfrm>
            <a:off x="473352" y="1033534"/>
            <a:ext cx="6055268" cy="4813387"/>
          </a:xfrm>
          <a:prstGeom prst="rect">
            <a:avLst/>
          </a:prstGeom>
          <a:noFill/>
          <a:ln>
            <a:noFill/>
          </a:ln>
        </p:spPr>
      </p:pic>
      <p:sp>
        <p:nvSpPr>
          <p:cNvPr id="210" name="Google Shape;210;p27"/>
          <p:cNvSpPr txBox="1"/>
          <p:nvPr>
            <p:ph idx="1" type="body"/>
          </p:nvPr>
        </p:nvSpPr>
        <p:spPr>
          <a:xfrm>
            <a:off x="6621720" y="1090598"/>
            <a:ext cx="4363200" cy="758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rgbClr val="F7F2E3"/>
              </a:buClr>
              <a:buSzPts val="3600"/>
              <a:buNone/>
            </a:pPr>
            <a:r>
              <a:rPr lang="es-ES"/>
              <a:t>Why to train the young minds?</a:t>
            </a:r>
            <a:endParaRPr/>
          </a:p>
        </p:txBody>
      </p:sp>
      <p:sp>
        <p:nvSpPr>
          <p:cNvPr id="211" name="Google Shape;211;p27"/>
          <p:cNvSpPr/>
          <p:nvPr/>
        </p:nvSpPr>
        <p:spPr>
          <a:xfrm>
            <a:off x="6420375" y="2327925"/>
            <a:ext cx="4648500" cy="4142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s-ES" sz="2400">
                <a:solidFill>
                  <a:srgbClr val="F7F2E3"/>
                </a:solidFill>
                <a:latin typeface="Questrial"/>
                <a:ea typeface="Questrial"/>
                <a:cs typeface="Questrial"/>
                <a:sym typeface="Questrial"/>
              </a:rPr>
              <a:t>Almost half of humanity resides in the cities and </a:t>
            </a:r>
            <a:r>
              <a:rPr lang="es-ES" sz="2400">
                <a:solidFill>
                  <a:srgbClr val="F7F2E3"/>
                </a:solidFill>
                <a:latin typeface="Questrial"/>
                <a:ea typeface="Questrial"/>
                <a:cs typeface="Questrial"/>
                <a:sym typeface="Questrial"/>
              </a:rPr>
              <a:t>almost</a:t>
            </a:r>
            <a:r>
              <a:rPr lang="es-ES" sz="2400">
                <a:solidFill>
                  <a:srgbClr val="F7F2E3"/>
                </a:solidFill>
                <a:latin typeface="Questrial"/>
                <a:ea typeface="Questrial"/>
                <a:cs typeface="Questrial"/>
                <a:sym typeface="Questrial"/>
              </a:rPr>
              <a:t> 4 out of 10 people on Earth, are under 25. </a:t>
            </a:r>
            <a:endParaRPr sz="2400">
              <a:solidFill>
                <a:srgbClr val="F7F2E3"/>
              </a:solidFill>
              <a:latin typeface="Questrial"/>
              <a:ea typeface="Questrial"/>
              <a:cs typeface="Questrial"/>
              <a:sym typeface="Questrial"/>
            </a:endParaRPr>
          </a:p>
          <a:p>
            <a:pPr indent="0" lvl="0" marL="0" marR="0" rtl="0" algn="l">
              <a:spcBef>
                <a:spcPts val="0"/>
              </a:spcBef>
              <a:spcAft>
                <a:spcPts val="0"/>
              </a:spcAft>
              <a:buNone/>
            </a:pPr>
            <a:r>
              <a:t/>
            </a:r>
            <a:endParaRPr sz="2400">
              <a:solidFill>
                <a:srgbClr val="F7F2E3"/>
              </a:solidFill>
              <a:latin typeface="Questrial"/>
              <a:ea typeface="Questrial"/>
              <a:cs typeface="Questrial"/>
              <a:sym typeface="Questrial"/>
            </a:endParaRPr>
          </a:p>
          <a:p>
            <a:pPr indent="0" lvl="0" marL="0" marR="0" rtl="0" algn="l">
              <a:spcBef>
                <a:spcPts val="0"/>
              </a:spcBef>
              <a:spcAft>
                <a:spcPts val="0"/>
              </a:spcAft>
              <a:buNone/>
            </a:pPr>
            <a:r>
              <a:t/>
            </a:r>
            <a:endParaRPr sz="2400">
              <a:solidFill>
                <a:srgbClr val="F7F2E3"/>
              </a:solidFill>
              <a:latin typeface="Questrial"/>
              <a:ea typeface="Questrial"/>
              <a:cs typeface="Questrial"/>
              <a:sym typeface="Questrial"/>
            </a:endParaRPr>
          </a:p>
          <a:p>
            <a:pPr indent="0" lvl="0" marL="0" marR="0" rtl="0" algn="l">
              <a:spcBef>
                <a:spcPts val="0"/>
              </a:spcBef>
              <a:spcAft>
                <a:spcPts val="0"/>
              </a:spcAft>
              <a:buNone/>
            </a:pPr>
            <a:r>
              <a:rPr lang="es-ES" sz="2400">
                <a:solidFill>
                  <a:srgbClr val="BADB7C"/>
                </a:solidFill>
                <a:latin typeface="Questrial"/>
                <a:ea typeface="Questrial"/>
                <a:cs typeface="Questrial"/>
                <a:sym typeface="Questrial"/>
              </a:rPr>
              <a:t>“We have not inherited this Earth from our forefathers; we </a:t>
            </a:r>
            <a:r>
              <a:rPr lang="es-ES" sz="2400">
                <a:solidFill>
                  <a:srgbClr val="BADB7C"/>
                </a:solidFill>
                <a:latin typeface="Questrial"/>
                <a:ea typeface="Questrial"/>
                <a:cs typeface="Questrial"/>
                <a:sym typeface="Questrial"/>
              </a:rPr>
              <a:t>have borrowed it from our children</a:t>
            </a:r>
            <a:r>
              <a:rPr lang="es-ES" sz="2400">
                <a:solidFill>
                  <a:srgbClr val="BADB7C"/>
                </a:solidFill>
                <a:latin typeface="Questrial"/>
                <a:ea typeface="Questrial"/>
                <a:cs typeface="Questrial"/>
                <a:sym typeface="Questrial"/>
              </a:rPr>
              <a:t>”</a:t>
            </a:r>
            <a:endParaRPr sz="2400">
              <a:solidFill>
                <a:srgbClr val="BADB7C"/>
              </a:solidFill>
              <a:latin typeface="Questrial"/>
              <a:ea typeface="Questrial"/>
              <a:cs typeface="Questrial"/>
              <a:sym typeface="Questrial"/>
            </a:endParaRPr>
          </a:p>
          <a:p>
            <a:pPr indent="0" lvl="0" marL="0" marR="0" rtl="0" algn="r">
              <a:spcBef>
                <a:spcPts val="0"/>
              </a:spcBef>
              <a:spcAft>
                <a:spcPts val="0"/>
              </a:spcAft>
              <a:buNone/>
            </a:pPr>
            <a:r>
              <a:rPr lang="es-ES" sz="2400">
                <a:solidFill>
                  <a:srgbClr val="F7F2E3"/>
                </a:solidFill>
                <a:latin typeface="Questrial"/>
                <a:ea typeface="Questrial"/>
                <a:cs typeface="Questrial"/>
                <a:sym typeface="Questrial"/>
              </a:rPr>
              <a:t>-Dr. Lester Brown </a:t>
            </a:r>
            <a:endParaRPr sz="2400">
              <a:solidFill>
                <a:srgbClr val="F7F2E3"/>
              </a:solidFill>
              <a:latin typeface="Questrial"/>
              <a:ea typeface="Questrial"/>
              <a:cs typeface="Questrial"/>
              <a:sym typeface="Quest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idx="1" type="body"/>
          </p:nvPr>
        </p:nvSpPr>
        <p:spPr>
          <a:xfrm>
            <a:off x="811440" y="368100"/>
            <a:ext cx="10496100" cy="758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7F2E3"/>
              </a:buClr>
              <a:buSzPts val="3600"/>
              <a:buNone/>
            </a:pPr>
            <a:r>
              <a:rPr lang="es-ES" sz="3300"/>
              <a:t>How can we train the youth?</a:t>
            </a:r>
            <a:endParaRPr sz="3300"/>
          </a:p>
        </p:txBody>
      </p:sp>
      <p:sp>
        <p:nvSpPr>
          <p:cNvPr id="217" name="Google Shape;217;p28"/>
          <p:cNvSpPr/>
          <p:nvPr/>
        </p:nvSpPr>
        <p:spPr>
          <a:xfrm>
            <a:off x="726425" y="1126500"/>
            <a:ext cx="4989000" cy="4890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s-ES" sz="1700">
                <a:solidFill>
                  <a:schemeClr val="lt1"/>
                </a:solidFill>
              </a:rPr>
              <a:t>The primary step toward achieving a successful sustainability development is to create awareness which can be done through d</a:t>
            </a:r>
            <a:r>
              <a:rPr lang="es-ES" sz="1700">
                <a:solidFill>
                  <a:schemeClr val="lt1"/>
                </a:solidFill>
              </a:rPr>
              <a:t>iverse initiatives like </a:t>
            </a:r>
            <a:r>
              <a:rPr b="1" lang="es-ES" sz="1700">
                <a:solidFill>
                  <a:srgbClr val="BADB7C"/>
                </a:solidFill>
              </a:rPr>
              <a:t>educational, awareness-raising and behavioural change campaigns</a:t>
            </a:r>
            <a:r>
              <a:rPr lang="es-ES" sz="1700">
                <a:solidFill>
                  <a:schemeClr val="lt1"/>
                </a:solidFill>
              </a:rPr>
              <a:t>.</a:t>
            </a:r>
            <a:endParaRPr sz="1700">
              <a:solidFill>
                <a:schemeClr val="lt1"/>
              </a:solidFill>
            </a:endParaRPr>
          </a:p>
          <a:p>
            <a:pPr indent="0" lvl="0" marL="0" rtl="0" algn="just">
              <a:lnSpc>
                <a:spcPct val="115000"/>
              </a:lnSpc>
              <a:spcBef>
                <a:spcPts val="0"/>
              </a:spcBef>
              <a:spcAft>
                <a:spcPts val="0"/>
              </a:spcAft>
              <a:buNone/>
            </a:pPr>
            <a:r>
              <a:t/>
            </a:r>
            <a:endParaRPr sz="1700">
              <a:solidFill>
                <a:schemeClr val="lt1"/>
              </a:solidFill>
            </a:endParaRPr>
          </a:p>
          <a:p>
            <a:pPr indent="0" lvl="0" marL="0" rtl="0" algn="just">
              <a:lnSpc>
                <a:spcPct val="115000"/>
              </a:lnSpc>
              <a:spcBef>
                <a:spcPts val="0"/>
              </a:spcBef>
              <a:spcAft>
                <a:spcPts val="0"/>
              </a:spcAft>
              <a:buNone/>
            </a:pPr>
            <a:r>
              <a:rPr lang="es-ES" sz="1700">
                <a:solidFill>
                  <a:schemeClr val="lt1"/>
                </a:solidFill>
              </a:rPr>
              <a:t>The education provided by parents that begins at home is informal education on the practice of sustainability. </a:t>
            </a:r>
            <a:endParaRPr sz="1100">
              <a:solidFill>
                <a:schemeClr val="dk1"/>
              </a:solidFill>
            </a:endParaRPr>
          </a:p>
          <a:p>
            <a:pPr indent="0" lvl="0" marL="0" rtl="0" algn="just">
              <a:lnSpc>
                <a:spcPct val="115000"/>
              </a:lnSpc>
              <a:spcBef>
                <a:spcPts val="0"/>
              </a:spcBef>
              <a:spcAft>
                <a:spcPts val="0"/>
              </a:spcAft>
              <a:buNone/>
            </a:pPr>
            <a:r>
              <a:t/>
            </a:r>
            <a:endParaRPr sz="1700">
              <a:solidFill>
                <a:schemeClr val="lt1"/>
              </a:solidFill>
            </a:endParaRPr>
          </a:p>
          <a:p>
            <a:pPr indent="0" lvl="0" marL="0" rtl="0" algn="just">
              <a:lnSpc>
                <a:spcPct val="115000"/>
              </a:lnSpc>
              <a:spcBef>
                <a:spcPts val="0"/>
              </a:spcBef>
              <a:spcAft>
                <a:spcPts val="0"/>
              </a:spcAft>
              <a:buNone/>
            </a:pPr>
            <a:r>
              <a:rPr lang="es-ES" sz="1700">
                <a:solidFill>
                  <a:schemeClr val="lt1"/>
                </a:solidFill>
              </a:rPr>
              <a:t>Environmental education needs to be taught as early as preschool. </a:t>
            </a:r>
            <a:r>
              <a:rPr b="1" lang="es-ES" sz="1700">
                <a:solidFill>
                  <a:srgbClr val="BADB7C"/>
                </a:solidFill>
              </a:rPr>
              <a:t>Early childhood education</a:t>
            </a:r>
            <a:r>
              <a:rPr lang="es-ES" sz="1700">
                <a:solidFill>
                  <a:schemeClr val="lt1"/>
                </a:solidFill>
              </a:rPr>
              <a:t> is an important step towards educating the youth to become more aware of environmental sustainability. It </a:t>
            </a:r>
            <a:r>
              <a:rPr lang="es-ES" sz="1700">
                <a:solidFill>
                  <a:schemeClr val="lt1"/>
                </a:solidFill>
              </a:rPr>
              <a:t>strengthen environmental awareness, ensure healthy lifestyles, and promote a sense of responsibility.</a:t>
            </a:r>
            <a:endParaRPr sz="1700">
              <a:solidFill>
                <a:schemeClr val="lt1"/>
              </a:solidFill>
            </a:endParaRPr>
          </a:p>
          <a:p>
            <a:pPr indent="0" lvl="0" marL="0" rtl="0" algn="just">
              <a:lnSpc>
                <a:spcPct val="115000"/>
              </a:lnSpc>
              <a:spcBef>
                <a:spcPts val="0"/>
              </a:spcBef>
              <a:spcAft>
                <a:spcPts val="0"/>
              </a:spcAft>
              <a:buNone/>
            </a:pPr>
            <a:r>
              <a:t/>
            </a:r>
            <a:endParaRPr sz="1700">
              <a:solidFill>
                <a:schemeClr val="lt1"/>
              </a:solidFill>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endParaRPr>
          </a:p>
        </p:txBody>
      </p:sp>
      <p:sp>
        <p:nvSpPr>
          <p:cNvPr id="218" name="Google Shape;218;p28"/>
          <p:cNvSpPr txBox="1"/>
          <p:nvPr/>
        </p:nvSpPr>
        <p:spPr>
          <a:xfrm>
            <a:off x="6176975" y="1126500"/>
            <a:ext cx="4989000" cy="5862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ES" sz="1700">
                <a:solidFill>
                  <a:srgbClr val="BADB7C"/>
                </a:solidFill>
              </a:rPr>
              <a:t>Recycling</a:t>
            </a:r>
            <a:r>
              <a:rPr lang="es-ES" sz="1700">
                <a:solidFill>
                  <a:schemeClr val="lt1"/>
                </a:solidFill>
              </a:rPr>
              <a:t> is a simple, yet effective way of conserving resources and reducing your individual carbon footprint and generates a </a:t>
            </a:r>
            <a:r>
              <a:rPr b="1" lang="es-ES" sz="1700">
                <a:solidFill>
                  <a:srgbClr val="BADB7C"/>
                </a:solidFill>
              </a:rPr>
              <a:t>circular economy.</a:t>
            </a:r>
            <a:endParaRPr b="1" sz="1700">
              <a:solidFill>
                <a:srgbClr val="BADB7C"/>
              </a:solidFill>
            </a:endParaRPr>
          </a:p>
          <a:p>
            <a:pPr indent="0" lvl="0" marL="0" rtl="0" algn="just">
              <a:lnSpc>
                <a:spcPct val="115000"/>
              </a:lnSpc>
              <a:spcBef>
                <a:spcPts val="0"/>
              </a:spcBef>
              <a:spcAft>
                <a:spcPts val="0"/>
              </a:spcAft>
              <a:buNone/>
            </a:pPr>
            <a:r>
              <a:t/>
            </a:r>
            <a:endParaRPr sz="1700">
              <a:solidFill>
                <a:schemeClr val="lt1"/>
              </a:solidFill>
            </a:endParaRPr>
          </a:p>
          <a:p>
            <a:pPr indent="0" lvl="0" marL="0" rtl="0" algn="just">
              <a:lnSpc>
                <a:spcPct val="115000"/>
              </a:lnSpc>
              <a:spcBef>
                <a:spcPts val="0"/>
              </a:spcBef>
              <a:spcAft>
                <a:spcPts val="0"/>
              </a:spcAft>
              <a:buNone/>
            </a:pPr>
            <a:r>
              <a:rPr lang="es-ES" sz="1700">
                <a:solidFill>
                  <a:schemeClr val="lt1"/>
                </a:solidFill>
              </a:rPr>
              <a:t>Along with this we have to be </a:t>
            </a:r>
            <a:r>
              <a:rPr b="1" lang="es-ES" sz="1700">
                <a:solidFill>
                  <a:srgbClr val="BADB7C"/>
                </a:solidFill>
              </a:rPr>
              <a:t>mindful of the amount of resources we spend</a:t>
            </a:r>
            <a:r>
              <a:rPr lang="es-ES" sz="1700">
                <a:solidFill>
                  <a:schemeClr val="lt1"/>
                </a:solidFill>
              </a:rPr>
              <a:t> like water,  fossil fuel resources.</a:t>
            </a:r>
            <a:endParaRPr sz="1700">
              <a:solidFill>
                <a:schemeClr val="lt1"/>
              </a:solidFill>
            </a:endParaRPr>
          </a:p>
          <a:p>
            <a:pPr indent="0" lvl="0" marL="0" rtl="0" algn="just">
              <a:lnSpc>
                <a:spcPct val="115000"/>
              </a:lnSpc>
              <a:spcBef>
                <a:spcPts val="0"/>
              </a:spcBef>
              <a:spcAft>
                <a:spcPts val="0"/>
              </a:spcAft>
              <a:buNone/>
            </a:pPr>
            <a:r>
              <a:t/>
            </a:r>
            <a:endParaRPr sz="1700">
              <a:solidFill>
                <a:schemeClr val="lt1"/>
              </a:solidFill>
            </a:endParaRPr>
          </a:p>
          <a:p>
            <a:pPr indent="0" lvl="0" marL="0" rtl="0" algn="just">
              <a:lnSpc>
                <a:spcPct val="115000"/>
              </a:lnSpc>
              <a:spcBef>
                <a:spcPts val="0"/>
              </a:spcBef>
              <a:spcAft>
                <a:spcPts val="0"/>
              </a:spcAft>
              <a:buNone/>
            </a:pPr>
            <a:r>
              <a:rPr lang="es-ES" sz="1700">
                <a:solidFill>
                  <a:schemeClr val="lt1"/>
                </a:solidFill>
              </a:rPr>
              <a:t>Invest in </a:t>
            </a:r>
            <a:r>
              <a:rPr b="1" lang="es-ES" sz="1700">
                <a:solidFill>
                  <a:srgbClr val="BADB7C"/>
                </a:solidFill>
              </a:rPr>
              <a:t>research on renewable sources of energy</a:t>
            </a:r>
            <a:r>
              <a:rPr lang="es-ES" sz="1700">
                <a:solidFill>
                  <a:schemeClr val="lt1"/>
                </a:solidFill>
              </a:rPr>
              <a:t> so that more youth will take up such fields and their knowledge can be used for the betterment.</a:t>
            </a:r>
            <a:endParaRPr sz="1700">
              <a:solidFill>
                <a:schemeClr val="lt1"/>
              </a:solidFill>
            </a:endParaRPr>
          </a:p>
          <a:p>
            <a:pPr indent="0" lvl="0" marL="0" rtl="0" algn="just">
              <a:lnSpc>
                <a:spcPct val="115000"/>
              </a:lnSpc>
              <a:spcBef>
                <a:spcPts val="0"/>
              </a:spcBef>
              <a:spcAft>
                <a:spcPts val="0"/>
              </a:spcAft>
              <a:buNone/>
            </a:pPr>
            <a:r>
              <a:t/>
            </a:r>
            <a:endParaRPr sz="1700">
              <a:solidFill>
                <a:schemeClr val="lt1"/>
              </a:solidFill>
            </a:endParaRPr>
          </a:p>
          <a:p>
            <a:pPr indent="0" lvl="0" marL="0" rtl="0" algn="just">
              <a:lnSpc>
                <a:spcPct val="115000"/>
              </a:lnSpc>
              <a:spcBef>
                <a:spcPts val="0"/>
              </a:spcBef>
              <a:spcAft>
                <a:spcPts val="0"/>
              </a:spcAft>
              <a:buNone/>
            </a:pPr>
            <a:r>
              <a:rPr lang="es-ES" sz="1700">
                <a:solidFill>
                  <a:schemeClr val="lt1"/>
                </a:solidFill>
              </a:rPr>
              <a:t>Youth also engage in </a:t>
            </a:r>
            <a:r>
              <a:rPr b="1" lang="es-ES" sz="1700">
                <a:solidFill>
                  <a:srgbClr val="BADB7C"/>
                </a:solidFill>
              </a:rPr>
              <a:t>climate change projects</a:t>
            </a:r>
            <a:r>
              <a:rPr lang="es-ES" sz="1700">
                <a:solidFill>
                  <a:schemeClr val="lt1"/>
                </a:solidFill>
              </a:rPr>
              <a:t> within different national and international organizations.</a:t>
            </a:r>
            <a:endParaRPr sz="2300">
              <a:solidFill>
                <a:schemeClr val="lt1"/>
              </a:solidFill>
            </a:endParaRPr>
          </a:p>
          <a:p>
            <a:pPr indent="0" lvl="0" marL="0" rtl="0" algn="just">
              <a:lnSpc>
                <a:spcPct val="115000"/>
              </a:lnSpc>
              <a:spcBef>
                <a:spcPts val="0"/>
              </a:spcBef>
              <a:spcAft>
                <a:spcPts val="0"/>
              </a:spcAft>
              <a:buNone/>
            </a:pPr>
            <a:r>
              <a:t/>
            </a:r>
            <a:endParaRPr sz="1700">
              <a:solidFill>
                <a:schemeClr val="lt1"/>
              </a:solidFill>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0078_Burton_Template_SlidesMania">
  <a:themeElements>
    <a:clrScheme name="Verd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