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4" r:id="rId8"/>
    <p:sldId id="265" r:id="rId9"/>
    <p:sldId id="266" r:id="rId10"/>
    <p:sldId id="261" r:id="rId11"/>
    <p:sldId id="262" r:id="rId12"/>
    <p:sldId id="26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471fe6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471fe6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471fe6c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471fe6c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471fe6c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471fe6c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471fe6c7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471fe6c7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471fe6c7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471fe6c7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23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471fe6c7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471fe6c7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471fe6c7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471fe6c7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471fe6c7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471fe6c7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30793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71382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54495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414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96304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9950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54481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187381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901964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403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89561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44077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50265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973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4593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277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91215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24470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1432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commons.wikimedia.org/wiki/Category:Deterministic_finite_state_autom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FC62776-0E1F-AE9F-0B31-931C3AEF0E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28700" y="2260604"/>
            <a:ext cx="7086600" cy="136882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Deterministic Finite Automata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51435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Wade Towns, Abigail Riley, Hamza Salahuddin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416051" y="435072"/>
            <a:ext cx="6457950" cy="971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Accepted Strings - Python</a:t>
            </a: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27FBD3-7F10-4256-7FE1-AC71758944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5122" y="1265464"/>
            <a:ext cx="4343854" cy="3159579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FCAF43-D4FB-D78B-A19C-34D32E70F6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865913" y="1265463"/>
            <a:ext cx="4033157" cy="305344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Rejected Strings - Python </a:t>
            </a:r>
            <a:endParaRPr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B3672A1-0997-72F2-8A86-FA8788DE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256" y="1152475"/>
            <a:ext cx="6451173" cy="3704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 DFA is a simple yet powerful model that underpins many concepts in computer science, especially in the theory of computation and language processing.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They provide a framework for understanding and working with regular languages, contribute to efficient algorithm design, and serve as a basis for advancing to more sophisticated computational models. Their deterministic and finite nature makes them both powerful and practical for numerous applications in technology and computation.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u="sng" dirty="0"/>
              <a:t>DFA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Intro to DFAs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Purpose of a DFA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u="sng" dirty="0"/>
              <a:t>Java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Accepted &amp; Denied String Pictures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u="sng" dirty="0"/>
              <a:t>Python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Accepted &amp; Denied String Pictures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DFA?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 Deterministic Finite Automaton (DFA) is a theoretical model of computation used to represent and control a finite number of states. It consists of five elements which are listed below: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States: Q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Alphabet: </a:t>
            </a:r>
            <a:r>
              <a:rPr lang="el-GR" dirty="0"/>
              <a:t>Σ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Transition Function: </a:t>
            </a:r>
            <a:r>
              <a:rPr lang="el-GR" dirty="0"/>
              <a:t>δ</a:t>
            </a:r>
            <a:endParaRPr lang="en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Start State: q</a:t>
            </a:r>
            <a:r>
              <a:rPr lang="en" baseline="-25000" dirty="0"/>
              <a:t>0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Accept States: F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 descr="A diagram of a circle with arrows and a circle with letters&#10;&#10;Description automatically generated">
            <a:extLst>
              <a:ext uri="{FF2B5EF4-FFF2-40B4-BE49-F238E27FC236}">
                <a16:creationId xmlns:a16="http://schemas.microsoft.com/office/drawing/2014/main" id="{D43E2FF6-4874-968E-C6CF-E7C05FC1E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28999" y="2057400"/>
            <a:ext cx="5046591" cy="22709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do we use DFAs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dirty="0"/>
              <a:t>DFAs are foundational in theoretical computer science and practical applications, providing a structured way to model and analyze systems and processes. They play a crucial role in various domains, from compiler design to automated verification and beyond.</a:t>
            </a: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EEDD-07EE-C9E1-EE36-3DCB306D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4AFB5-BFB8-48C7-57D4-E60E3F923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114300" indent="0">
              <a:lnSpc>
                <a:spcPct val="170000"/>
              </a:lnSpc>
              <a:buNone/>
            </a:pPr>
            <a:r>
              <a:rPr lang="en-US" dirty="0"/>
              <a:t>{0,1,2}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dirty="0"/>
              <a:t>{</a:t>
            </a:r>
            <a:r>
              <a:rPr lang="en-US" dirty="0" err="1"/>
              <a:t>w,x,y,z</a:t>
            </a:r>
            <a:r>
              <a:rPr lang="en-US" dirty="0"/>
              <a:t>}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dirty="0"/>
              <a:t>w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dirty="0"/>
              <a:t>{z}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dirty="0"/>
              <a:t>(w,0)-&gt;x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dirty="0"/>
              <a:t>(w,1)-&gt;w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dirty="0"/>
              <a:t>(w,2)-&gt;w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dirty="0"/>
              <a:t>(x,0)-&gt;x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dirty="0"/>
              <a:t>(x,1)-&gt;y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dirty="0"/>
              <a:t>(x,2)-&gt;w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dirty="0"/>
              <a:t>(y,0)-&gt;x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dirty="0"/>
              <a:t>(y,1)-&gt;w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dirty="0"/>
              <a:t>(y,2)-&gt;z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dirty="0"/>
              <a:t>(z,0)-&gt;z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dirty="0"/>
              <a:t>(z,1)-&gt;z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dirty="0"/>
              <a:t>(z,2)-&gt;z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lnSpc>
                <a:spcPct val="170000"/>
              </a:lnSpc>
              <a:buNone/>
            </a:pPr>
            <a:r>
              <a:rPr lang="en-US" dirty="0"/>
              <a:t>String accepted - any combination of the binary string "012"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dirty="0"/>
              <a:t>String denied - any combination that is the not binary string "012" </a:t>
            </a:r>
          </a:p>
        </p:txBody>
      </p:sp>
    </p:spTree>
    <p:extLst>
      <p:ext uri="{BB962C8B-B14F-4D97-AF65-F5344CB8AC3E}">
        <p14:creationId xmlns:p14="http://schemas.microsoft.com/office/powerpoint/2010/main" val="14108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 Diagram &amp; Regular Language Explanation from sample dfa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1253-296E-32A2-AE12-7298893A8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This is a DFA that recognizes the regular language over {0,1} that contains the substring 001. </a:t>
            </a:r>
          </a:p>
          <a:p>
            <a:endParaRPr lang="en-US" dirty="0"/>
          </a:p>
          <a:p>
            <a:r>
              <a:rPr lang="en-US" dirty="0"/>
              <a:t>Regular expression: 001(0|1)*</a:t>
            </a:r>
          </a:p>
        </p:txBody>
      </p:sp>
      <p:pic>
        <p:nvPicPr>
          <p:cNvPr id="11" name="Content Placeholder 10" descr="A screenshot of a whiteboard&#10;&#10;Description automatically generated">
            <a:extLst>
              <a:ext uri="{FF2B5EF4-FFF2-40B4-BE49-F238E27FC236}">
                <a16:creationId xmlns:a16="http://schemas.microsoft.com/office/drawing/2014/main" id="{3787386C-C181-64B2-C72E-DCF4B2C92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9245" y="560388"/>
            <a:ext cx="3137659" cy="410368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9E2A-6B1D-821D-21B1-828EE557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JM" dirty="0"/>
              <a:t>Sample DFA Accepted - Java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4BB4502-B185-72F8-F08E-937D689FE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46500" y="976020"/>
            <a:ext cx="4883150" cy="327242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96CF75-73B9-6632-D197-8DF44BD6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is a DFA that recognizes the regular language over {0,1} that contains the substring 001. </a:t>
            </a:r>
            <a:endParaRPr lang="en-JM" dirty="0"/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9217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C1A9-765E-33BF-C3F0-D3F9326E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JM" dirty="0"/>
              <a:t>SAMPLE DFA REJECTED - Java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E1D5D8-FD4B-96E2-32EC-377809BC1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46500" y="965272"/>
            <a:ext cx="4883150" cy="329391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80FD6-49CB-3639-F9B7-8CDA70EF8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is a DFA that recognizes the regular language over {0,1} that contains the substring 001. </a:t>
            </a:r>
            <a:endParaRPr lang="en-JM" dirty="0"/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56864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 Diagram &amp; Regular Language Explanation</a:t>
            </a:r>
            <a:endParaRPr dirty="0"/>
          </a:p>
        </p:txBody>
      </p:sp>
      <p:pic>
        <p:nvPicPr>
          <p:cNvPr id="7" name="Content Placeholder 6" descr="A diagram of a group of circles and arrows&#10;&#10;Description automatically generated">
            <a:extLst>
              <a:ext uri="{FF2B5EF4-FFF2-40B4-BE49-F238E27FC236}">
                <a16:creationId xmlns:a16="http://schemas.microsoft.com/office/drawing/2014/main" id="{DA135CE4-42DA-8CA8-5CD6-CCFECB456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6500" y="1169301"/>
            <a:ext cx="4883150" cy="28858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1253-296E-32A2-AE12-7298893A8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is a DFA that recognizes the regular language over {0,1,2} that contains the substring 012. </a:t>
            </a:r>
          </a:p>
          <a:p>
            <a:endParaRPr lang="en-US" dirty="0"/>
          </a:p>
          <a:p>
            <a:r>
              <a:rPr lang="en-US" dirty="0"/>
              <a:t>Regular Expression:</a:t>
            </a:r>
          </a:p>
          <a:p>
            <a:r>
              <a:rPr lang="en-US" dirty="0"/>
              <a:t>(1|2)*0 ∙ (0* ∙ 1 ∙ (1|2)*0 ∙ (0|1)*2(0|1|2)*)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877949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120</TotalTime>
  <Words>468</Words>
  <Application>Microsoft Office PowerPoint</Application>
  <PresentationFormat>On-screen Show (16:9)</PresentationFormat>
  <Paragraphs>60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Deterministic Finite Automata</vt:lpstr>
      <vt:lpstr>Contents</vt:lpstr>
      <vt:lpstr>What is a DFA?</vt:lpstr>
      <vt:lpstr>Why do we use DFAs</vt:lpstr>
      <vt:lpstr>Text File</vt:lpstr>
      <vt:lpstr>State Diagram &amp; Regular Language Explanation from sample dfa  </vt:lpstr>
      <vt:lpstr>Sample DFA Accepted - Java</vt:lpstr>
      <vt:lpstr>SAMPLE DFA REJECTED - Java</vt:lpstr>
      <vt:lpstr>State Diagram &amp; Regular Language Explanation</vt:lpstr>
      <vt:lpstr>Accepted Strings - Python</vt:lpstr>
      <vt:lpstr>Rejected Strings - Python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Deterministic Finite Automata</dc:title>
  <cp:lastModifiedBy>Wade Towns</cp:lastModifiedBy>
  <cp:revision>8</cp:revision>
  <dcterms:modified xsi:type="dcterms:W3CDTF">2024-06-11T01:57:40Z</dcterms:modified>
</cp:coreProperties>
</file>