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</p:sldIdLst>
  <p:sldSz cx="15122525" cy="10693400"/>
  <p:notesSz cx="20929600" cy="29819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69900" indent="-127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39800" indent="-25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409700" indent="-381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81188" indent="-52388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AE1E"/>
    <a:srgbClr val="663300"/>
    <a:srgbClr val="E6E6E6"/>
    <a:srgbClr val="187214"/>
    <a:srgbClr val="996633"/>
    <a:srgbClr val="660033"/>
    <a:srgbClr val="7A1D42"/>
    <a:srgbClr val="00FFFF"/>
    <a:srgbClr val="0033CC"/>
    <a:srgbClr val="046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53" d="100"/>
          <a:sy n="53" d="100"/>
        </p:scale>
        <p:origin x="1310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504" y="6598796"/>
            <a:ext cx="25706456" cy="4553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008" y="12037544"/>
            <a:ext cx="21169448" cy="5428890"/>
          </a:xfrm>
        </p:spPr>
        <p:txBody>
          <a:bodyPr/>
          <a:lstStyle>
            <a:lvl1pPr marL="0" indent="0" algn="ctr">
              <a:buNone/>
              <a:defRPr/>
            </a:lvl1pPr>
            <a:lvl2pPr marL="470322" indent="0" algn="ctr">
              <a:buNone/>
              <a:defRPr/>
            </a:lvl2pPr>
            <a:lvl3pPr marL="940643" indent="0" algn="ctr">
              <a:buNone/>
              <a:defRPr/>
            </a:lvl3pPr>
            <a:lvl4pPr marL="1410965" indent="0" algn="ctr">
              <a:buNone/>
              <a:defRPr/>
            </a:lvl4pPr>
            <a:lvl5pPr marL="1881287" indent="0" algn="ctr">
              <a:buNone/>
              <a:defRPr/>
            </a:lvl5pPr>
            <a:lvl6pPr marL="2351608" indent="0" algn="ctr">
              <a:buNone/>
              <a:defRPr/>
            </a:lvl6pPr>
            <a:lvl7pPr marL="2821930" indent="0" algn="ctr">
              <a:buNone/>
              <a:defRPr/>
            </a:lvl7pPr>
            <a:lvl8pPr marL="3292251" indent="0" algn="ctr">
              <a:buNone/>
              <a:defRPr/>
            </a:lvl8pPr>
            <a:lvl9pPr marL="376257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235E1-9EE5-9B4E-A378-16028398161B}" type="slidenum">
              <a:rPr lang="en-US" altLang="x-none"/>
              <a:pPr/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6427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F710A-7EB4-8248-AD16-1A5A614CA6F0}" type="slidenum">
              <a:rPr lang="en-US" altLang="x-none"/>
              <a:pPr/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52696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7242" y="851140"/>
            <a:ext cx="6803885" cy="181236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336" y="851140"/>
            <a:ext cx="20258795" cy="181236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BF9AA-33CA-734A-9E34-8DEFA349FDE5}" type="slidenum">
              <a:rPr lang="en-US" altLang="x-none"/>
              <a:pPr/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19934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0172C-9007-214A-B59E-92CD2D2A6BA7}" type="slidenum">
              <a:rPr lang="en-US" altLang="x-none"/>
              <a:pPr/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86925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40" y="13649451"/>
            <a:ext cx="25706456" cy="421954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40" y="9002690"/>
            <a:ext cx="25706456" cy="4646761"/>
          </a:xfrm>
        </p:spPr>
        <p:txBody>
          <a:bodyPr anchor="b"/>
          <a:lstStyle>
            <a:lvl1pPr marL="0" indent="0">
              <a:buNone/>
              <a:defRPr sz="2100"/>
            </a:lvl1pPr>
            <a:lvl2pPr marL="470322" indent="0">
              <a:buNone/>
              <a:defRPr sz="1900"/>
            </a:lvl2pPr>
            <a:lvl3pPr marL="940643" indent="0">
              <a:buNone/>
              <a:defRPr sz="1600"/>
            </a:lvl3pPr>
            <a:lvl4pPr marL="1410965" indent="0">
              <a:buNone/>
              <a:defRPr sz="1400"/>
            </a:lvl4pPr>
            <a:lvl5pPr marL="1881287" indent="0">
              <a:buNone/>
              <a:defRPr sz="1400"/>
            </a:lvl5pPr>
            <a:lvl6pPr marL="2351608" indent="0">
              <a:buNone/>
              <a:defRPr sz="1400"/>
            </a:lvl6pPr>
            <a:lvl7pPr marL="2821930" indent="0">
              <a:buNone/>
              <a:defRPr sz="1400"/>
            </a:lvl7pPr>
            <a:lvl8pPr marL="3292251" indent="0">
              <a:buNone/>
              <a:defRPr sz="1400"/>
            </a:lvl8pPr>
            <a:lvl9pPr marL="376257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7F13A-C50D-2947-AB70-F7A900AB46FF}" type="slidenum">
              <a:rPr lang="en-US" altLang="x-none"/>
              <a:pPr/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20067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336" y="4957313"/>
            <a:ext cx="13531340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9789" y="4957313"/>
            <a:ext cx="13531339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9E48-7AF0-F147-8625-1E9BBEDE6E73}" type="slidenum">
              <a:rPr lang="en-US" altLang="x-none"/>
              <a:pPr/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22410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336" y="4755209"/>
            <a:ext cx="13362219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336" y="6736818"/>
            <a:ext cx="13362219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4030" y="4755209"/>
            <a:ext cx="13367097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4030" y="6736818"/>
            <a:ext cx="13367097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E0976-4050-8849-B93D-C9974A7BE4B0}" type="slidenum">
              <a:rPr lang="en-US" altLang="x-none"/>
              <a:pPr/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64890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2A00D-80C1-5E42-9731-05E9BE2843A4}" type="slidenum">
              <a:rPr lang="en-US" altLang="x-none"/>
              <a:pPr/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30004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B8E08-0882-4045-8039-B54BFF0D5BD9}" type="slidenum">
              <a:rPr lang="en-US" altLang="x-none"/>
              <a:pPr/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28454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336" y="846211"/>
            <a:ext cx="9950519" cy="359844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865" y="846211"/>
            <a:ext cx="16907263" cy="181286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336" y="4444657"/>
            <a:ext cx="9950519" cy="14530166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FF174-7C35-1A4B-A6AA-113DC7661084}" type="slidenum">
              <a:rPr lang="en-US" altLang="x-none"/>
              <a:pPr/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71753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381" y="14870294"/>
            <a:ext cx="18146403" cy="175485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381" y="1897812"/>
            <a:ext cx="18146403" cy="12745731"/>
          </a:xfrm>
        </p:spPr>
        <p:txBody>
          <a:bodyPr lIns="294019" tIns="147016" rIns="294019" bIns="147016"/>
          <a:lstStyle>
            <a:lvl1pPr marL="0" indent="0">
              <a:buNone/>
              <a:defRPr sz="3300"/>
            </a:lvl1pPr>
            <a:lvl2pPr marL="470322" indent="0">
              <a:buNone/>
              <a:defRPr sz="2900"/>
            </a:lvl2pPr>
            <a:lvl3pPr marL="940643" indent="0">
              <a:buNone/>
              <a:defRPr sz="2500"/>
            </a:lvl3pPr>
            <a:lvl4pPr marL="1410965" indent="0">
              <a:buNone/>
              <a:defRPr sz="2100"/>
            </a:lvl4pPr>
            <a:lvl5pPr marL="1881287" indent="0">
              <a:buNone/>
              <a:defRPr sz="2100"/>
            </a:lvl5pPr>
            <a:lvl6pPr marL="2351608" indent="0">
              <a:buNone/>
              <a:defRPr sz="2100"/>
            </a:lvl6pPr>
            <a:lvl7pPr marL="2821930" indent="0">
              <a:buNone/>
              <a:defRPr sz="2100"/>
            </a:lvl7pPr>
            <a:lvl8pPr marL="3292251" indent="0">
              <a:buNone/>
              <a:defRPr sz="2100"/>
            </a:lvl8pPr>
            <a:lvl9pPr marL="3762573" indent="0">
              <a:buNone/>
              <a:defRPr sz="2100"/>
            </a:lvl9pPr>
          </a:lstStyle>
          <a:p>
            <a:pPr lvl="0"/>
            <a:r>
              <a:rPr lang="en-US" noProof="0" dirty="0"/>
              <a:t>Drag picture to placeholder or click icon to add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381" y="16625153"/>
            <a:ext cx="18146403" cy="2492623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6CDCD6-9923-B144-AE4C-F2786CB30661}" type="slidenum">
              <a:rPr lang="en-US" altLang="x-none"/>
              <a:pPr/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50040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28625"/>
            <a:ext cx="136112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47408" tIns="73708" rIns="147408" bIns="73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495550"/>
            <a:ext cx="13611225" cy="705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9737725"/>
            <a:ext cx="352901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>
              <a:defRPr sz="2300"/>
            </a:lvl1pPr>
          </a:lstStyle>
          <a:p>
            <a:endParaRPr lang="en-US" altLang="x-non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7313" y="9737725"/>
            <a:ext cx="4787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ctr">
              <a:defRPr sz="2300"/>
            </a:lvl1pPr>
          </a:lstStyle>
          <a:p>
            <a:endParaRPr lang="en-US" altLang="x-non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7863" y="9737725"/>
            <a:ext cx="3529012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r">
              <a:defRPr sz="2300"/>
            </a:lvl1pPr>
          </a:lstStyle>
          <a:p>
            <a:fld id="{C65CAD8A-68BD-6243-838A-3DD119E815E1}" type="slidenum">
              <a:rPr lang="en-US" altLang="x-none"/>
              <a:pPr/>
              <a:t>‹#›</a:t>
            </a:fld>
            <a:endParaRPr lang="en-US" altLang="x-non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2pPr>
      <a:lvl3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3pPr>
      <a:lvl4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4pPr>
      <a:lvl5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5pPr>
      <a:lvl6pPr marL="470322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6pPr>
      <a:lvl7pPr marL="940643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7pPr>
      <a:lvl8pPr marL="1410965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8pPr>
      <a:lvl9pPr marL="1881287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9pPr>
    </p:titleStyle>
    <p:bodyStyle>
      <a:lvl1pPr marL="554038" indent="-554038" algn="l" defTabSz="1473200" rtl="0" eaLnBrk="1" fontAlgn="base" hangingPunct="1">
        <a:spcBef>
          <a:spcPct val="20000"/>
        </a:spcBef>
        <a:spcAft>
          <a:spcPct val="0"/>
        </a:spcAft>
        <a:buChar char="•"/>
        <a:defRPr sz="5200">
          <a:solidFill>
            <a:schemeClr val="tx1"/>
          </a:solidFill>
          <a:latin typeface="+mn-lt"/>
          <a:ea typeface="+mn-ea"/>
          <a:cs typeface="+mn-cs"/>
        </a:defRPr>
      </a:lvl1pPr>
      <a:lvl2pPr marL="1198563" indent="-460375" algn="l" defTabSz="1473200" rtl="0" eaLnBrk="1" fontAlgn="base" hangingPunct="1">
        <a:spcBef>
          <a:spcPct val="20000"/>
        </a:spcBef>
        <a:spcAft>
          <a:spcPct val="0"/>
        </a:spcAft>
        <a:buChar char="–"/>
        <a:defRPr sz="4500">
          <a:solidFill>
            <a:schemeClr val="tx1"/>
          </a:solidFill>
          <a:latin typeface="+mn-lt"/>
        </a:defRPr>
      </a:lvl2pPr>
      <a:lvl3pPr marL="1843088" indent="-368300" algn="l" defTabSz="1473200" rtl="0" eaLnBrk="1" fontAlgn="base" hangingPunct="1">
        <a:spcBef>
          <a:spcPct val="20000"/>
        </a:spcBef>
        <a:spcAft>
          <a:spcPct val="0"/>
        </a:spcAft>
        <a:buChar char="•"/>
        <a:defRPr sz="3900">
          <a:solidFill>
            <a:schemeClr val="tx1"/>
          </a:solidFill>
          <a:latin typeface="+mn-lt"/>
        </a:defRPr>
      </a:lvl3pPr>
      <a:lvl4pPr marL="2581275" indent="-368300" algn="l" defTabSz="1473200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317875" indent="-368300" algn="l" defTabSz="1473200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7089119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559441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029763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500084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322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64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965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287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608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93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2251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257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jpeg"/><Relationship Id="rId7" Type="http://schemas.openxmlformats.org/officeDocument/2006/relationships/image" Target="../media/image6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5"/>
          <p:cNvSpPr>
            <a:spLocks noChangeShapeType="1"/>
          </p:cNvSpPr>
          <p:nvPr/>
        </p:nvSpPr>
        <p:spPr bwMode="auto">
          <a:xfrm>
            <a:off x="-1" y="1458268"/>
            <a:ext cx="15122525" cy="0"/>
          </a:xfrm>
          <a:prstGeom prst="line">
            <a:avLst/>
          </a:prstGeom>
          <a:noFill/>
          <a:ln w="11430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064" tIns="47032" rIns="94064" bIns="47032"/>
          <a:lstStyle/>
          <a:p>
            <a:endParaRPr lang="en-US" dirty="0"/>
          </a:p>
        </p:txBody>
      </p:sp>
      <p:pic>
        <p:nvPicPr>
          <p:cNvPr id="2051" name="Picture 17" descr="logo 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46525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4"/>
          <p:cNvSpPr>
            <a:spLocks noChangeArrowheads="1"/>
          </p:cNvSpPr>
          <p:nvPr/>
        </p:nvSpPr>
        <p:spPr bwMode="auto">
          <a:xfrm>
            <a:off x="0" y="1529880"/>
            <a:ext cx="15109051" cy="9267824"/>
          </a:xfrm>
          <a:prstGeom prst="rect">
            <a:avLst/>
          </a:prstGeom>
          <a:solidFill>
            <a:srgbClr val="187214"/>
          </a:solidFill>
          <a:ln w="76200">
            <a:solidFill>
              <a:srgbClr val="663300"/>
            </a:solidFill>
            <a:miter lim="800000"/>
            <a:headEnd/>
            <a:tailEnd/>
          </a:ln>
        </p:spPr>
        <p:txBody>
          <a:bodyPr wrap="none" lIns="47165" tIns="23582" rIns="47165" bIns="23582" anchor="ctr"/>
          <a:lstStyle>
            <a:lvl1pPr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x-none" dirty="0"/>
          </a:p>
        </p:txBody>
      </p:sp>
      <p:pic>
        <p:nvPicPr>
          <p:cNvPr id="2053" name="Picture 5" descr="use RH modifi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913" y="7200"/>
            <a:ext cx="5662612" cy="1379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-287610" y="1577556"/>
            <a:ext cx="4732386" cy="416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 dirty="0">
                <a:solidFill>
                  <a:schemeClr val="bg1"/>
                </a:solidFill>
              </a:rPr>
              <a:t>Name: Hamsini Shivakumar</a:t>
            </a:r>
          </a:p>
        </p:txBody>
      </p:sp>
      <p:sp>
        <p:nvSpPr>
          <p:cNvPr id="2059" name="TextBox 11"/>
          <p:cNvSpPr txBox="1">
            <a:spLocks noChangeArrowheads="1"/>
          </p:cNvSpPr>
          <p:nvPr/>
        </p:nvSpPr>
        <p:spPr bwMode="auto">
          <a:xfrm>
            <a:off x="4918073" y="181141"/>
            <a:ext cx="52863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5400" b="1" dirty="0"/>
              <a:t>Find the Ant</a:t>
            </a: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504D5A47-8CD2-4CB8-87F2-AB08E2DD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9694" y="1529880"/>
            <a:ext cx="3558807" cy="416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 dirty="0">
                <a:solidFill>
                  <a:schemeClr val="bg1"/>
                </a:solidFill>
              </a:rPr>
              <a:t>Supervisor: Riccardo </a:t>
            </a:r>
            <a:r>
              <a:rPr lang="en-US" altLang="x-none" sz="2400" dirty="0" err="1">
                <a:solidFill>
                  <a:schemeClr val="bg1"/>
                </a:solidFill>
              </a:rPr>
              <a:t>Poli</a:t>
            </a:r>
            <a:endParaRPr lang="en-US" altLang="x-none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AFF96C-C121-4BAE-A9F3-D0D66FD68198}"/>
              </a:ext>
            </a:extLst>
          </p:cNvPr>
          <p:cNvSpPr txBox="1"/>
          <p:nvPr/>
        </p:nvSpPr>
        <p:spPr>
          <a:xfrm>
            <a:off x="216446" y="1994512"/>
            <a:ext cx="7412082" cy="2308324"/>
          </a:xfrm>
          <a:prstGeom prst="rect">
            <a:avLst/>
          </a:prstGeom>
          <a:solidFill>
            <a:srgbClr val="25AE1E"/>
          </a:solidFill>
          <a:ln w="57150">
            <a:solidFill>
              <a:srgbClr val="66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Find the Ant is a single-player logic-based computer game that helps children and adults improve their strategy skills. Based on similar games such as Minesweeper and Battleships, Find the Ant is a 2D PC board game played on a N x N grid and made up of 3 levels. </a:t>
            </a:r>
            <a:endParaRPr lang="en-GB" sz="2400" dirty="0">
              <a:solidFill>
                <a:schemeClr val="bg1"/>
              </a:solidFill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14" name="Picture 13" descr="A close up of some grass&#10;&#10;Description automatically generated with low confidence">
            <a:extLst>
              <a:ext uri="{FF2B5EF4-FFF2-40B4-BE49-F238E27FC236}">
                <a16:creationId xmlns:a16="http://schemas.microsoft.com/office/drawing/2014/main" id="{1404A3B7-5898-41C0-AAB7-875660D610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6" r="7560"/>
          <a:stretch/>
        </p:blipFill>
        <p:spPr>
          <a:xfrm>
            <a:off x="100386" y="9163520"/>
            <a:ext cx="15037394" cy="160051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669C28B-F5F2-405A-B070-1FC590EE168C}"/>
              </a:ext>
            </a:extLst>
          </p:cNvPr>
          <p:cNvSpPr/>
          <p:nvPr/>
        </p:nvSpPr>
        <p:spPr bwMode="auto">
          <a:xfrm>
            <a:off x="227241" y="4432068"/>
            <a:ext cx="3945750" cy="2293895"/>
          </a:xfrm>
          <a:prstGeom prst="rect">
            <a:avLst/>
          </a:prstGeom>
          <a:solidFill>
            <a:srgbClr val="25AE1E"/>
          </a:solidFill>
          <a:ln w="57150" cap="flat" cmpd="sng" algn="ctr">
            <a:solidFill>
              <a:srgbClr val="66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i="1" u="sng" dirty="0">
                <a:solidFill>
                  <a:schemeClr val="bg1"/>
                </a:solidFill>
              </a:rPr>
              <a:t>AIM:</a:t>
            </a:r>
          </a:p>
          <a:p>
            <a:pPr defTabSz="2859088"/>
            <a:r>
              <a:rPr lang="en-GB" sz="2400" dirty="0">
                <a:solidFill>
                  <a:schemeClr val="bg1"/>
                </a:solidFill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game aims to uncover the squares to find the ant with the help of pheromones (they tell how long ago the ant was in the square)!</a:t>
            </a:r>
            <a:endParaRPr lang="en-GB" sz="2400" b="1" i="1" u="sng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09DF8B-55A2-415F-B750-0D4626AA8D26}"/>
              </a:ext>
            </a:extLst>
          </p:cNvPr>
          <p:cNvSpPr/>
          <p:nvPr/>
        </p:nvSpPr>
        <p:spPr bwMode="auto">
          <a:xfrm>
            <a:off x="207129" y="6855196"/>
            <a:ext cx="3955067" cy="2557129"/>
          </a:xfrm>
          <a:prstGeom prst="rect">
            <a:avLst/>
          </a:prstGeom>
          <a:solidFill>
            <a:srgbClr val="25AE1E"/>
          </a:solidFill>
          <a:ln w="57150" cap="flat" cmpd="sng" algn="ctr">
            <a:solidFill>
              <a:srgbClr val="66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1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FEATURES</a:t>
            </a:r>
          </a:p>
          <a:p>
            <a:pPr marL="342900" marR="0" indent="-342900" algn="l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2300" dirty="0">
                <a:solidFill>
                  <a:schemeClr val="bg1"/>
                </a:solidFill>
              </a:rPr>
              <a:t>3 levels (Easy, Medium and Hard)</a:t>
            </a:r>
          </a:p>
          <a:p>
            <a:pPr marL="342900" marR="0" indent="-342900" algn="l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230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Different</a:t>
            </a:r>
            <a:r>
              <a:rPr lang="en-GB" sz="2300" dirty="0">
                <a:solidFill>
                  <a:schemeClr val="bg1"/>
                </a:solidFill>
              </a:rPr>
              <a:t> colour pheromones representing different days</a:t>
            </a:r>
          </a:p>
          <a:p>
            <a:pPr marL="342900" marR="0" indent="-342900" algn="l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2300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Highscore</a:t>
            </a:r>
            <a:endParaRPr kumimoji="0" lang="en-GB" sz="230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9D8809-4DD6-4F5C-BC2E-42810F99FAAA}"/>
              </a:ext>
            </a:extLst>
          </p:cNvPr>
          <p:cNvSpPr/>
          <p:nvPr/>
        </p:nvSpPr>
        <p:spPr bwMode="auto">
          <a:xfrm>
            <a:off x="4297985" y="4432068"/>
            <a:ext cx="3330543" cy="4980257"/>
          </a:xfrm>
          <a:prstGeom prst="rect">
            <a:avLst/>
          </a:prstGeom>
          <a:solidFill>
            <a:srgbClr val="25AE1E"/>
          </a:solidFill>
          <a:ln w="57150" cap="flat" cmpd="sng" algn="ctr">
            <a:solidFill>
              <a:srgbClr val="66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FUTURE IMPROVEMENTS</a:t>
            </a:r>
          </a:p>
          <a:p>
            <a:pPr marL="342900" marR="0" indent="-342900" algn="l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2300" dirty="0">
                <a:solidFill>
                  <a:schemeClr val="bg1"/>
                </a:solidFill>
              </a:rPr>
              <a:t>Adding different skin choice</a:t>
            </a:r>
          </a:p>
          <a:p>
            <a:pPr marL="342900" marR="0" indent="-342900" algn="l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2300" dirty="0">
                <a:solidFill>
                  <a:schemeClr val="bg1"/>
                </a:solidFill>
              </a:rPr>
              <a:t>Implementing computer (AI) vs player</a:t>
            </a:r>
          </a:p>
          <a:p>
            <a:pPr marL="342900" marR="0" indent="-342900" algn="l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2300" dirty="0">
                <a:solidFill>
                  <a:schemeClr val="bg1"/>
                </a:solidFill>
              </a:rPr>
              <a:t>Player vs player</a:t>
            </a:r>
          </a:p>
          <a:p>
            <a:pPr marL="342900" marR="0" indent="-342900" algn="l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230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Different shaped boards</a:t>
            </a:r>
          </a:p>
          <a:p>
            <a:pPr marL="342900" marR="0" indent="-342900" algn="l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2300" dirty="0">
                <a:solidFill>
                  <a:schemeClr val="bg1"/>
                </a:solidFill>
              </a:rPr>
              <a:t>Different game modes</a:t>
            </a:r>
            <a:endParaRPr kumimoji="0" lang="en-US" sz="230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indent="0" algn="l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1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C996B69-FA60-4D86-82C5-872C8BDFC03D}"/>
              </a:ext>
            </a:extLst>
          </p:cNvPr>
          <p:cNvGrpSpPr/>
          <p:nvPr/>
        </p:nvGrpSpPr>
        <p:grpSpPr>
          <a:xfrm>
            <a:off x="10458333" y="5905743"/>
            <a:ext cx="4436951" cy="1169149"/>
            <a:chOff x="10386501" y="8583231"/>
            <a:chExt cx="4519577" cy="11691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DB55436-F7A1-49FB-83CA-A0603ECCF22F}"/>
                </a:ext>
              </a:extLst>
            </p:cNvPr>
            <p:cNvSpPr/>
            <p:nvPr/>
          </p:nvSpPr>
          <p:spPr bwMode="auto">
            <a:xfrm>
              <a:off x="10589485" y="8583231"/>
              <a:ext cx="4316593" cy="1169149"/>
            </a:xfrm>
            <a:prstGeom prst="rect">
              <a:avLst/>
            </a:prstGeom>
            <a:solidFill>
              <a:srgbClr val="92D050"/>
            </a:solidFill>
            <a:ln w="57150" cap="flat" cmpd="sng" algn="ctr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28590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5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026" name="Picture 2" descr="Python Logo, history, meaning, symbol, PNG">
              <a:extLst>
                <a:ext uri="{FF2B5EF4-FFF2-40B4-BE49-F238E27FC236}">
                  <a16:creationId xmlns:a16="http://schemas.microsoft.com/office/drawing/2014/main" id="{AD58DC02-A999-48A5-B6C9-2D6F4EA1CA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6501" y="8841280"/>
              <a:ext cx="1463930" cy="823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5115085-C5F5-4165-A379-D9CC775EDE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00065" y="8747707"/>
              <a:ext cx="2783101" cy="823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 descr="Pest Control - Rowad Al-Ghad">
            <a:extLst>
              <a:ext uri="{FF2B5EF4-FFF2-40B4-BE49-F238E27FC236}">
                <a16:creationId xmlns:a16="http://schemas.microsoft.com/office/drawing/2014/main" id="{7BF260B0-77BB-4E31-A6EE-A39313DB437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4" y="9728281"/>
            <a:ext cx="1705139" cy="10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960E3A6-02C4-425B-BBA6-17B17D769C96}"/>
              </a:ext>
            </a:extLst>
          </p:cNvPr>
          <p:cNvSpPr/>
          <p:nvPr/>
        </p:nvSpPr>
        <p:spPr bwMode="auto">
          <a:xfrm>
            <a:off x="7827801" y="5911667"/>
            <a:ext cx="2757797" cy="1163225"/>
          </a:xfrm>
          <a:prstGeom prst="rect">
            <a:avLst/>
          </a:prstGeom>
          <a:solidFill>
            <a:srgbClr val="25AE1E"/>
          </a:solidFill>
          <a:ln w="57150" cap="flat" cmpd="sng" algn="ctr">
            <a:solidFill>
              <a:srgbClr val="66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i="1" u="sng" dirty="0">
                <a:solidFill>
                  <a:schemeClr val="bg1"/>
                </a:solidFill>
              </a:rPr>
              <a:t>Game controls:</a:t>
            </a:r>
            <a:r>
              <a:rPr lang="en-US" sz="2400" dirty="0">
                <a:solidFill>
                  <a:schemeClr val="bg1"/>
                </a:solidFill>
              </a:rPr>
              <a:t> Mouse</a:t>
            </a:r>
            <a:endParaRPr kumimoji="0" lang="en-US" sz="240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l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1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D4F0F59-2D1C-4959-B259-4F1384D625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80" y="2026402"/>
            <a:ext cx="6684466" cy="376558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588C355-AD4C-4C75-B876-15FDAC0BAF1C}"/>
              </a:ext>
            </a:extLst>
          </p:cNvPr>
          <p:cNvSpPr/>
          <p:nvPr/>
        </p:nvSpPr>
        <p:spPr bwMode="auto">
          <a:xfrm>
            <a:off x="7827801" y="7164398"/>
            <a:ext cx="7087595" cy="1855899"/>
          </a:xfrm>
          <a:prstGeom prst="rect">
            <a:avLst/>
          </a:prstGeom>
          <a:solidFill>
            <a:srgbClr val="25AE1E"/>
          </a:solidFill>
          <a:ln w="57150" cap="flat" cmpd="sng" algn="ctr">
            <a:solidFill>
              <a:srgbClr val="66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Why make this game:</a:t>
            </a:r>
          </a:p>
          <a:p>
            <a:pPr marL="342900" marR="0" indent="-342900" algn="l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40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Unique game that </a:t>
            </a:r>
            <a:r>
              <a:rPr lang="en-US" sz="2400" dirty="0">
                <a:solidFill>
                  <a:schemeClr val="bg1"/>
                </a:solidFill>
              </a:rPr>
              <a:t>isn’t anywhere else and the gaming industry is growing rapidly</a:t>
            </a:r>
          </a:p>
          <a:p>
            <a:pPr marL="342900" marR="0" indent="-342900" algn="l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40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</a:t>
            </a:r>
            <a:r>
              <a:rPr lang="en-US" sz="2400" dirty="0">
                <a:solidFill>
                  <a:schemeClr val="bg1"/>
                </a:solidFill>
              </a:rPr>
              <a:t>nhancing my creative skills</a:t>
            </a:r>
            <a:endParaRPr kumimoji="0" lang="en-US" sz="230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indent="0" algn="l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1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100000" accel="50000" decel="50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37476E-7 -2.3753E-8 L 0.89418 0.0035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09" y="1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D40E6585C8784EB4F7A91A219ECB38" ma:contentTypeVersion="0" ma:contentTypeDescription="Create a new document." ma:contentTypeScope="" ma:versionID="225f1df7c0d1d866e72199d38b9177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9E428E-B4E8-4A06-9EB6-04820EC0F3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4D0D3C5-34E4-4C50-AEF0-1975AC22AD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CE301 Poster Template</Template>
  <TotalTime>0</TotalTime>
  <Words>159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Cambria</vt:lpstr>
      <vt:lpstr>Wingdings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Vickers, Anthony J</dc:creator>
  <cp:lastModifiedBy>Shivakumar, Hamsini</cp:lastModifiedBy>
  <cp:revision>27</cp:revision>
  <dcterms:created xsi:type="dcterms:W3CDTF">2017-01-16T10:10:48Z</dcterms:created>
  <dcterms:modified xsi:type="dcterms:W3CDTF">2022-03-15T17:00:06Z</dcterms:modified>
</cp:coreProperties>
</file>