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524"/>
    <a:srgbClr val="800080"/>
    <a:srgbClr val="FFFF00"/>
    <a:srgbClr val="FEE446"/>
    <a:srgbClr val="7DCDC9"/>
    <a:srgbClr val="FD6FC3"/>
    <a:srgbClr val="FFA500"/>
    <a:srgbClr val="FF007F"/>
    <a:srgbClr val="A86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3EE-0BB6-4B3C-9229-4498092F1116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2ACF-AB12-4729-AFD4-97723768B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3EE-0BB6-4B3C-9229-4498092F1116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2ACF-AB12-4729-AFD4-97723768B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3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3EE-0BB6-4B3C-9229-4498092F1116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2ACF-AB12-4729-AFD4-97723768B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4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3EE-0BB6-4B3C-9229-4498092F1116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2ACF-AB12-4729-AFD4-97723768B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8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3EE-0BB6-4B3C-9229-4498092F1116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2ACF-AB12-4729-AFD4-97723768B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3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3EE-0BB6-4B3C-9229-4498092F1116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2ACF-AB12-4729-AFD4-97723768B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1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3EE-0BB6-4B3C-9229-4498092F1116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2ACF-AB12-4729-AFD4-97723768B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6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3EE-0BB6-4B3C-9229-4498092F1116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2ACF-AB12-4729-AFD4-97723768B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31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3EE-0BB6-4B3C-9229-4498092F1116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2ACF-AB12-4729-AFD4-97723768B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3EE-0BB6-4B3C-9229-4498092F1116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2ACF-AB12-4729-AFD4-97723768B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28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3EE-0BB6-4B3C-9229-4498092F1116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2ACF-AB12-4729-AFD4-97723768B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14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43EE-0BB6-4B3C-9229-4498092F1116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2ACF-AB12-4729-AFD4-97723768B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5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51832" y="1056290"/>
            <a:ext cx="7130623" cy="4992413"/>
            <a:chOff x="951832" y="1056290"/>
            <a:chExt cx="7130623" cy="4992413"/>
          </a:xfrm>
        </p:grpSpPr>
        <p:sp>
          <p:nvSpPr>
            <p:cNvPr id="7" name="Rectangle 6"/>
            <p:cNvSpPr/>
            <p:nvPr/>
          </p:nvSpPr>
          <p:spPr>
            <a:xfrm>
              <a:off x="951832" y="1056290"/>
              <a:ext cx="7130623" cy="4992413"/>
            </a:xfrm>
            <a:prstGeom prst="rect">
              <a:avLst/>
            </a:prstGeom>
            <a:solidFill>
              <a:srgbClr val="A86ED4"/>
            </a:solidFill>
            <a:ln>
              <a:solidFill>
                <a:srgbClr val="A86E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51832" y="4584197"/>
              <a:ext cx="7127300" cy="1464506"/>
              <a:chOff x="951832" y="4584197"/>
              <a:chExt cx="7127300" cy="146450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51832" y="5341782"/>
                <a:ext cx="1755227" cy="706921"/>
              </a:xfrm>
              <a:prstGeom prst="rect">
                <a:avLst/>
              </a:prstGeom>
              <a:solidFill>
                <a:srgbClr val="FD6FC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STAR</a:t>
                </a:r>
                <a:endParaRPr lang="en-GB" b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951832" y="4584197"/>
                <a:ext cx="7127300" cy="732303"/>
                <a:chOff x="1108847" y="4215836"/>
                <a:chExt cx="7127300" cy="732303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690229" y="4215836"/>
                  <a:ext cx="1755227" cy="720156"/>
                </a:xfrm>
                <a:prstGeom prst="rect">
                  <a:avLst/>
                </a:prstGeom>
                <a:solidFill>
                  <a:srgbClr val="80008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 smtClean="0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rPr>
                    <a:t>TRIANGLE</a:t>
                  </a:r>
                  <a:endParaRPr lang="en-GB" b="1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899538" y="4227983"/>
                  <a:ext cx="1755227" cy="7201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 smtClean="0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rPr>
                    <a:t>SQUARE</a:t>
                  </a:r>
                  <a:endParaRPr lang="en-GB" b="1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480920" y="4223720"/>
                  <a:ext cx="1755227" cy="704388"/>
                </a:xfrm>
                <a:prstGeom prst="rect">
                  <a:avLst/>
                </a:prstGeom>
                <a:solidFill>
                  <a:srgbClr val="FEE44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 smtClean="0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rPr>
                    <a:t>RECTANGLE</a:t>
                  </a:r>
                  <a:endParaRPr lang="en-GB" b="1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108847" y="4235867"/>
                  <a:ext cx="1755227" cy="704388"/>
                </a:xfrm>
                <a:prstGeom prst="rect">
                  <a:avLst/>
                </a:prstGeom>
                <a:solidFill>
                  <a:srgbClr val="FFA5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 smtClean="0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rPr>
                    <a:t>CIRCLE</a:t>
                  </a:r>
                  <a:endParaRPr lang="en-GB" b="1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741879" y="5328548"/>
                <a:ext cx="5335321" cy="720155"/>
                <a:chOff x="1041839" y="5278797"/>
                <a:chExt cx="5335321" cy="720155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1041839" y="5279983"/>
                  <a:ext cx="1755227" cy="706921"/>
                </a:xfrm>
                <a:prstGeom prst="rect">
                  <a:avLst/>
                </a:prstGeom>
                <a:solidFill>
                  <a:srgbClr val="FF007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 smtClean="0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rPr>
                    <a:t>DIAMOND</a:t>
                  </a:r>
                  <a:endParaRPr lang="en-GB" b="1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621933" y="5280179"/>
                  <a:ext cx="1755227" cy="706725"/>
                </a:xfrm>
                <a:prstGeom prst="rect">
                  <a:avLst/>
                </a:prstGeom>
                <a:solidFill>
                  <a:srgbClr val="EB252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 smtClean="0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rPr>
                    <a:t>HEART</a:t>
                  </a:r>
                  <a:endParaRPr lang="en-GB" b="1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831886" y="5278797"/>
                  <a:ext cx="1755227" cy="720155"/>
                </a:xfrm>
                <a:prstGeom prst="rect">
                  <a:avLst/>
                </a:prstGeom>
                <a:solidFill>
                  <a:srgbClr val="7DCDC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 smtClean="0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rPr>
                    <a:t>OVAL</a:t>
                  </a:r>
                  <a:endParaRPr lang="en-GB" b="1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46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family</cp:lastModifiedBy>
  <cp:revision>2</cp:revision>
  <dcterms:created xsi:type="dcterms:W3CDTF">2017-10-29T11:58:57Z</dcterms:created>
  <dcterms:modified xsi:type="dcterms:W3CDTF">2017-10-29T12:09:35Z</dcterms:modified>
</cp:coreProperties>
</file>