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7DCDC9"/>
    <a:srgbClr val="FD6FC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6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0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3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4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86BE-1C43-4DA8-9879-F78133BB5E91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9CD0-9F53-4E5A-AD44-BA4796FDE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6289" y="2259725"/>
            <a:ext cx="872359" cy="860400"/>
            <a:chOff x="4813738" y="2186152"/>
            <a:chExt cx="872359" cy="860400"/>
          </a:xfrm>
        </p:grpSpPr>
        <p:sp>
          <p:nvSpPr>
            <p:cNvPr id="3" name="Rectangle 2"/>
            <p:cNvSpPr/>
            <p:nvPr/>
          </p:nvSpPr>
          <p:spPr>
            <a:xfrm>
              <a:off x="4813738" y="2186152"/>
              <a:ext cx="872359" cy="819807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697" y="2186152"/>
              <a:ext cx="860400" cy="8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2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73313" y="2730080"/>
            <a:ext cx="889200" cy="860401"/>
            <a:chOff x="4065230" y="2225584"/>
            <a:chExt cx="889200" cy="860401"/>
          </a:xfrm>
        </p:grpSpPr>
        <p:sp>
          <p:nvSpPr>
            <p:cNvPr id="4" name="Rectangle 3"/>
            <p:cNvSpPr/>
            <p:nvPr/>
          </p:nvSpPr>
          <p:spPr>
            <a:xfrm>
              <a:off x="4065230" y="2225584"/>
              <a:ext cx="889200" cy="860401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230" y="2225584"/>
              <a:ext cx="887393" cy="8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95" y="3572395"/>
            <a:ext cx="860400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76" y="3580905"/>
            <a:ext cx="860400" cy="5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12524" y="3100552"/>
            <a:ext cx="515007" cy="704194"/>
            <a:chOff x="5686096" y="3100552"/>
            <a:chExt cx="515007" cy="704194"/>
          </a:xfrm>
        </p:grpSpPr>
        <p:sp>
          <p:nvSpPr>
            <p:cNvPr id="5" name="Rectangle 4"/>
            <p:cNvSpPr/>
            <p:nvPr/>
          </p:nvSpPr>
          <p:spPr>
            <a:xfrm>
              <a:off x="5686096" y="3100552"/>
              <a:ext cx="515007" cy="704194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5" t="6589" r="17169" b="9704"/>
            <a:stretch/>
          </p:blipFill>
          <p:spPr>
            <a:xfrm>
              <a:off x="5686096" y="3100552"/>
              <a:ext cx="515007" cy="70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9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00219" y="2899422"/>
            <a:ext cx="906568" cy="860400"/>
            <a:chOff x="5900219" y="2899422"/>
            <a:chExt cx="906568" cy="860400"/>
          </a:xfrm>
        </p:grpSpPr>
        <p:sp>
          <p:nvSpPr>
            <p:cNvPr id="4" name="Rectangle 3"/>
            <p:cNvSpPr/>
            <p:nvPr/>
          </p:nvSpPr>
          <p:spPr>
            <a:xfrm>
              <a:off x="5900219" y="2899422"/>
              <a:ext cx="906568" cy="860400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19" y="2899422"/>
              <a:ext cx="906568" cy="8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7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766910" y="2723150"/>
            <a:ext cx="602592" cy="860400"/>
            <a:chOff x="5663324" y="2639067"/>
            <a:chExt cx="602592" cy="860400"/>
          </a:xfrm>
        </p:grpSpPr>
        <p:sp>
          <p:nvSpPr>
            <p:cNvPr id="4" name="Rectangle 3"/>
            <p:cNvSpPr/>
            <p:nvPr/>
          </p:nvSpPr>
          <p:spPr>
            <a:xfrm>
              <a:off x="5663324" y="2639067"/>
              <a:ext cx="602592" cy="860400"/>
            </a:xfrm>
            <a:prstGeom prst="rect">
              <a:avLst/>
            </a:prstGeom>
            <a:solidFill>
              <a:srgbClr val="A86ED4"/>
            </a:solidFill>
            <a:ln>
              <a:solidFill>
                <a:srgbClr val="A86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324" y="2639067"/>
              <a:ext cx="602591" cy="8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22" y="2906477"/>
            <a:ext cx="858853" cy="8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Lakshmanan Shivakumar</cp:lastModifiedBy>
  <cp:revision>5</cp:revision>
  <dcterms:created xsi:type="dcterms:W3CDTF">2017-11-04T10:05:52Z</dcterms:created>
  <dcterms:modified xsi:type="dcterms:W3CDTF">2017-11-12T12:52:08Z</dcterms:modified>
</cp:coreProperties>
</file>