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E2500"/>
    <a:srgbClr val="5C3700"/>
    <a:srgbClr val="492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0" d="100"/>
          <a:sy n="80" d="100"/>
        </p:scale>
        <p:origin x="60" y="1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E2110-CB54-41BB-9F43-9838A6D748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A63FC1-AB47-46BB-8A46-32B3849A0B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265C4-7680-4657-87D5-63F837127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142F5-F43B-443D-B0C2-6F8B2CD35723}" type="datetimeFigureOut">
              <a:rPr lang="en-GB" smtClean="0"/>
              <a:t>19/12/2021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35869-4E6B-4F8F-8E64-CDE0590FC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3F8E04-FBC0-44E4-B08C-2922E74B3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580A5-42D1-41FD-91E2-FB187A6001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7897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3E1CC-4896-421E-8367-A82DBC653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E22FD7-5116-4D6E-808C-2C9E20BDF9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B5AA11-8A87-4181-BEE9-72495AB63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142F5-F43B-443D-B0C2-6F8B2CD35723}" type="datetimeFigureOut">
              <a:rPr lang="en-GB" smtClean="0"/>
              <a:t>19/12/2021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53A03C-F566-4021-9CEB-AAE437204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1C5FA6-CB9B-4675-880E-B9C12A0E5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580A5-42D1-41FD-91E2-FB187A6001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7447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5E6E63-F296-4DDB-A32B-42D1C0AFBB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FF12B7-F8F9-4388-91AE-62B0A429BA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076334-A4CA-47DB-9610-D7A9E7D7D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142F5-F43B-443D-B0C2-6F8B2CD35723}" type="datetimeFigureOut">
              <a:rPr lang="en-GB" smtClean="0"/>
              <a:t>19/12/2021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4743D-7791-4907-B251-F8B0AEB75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D1B4EB-AE94-48CF-9B1A-5142CC2F8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580A5-42D1-41FD-91E2-FB187A6001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2426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4B2DA-0BE9-4E4D-9C0C-BE33DF67A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3183C-93FE-4076-B0AE-7B24B454CD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1A9ED1-35B1-4417-9780-90AE80892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142F5-F43B-443D-B0C2-6F8B2CD35723}" type="datetimeFigureOut">
              <a:rPr lang="en-GB" smtClean="0"/>
              <a:t>19/12/2021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9719B4-12CD-4AD9-B1A2-468F9BC9E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CC0A77-033D-4A60-A0F0-F33E8D26E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580A5-42D1-41FD-91E2-FB187A6001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2558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FE75D-CD07-4AF4-B68C-FACC6DFEE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70995C-76CA-4131-B88D-0213279800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718E10-5D39-473C-AD6F-C83ED4E00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142F5-F43B-443D-B0C2-6F8B2CD35723}" type="datetimeFigureOut">
              <a:rPr lang="en-GB" smtClean="0"/>
              <a:t>19/12/2021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B436AC-B5EC-4C78-8C04-08CB10A81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E878D-2317-4E88-8816-05B3B9032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580A5-42D1-41FD-91E2-FB187A6001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1507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AE10B-A05C-4E95-8AAC-FD1BDC417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8A2D6-0C06-4462-88F5-4C5B56CCED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4DCA12-2D97-48F4-8CF1-20D28F7484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C84E23-B8EE-483E-AB1A-BE98F07EF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142F5-F43B-443D-B0C2-6F8B2CD35723}" type="datetimeFigureOut">
              <a:rPr lang="en-GB" smtClean="0"/>
              <a:t>19/12/2021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D9E439-DF7C-4BF4-8C19-4ECA22066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D3FCFB-5C43-4042-A816-A4B24600B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580A5-42D1-41FD-91E2-FB187A6001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9291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28A7F-1C66-46F3-8475-E35479AFA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B22845-41D5-4252-B843-6613DE54EB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BFF3E9-EF94-4DEB-B3F3-DFB6B418E5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8E49AE-4E70-4140-97F5-709FF06043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9EA4B6-8750-4C47-8309-1C53453C7C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75532D-35DD-4401-AB69-E4B6D685A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142F5-F43B-443D-B0C2-6F8B2CD35723}" type="datetimeFigureOut">
              <a:rPr lang="en-GB" smtClean="0"/>
              <a:t>19/12/2021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A59560-3D1D-4526-BCC3-24FC89A37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EDAF46-65F0-47F1-9388-3B85BC955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580A5-42D1-41FD-91E2-FB187A6001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3366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36820-B0AD-499E-BBFC-27819ABE1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FA09FF-470C-40A7-86A5-2734A60C7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142F5-F43B-443D-B0C2-6F8B2CD35723}" type="datetimeFigureOut">
              <a:rPr lang="en-GB" smtClean="0"/>
              <a:t>19/12/2021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0B739B-AA77-424F-89E7-F24635724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EF5803-6447-460E-8B3B-96B5F91E4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580A5-42D1-41FD-91E2-FB187A6001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0728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A3AE87-2ACB-4695-B992-CBB2A7E48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142F5-F43B-443D-B0C2-6F8B2CD35723}" type="datetimeFigureOut">
              <a:rPr lang="en-GB" smtClean="0"/>
              <a:t>19/12/2021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D4DAC8-6379-450C-A2E5-0F0FB7D64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7B44F-35BB-48DB-AEFB-4AC99C017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580A5-42D1-41FD-91E2-FB187A6001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8207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16904-55E1-4AB1-B623-971AF074D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469E1-6C3C-419F-A16B-AAE6EBDFF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27A326-8F36-4B22-B815-B512956B53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D6FD3E-C319-45C0-8DBD-F8F5C9E02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142F5-F43B-443D-B0C2-6F8B2CD35723}" type="datetimeFigureOut">
              <a:rPr lang="en-GB" smtClean="0"/>
              <a:t>19/12/2021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B9797D-7C5F-4735-B1E4-01AB4B288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6FF186-512C-4D9A-81FA-244A3F0D1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580A5-42D1-41FD-91E2-FB187A6001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9984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86FA8-40D0-44BA-AF9E-C9DF90CA6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A926AD-F666-43D4-99C7-F2475BD23B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EBE32E-DE65-41A6-A2FE-22C4DBA86B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7C606D-D6CE-4451-8ED8-78232ABA5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142F5-F43B-443D-B0C2-6F8B2CD35723}" type="datetimeFigureOut">
              <a:rPr lang="en-GB" smtClean="0"/>
              <a:t>19/12/2021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06CC77-B064-49DD-84FB-530007405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1327F1-11C4-4B6F-BE36-246C7353D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580A5-42D1-41FD-91E2-FB187A6001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0947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FB9A3E-ADC9-4A6D-B4FA-EDFD6B151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5AC107-33F2-44D3-A927-D8766784E0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DB04C8-3AAF-473A-AEEE-5E14318EDC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142F5-F43B-443D-B0C2-6F8B2CD35723}" type="datetimeFigureOut">
              <a:rPr lang="en-GB" smtClean="0"/>
              <a:t>19/12/2021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52584-9EC5-48D1-A71D-9821DC304D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C25D6-BA24-4AED-8760-3F745B3BC2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C580A5-42D1-41FD-91E2-FB187A6001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2220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FF80BAA5-B049-4503-A974-F1FDF7717E1A}"/>
              </a:ext>
            </a:extLst>
          </p:cNvPr>
          <p:cNvSpPr/>
          <p:nvPr/>
        </p:nvSpPr>
        <p:spPr>
          <a:xfrm>
            <a:off x="3132455" y="2429901"/>
            <a:ext cx="1220400" cy="1220400"/>
          </a:xfrm>
          <a:custGeom>
            <a:avLst/>
            <a:gdLst>
              <a:gd name="connsiteX0" fmla="*/ 330835 w 2779395"/>
              <a:gd name="connsiteY0" fmla="*/ 45720 h 2682240"/>
              <a:gd name="connsiteX1" fmla="*/ 318135 w 2779395"/>
              <a:gd name="connsiteY1" fmla="*/ 48260 h 2682240"/>
              <a:gd name="connsiteX2" fmla="*/ 315595 w 2779395"/>
              <a:gd name="connsiteY2" fmla="*/ 55880 h 2682240"/>
              <a:gd name="connsiteX3" fmla="*/ 297815 w 2779395"/>
              <a:gd name="connsiteY3" fmla="*/ 63500 h 2682240"/>
              <a:gd name="connsiteX4" fmla="*/ 292735 w 2779395"/>
              <a:gd name="connsiteY4" fmla="*/ 71120 h 2682240"/>
              <a:gd name="connsiteX5" fmla="*/ 259715 w 2779395"/>
              <a:gd name="connsiteY5" fmla="*/ 81280 h 2682240"/>
              <a:gd name="connsiteX6" fmla="*/ 252095 w 2779395"/>
              <a:gd name="connsiteY6" fmla="*/ 86360 h 2682240"/>
              <a:gd name="connsiteX7" fmla="*/ 241935 w 2779395"/>
              <a:gd name="connsiteY7" fmla="*/ 88900 h 2682240"/>
              <a:gd name="connsiteX8" fmla="*/ 193675 w 2779395"/>
              <a:gd name="connsiteY8" fmla="*/ 96520 h 2682240"/>
              <a:gd name="connsiteX9" fmla="*/ 186055 w 2779395"/>
              <a:gd name="connsiteY9" fmla="*/ 119380 h 2682240"/>
              <a:gd name="connsiteX10" fmla="*/ 178435 w 2779395"/>
              <a:gd name="connsiteY10" fmla="*/ 127000 h 2682240"/>
              <a:gd name="connsiteX11" fmla="*/ 173355 w 2779395"/>
              <a:gd name="connsiteY11" fmla="*/ 134620 h 2682240"/>
              <a:gd name="connsiteX12" fmla="*/ 168275 w 2779395"/>
              <a:gd name="connsiteY12" fmla="*/ 144780 h 2682240"/>
              <a:gd name="connsiteX13" fmla="*/ 160655 w 2779395"/>
              <a:gd name="connsiteY13" fmla="*/ 147320 h 2682240"/>
              <a:gd name="connsiteX14" fmla="*/ 153035 w 2779395"/>
              <a:gd name="connsiteY14" fmla="*/ 170180 h 2682240"/>
              <a:gd name="connsiteX15" fmla="*/ 147955 w 2779395"/>
              <a:gd name="connsiteY15" fmla="*/ 187960 h 2682240"/>
              <a:gd name="connsiteX16" fmla="*/ 142875 w 2779395"/>
              <a:gd name="connsiteY16" fmla="*/ 195580 h 2682240"/>
              <a:gd name="connsiteX17" fmla="*/ 135255 w 2779395"/>
              <a:gd name="connsiteY17" fmla="*/ 198120 h 2682240"/>
              <a:gd name="connsiteX18" fmla="*/ 132715 w 2779395"/>
              <a:gd name="connsiteY18" fmla="*/ 210820 h 2682240"/>
              <a:gd name="connsiteX19" fmla="*/ 125095 w 2779395"/>
              <a:gd name="connsiteY19" fmla="*/ 276860 h 2682240"/>
              <a:gd name="connsiteX20" fmla="*/ 112395 w 2779395"/>
              <a:gd name="connsiteY20" fmla="*/ 332740 h 2682240"/>
              <a:gd name="connsiteX21" fmla="*/ 99695 w 2779395"/>
              <a:gd name="connsiteY21" fmla="*/ 350520 h 2682240"/>
              <a:gd name="connsiteX22" fmla="*/ 86995 w 2779395"/>
              <a:gd name="connsiteY22" fmla="*/ 353060 h 2682240"/>
              <a:gd name="connsiteX23" fmla="*/ 84455 w 2779395"/>
              <a:gd name="connsiteY23" fmla="*/ 365760 h 2682240"/>
              <a:gd name="connsiteX24" fmla="*/ 76835 w 2779395"/>
              <a:gd name="connsiteY24" fmla="*/ 368300 h 2682240"/>
              <a:gd name="connsiteX25" fmla="*/ 66675 w 2779395"/>
              <a:gd name="connsiteY25" fmla="*/ 378460 h 2682240"/>
              <a:gd name="connsiteX26" fmla="*/ 59055 w 2779395"/>
              <a:gd name="connsiteY26" fmla="*/ 411480 h 2682240"/>
              <a:gd name="connsiteX27" fmla="*/ 46355 w 2779395"/>
              <a:gd name="connsiteY27" fmla="*/ 444500 h 2682240"/>
              <a:gd name="connsiteX28" fmla="*/ 43815 w 2779395"/>
              <a:gd name="connsiteY28" fmla="*/ 452120 h 2682240"/>
              <a:gd name="connsiteX29" fmla="*/ 33655 w 2779395"/>
              <a:gd name="connsiteY29" fmla="*/ 454660 h 2682240"/>
              <a:gd name="connsiteX30" fmla="*/ 31115 w 2779395"/>
              <a:gd name="connsiteY30" fmla="*/ 533400 h 2682240"/>
              <a:gd name="connsiteX31" fmla="*/ 41275 w 2779395"/>
              <a:gd name="connsiteY31" fmla="*/ 538480 h 2682240"/>
              <a:gd name="connsiteX32" fmla="*/ 48895 w 2779395"/>
              <a:gd name="connsiteY32" fmla="*/ 548640 h 2682240"/>
              <a:gd name="connsiteX33" fmla="*/ 59055 w 2779395"/>
              <a:gd name="connsiteY33" fmla="*/ 551180 h 2682240"/>
              <a:gd name="connsiteX34" fmla="*/ 74295 w 2779395"/>
              <a:gd name="connsiteY34" fmla="*/ 558800 h 2682240"/>
              <a:gd name="connsiteX35" fmla="*/ 84455 w 2779395"/>
              <a:gd name="connsiteY35" fmla="*/ 571500 h 2682240"/>
              <a:gd name="connsiteX36" fmla="*/ 97155 w 2779395"/>
              <a:gd name="connsiteY36" fmla="*/ 586740 h 2682240"/>
              <a:gd name="connsiteX37" fmla="*/ 102235 w 2779395"/>
              <a:gd name="connsiteY37" fmla="*/ 601980 h 2682240"/>
              <a:gd name="connsiteX38" fmla="*/ 109855 w 2779395"/>
              <a:gd name="connsiteY38" fmla="*/ 627380 h 2682240"/>
              <a:gd name="connsiteX39" fmla="*/ 104775 w 2779395"/>
              <a:gd name="connsiteY39" fmla="*/ 721360 h 2682240"/>
              <a:gd name="connsiteX40" fmla="*/ 102235 w 2779395"/>
              <a:gd name="connsiteY40" fmla="*/ 731520 h 2682240"/>
              <a:gd name="connsiteX41" fmla="*/ 89535 w 2779395"/>
              <a:gd name="connsiteY41" fmla="*/ 736600 h 2682240"/>
              <a:gd name="connsiteX42" fmla="*/ 97155 w 2779395"/>
              <a:gd name="connsiteY42" fmla="*/ 863600 h 2682240"/>
              <a:gd name="connsiteX43" fmla="*/ 107315 w 2779395"/>
              <a:gd name="connsiteY43" fmla="*/ 883920 h 2682240"/>
              <a:gd name="connsiteX44" fmla="*/ 117475 w 2779395"/>
              <a:gd name="connsiteY44" fmla="*/ 889000 h 2682240"/>
              <a:gd name="connsiteX45" fmla="*/ 125095 w 2779395"/>
              <a:gd name="connsiteY45" fmla="*/ 906780 h 2682240"/>
              <a:gd name="connsiteX46" fmla="*/ 132715 w 2779395"/>
              <a:gd name="connsiteY46" fmla="*/ 922020 h 2682240"/>
              <a:gd name="connsiteX47" fmla="*/ 142875 w 2779395"/>
              <a:gd name="connsiteY47" fmla="*/ 1064260 h 2682240"/>
              <a:gd name="connsiteX48" fmla="*/ 137795 w 2779395"/>
              <a:gd name="connsiteY48" fmla="*/ 1206500 h 2682240"/>
              <a:gd name="connsiteX49" fmla="*/ 130175 w 2779395"/>
              <a:gd name="connsiteY49" fmla="*/ 1211580 h 2682240"/>
              <a:gd name="connsiteX50" fmla="*/ 120015 w 2779395"/>
              <a:gd name="connsiteY50" fmla="*/ 1224280 h 2682240"/>
              <a:gd name="connsiteX51" fmla="*/ 112395 w 2779395"/>
              <a:gd name="connsiteY51" fmla="*/ 1249680 h 2682240"/>
              <a:gd name="connsiteX52" fmla="*/ 109855 w 2779395"/>
              <a:gd name="connsiteY52" fmla="*/ 1257300 h 2682240"/>
              <a:gd name="connsiteX53" fmla="*/ 104775 w 2779395"/>
              <a:gd name="connsiteY53" fmla="*/ 1264920 h 2682240"/>
              <a:gd name="connsiteX54" fmla="*/ 102235 w 2779395"/>
              <a:gd name="connsiteY54" fmla="*/ 1272540 h 2682240"/>
              <a:gd name="connsiteX55" fmla="*/ 97155 w 2779395"/>
              <a:gd name="connsiteY55" fmla="*/ 1290320 h 2682240"/>
              <a:gd name="connsiteX56" fmla="*/ 94615 w 2779395"/>
              <a:gd name="connsiteY56" fmla="*/ 1308100 h 2682240"/>
              <a:gd name="connsiteX57" fmla="*/ 92075 w 2779395"/>
              <a:gd name="connsiteY57" fmla="*/ 1323340 h 2682240"/>
              <a:gd name="connsiteX58" fmla="*/ 81915 w 2779395"/>
              <a:gd name="connsiteY58" fmla="*/ 1328420 h 2682240"/>
              <a:gd name="connsiteX59" fmla="*/ 79375 w 2779395"/>
              <a:gd name="connsiteY59" fmla="*/ 1336040 h 2682240"/>
              <a:gd name="connsiteX60" fmla="*/ 76835 w 2779395"/>
              <a:gd name="connsiteY60" fmla="*/ 1346200 h 2682240"/>
              <a:gd name="connsiteX61" fmla="*/ 71755 w 2779395"/>
              <a:gd name="connsiteY61" fmla="*/ 1356360 h 2682240"/>
              <a:gd name="connsiteX62" fmla="*/ 69215 w 2779395"/>
              <a:gd name="connsiteY62" fmla="*/ 1363980 h 2682240"/>
              <a:gd name="connsiteX63" fmla="*/ 56515 w 2779395"/>
              <a:gd name="connsiteY63" fmla="*/ 1379220 h 2682240"/>
              <a:gd name="connsiteX64" fmla="*/ 46355 w 2779395"/>
              <a:gd name="connsiteY64" fmla="*/ 1402080 h 2682240"/>
              <a:gd name="connsiteX65" fmla="*/ 36195 w 2779395"/>
              <a:gd name="connsiteY65" fmla="*/ 1419860 h 2682240"/>
              <a:gd name="connsiteX66" fmla="*/ 31115 w 2779395"/>
              <a:gd name="connsiteY66" fmla="*/ 1437640 h 2682240"/>
              <a:gd name="connsiteX67" fmla="*/ 28575 w 2779395"/>
              <a:gd name="connsiteY67" fmla="*/ 1445260 h 2682240"/>
              <a:gd name="connsiteX68" fmla="*/ 23495 w 2779395"/>
              <a:gd name="connsiteY68" fmla="*/ 1452880 h 2682240"/>
              <a:gd name="connsiteX69" fmla="*/ 20955 w 2779395"/>
              <a:gd name="connsiteY69" fmla="*/ 1463040 h 2682240"/>
              <a:gd name="connsiteX70" fmla="*/ 8255 w 2779395"/>
              <a:gd name="connsiteY70" fmla="*/ 1478280 h 2682240"/>
              <a:gd name="connsiteX71" fmla="*/ 5715 w 2779395"/>
              <a:gd name="connsiteY71" fmla="*/ 1551940 h 2682240"/>
              <a:gd name="connsiteX72" fmla="*/ 15875 w 2779395"/>
              <a:gd name="connsiteY72" fmla="*/ 1559560 h 2682240"/>
              <a:gd name="connsiteX73" fmla="*/ 23495 w 2779395"/>
              <a:gd name="connsiteY73" fmla="*/ 1574800 h 2682240"/>
              <a:gd name="connsiteX74" fmla="*/ 26035 w 2779395"/>
              <a:gd name="connsiteY74" fmla="*/ 1582420 h 2682240"/>
              <a:gd name="connsiteX75" fmla="*/ 33655 w 2779395"/>
              <a:gd name="connsiteY75" fmla="*/ 1584960 h 2682240"/>
              <a:gd name="connsiteX76" fmla="*/ 36195 w 2779395"/>
              <a:gd name="connsiteY76" fmla="*/ 1592580 h 2682240"/>
              <a:gd name="connsiteX77" fmla="*/ 41275 w 2779395"/>
              <a:gd name="connsiteY77" fmla="*/ 1602740 h 2682240"/>
              <a:gd name="connsiteX78" fmla="*/ 43815 w 2779395"/>
              <a:gd name="connsiteY78" fmla="*/ 1617980 h 2682240"/>
              <a:gd name="connsiteX79" fmla="*/ 46355 w 2779395"/>
              <a:gd name="connsiteY79" fmla="*/ 1778000 h 2682240"/>
              <a:gd name="connsiteX80" fmla="*/ 53975 w 2779395"/>
              <a:gd name="connsiteY80" fmla="*/ 1783080 h 2682240"/>
              <a:gd name="connsiteX81" fmla="*/ 66675 w 2779395"/>
              <a:gd name="connsiteY81" fmla="*/ 1785620 h 2682240"/>
              <a:gd name="connsiteX82" fmla="*/ 84455 w 2779395"/>
              <a:gd name="connsiteY82" fmla="*/ 1790700 h 2682240"/>
              <a:gd name="connsiteX83" fmla="*/ 117475 w 2779395"/>
              <a:gd name="connsiteY83" fmla="*/ 1793240 h 2682240"/>
              <a:gd name="connsiteX84" fmla="*/ 125095 w 2779395"/>
              <a:gd name="connsiteY84" fmla="*/ 1795780 h 2682240"/>
              <a:gd name="connsiteX85" fmla="*/ 132715 w 2779395"/>
              <a:gd name="connsiteY85" fmla="*/ 1800860 h 2682240"/>
              <a:gd name="connsiteX86" fmla="*/ 145415 w 2779395"/>
              <a:gd name="connsiteY86" fmla="*/ 1803400 h 2682240"/>
              <a:gd name="connsiteX87" fmla="*/ 160655 w 2779395"/>
              <a:gd name="connsiteY87" fmla="*/ 1808480 h 2682240"/>
              <a:gd name="connsiteX88" fmla="*/ 302895 w 2779395"/>
              <a:gd name="connsiteY88" fmla="*/ 1818640 h 2682240"/>
              <a:gd name="connsiteX89" fmla="*/ 310515 w 2779395"/>
              <a:gd name="connsiteY89" fmla="*/ 1823720 h 2682240"/>
              <a:gd name="connsiteX90" fmla="*/ 323215 w 2779395"/>
              <a:gd name="connsiteY90" fmla="*/ 1826260 h 2682240"/>
              <a:gd name="connsiteX91" fmla="*/ 330835 w 2779395"/>
              <a:gd name="connsiteY91" fmla="*/ 1828800 h 2682240"/>
              <a:gd name="connsiteX92" fmla="*/ 340995 w 2779395"/>
              <a:gd name="connsiteY92" fmla="*/ 1844040 h 2682240"/>
              <a:gd name="connsiteX93" fmla="*/ 348615 w 2779395"/>
              <a:gd name="connsiteY93" fmla="*/ 1859280 h 2682240"/>
              <a:gd name="connsiteX94" fmla="*/ 356235 w 2779395"/>
              <a:gd name="connsiteY94" fmla="*/ 1864360 h 2682240"/>
              <a:gd name="connsiteX95" fmla="*/ 363855 w 2779395"/>
              <a:gd name="connsiteY95" fmla="*/ 1874520 h 2682240"/>
              <a:gd name="connsiteX96" fmla="*/ 371475 w 2779395"/>
              <a:gd name="connsiteY96" fmla="*/ 1882140 h 2682240"/>
              <a:gd name="connsiteX97" fmla="*/ 381635 w 2779395"/>
              <a:gd name="connsiteY97" fmla="*/ 1897380 h 2682240"/>
              <a:gd name="connsiteX98" fmla="*/ 391795 w 2779395"/>
              <a:gd name="connsiteY98" fmla="*/ 1899920 h 2682240"/>
              <a:gd name="connsiteX99" fmla="*/ 407035 w 2779395"/>
              <a:gd name="connsiteY99" fmla="*/ 1907540 h 2682240"/>
              <a:gd name="connsiteX100" fmla="*/ 414655 w 2779395"/>
              <a:gd name="connsiteY100" fmla="*/ 1925320 h 2682240"/>
              <a:gd name="connsiteX101" fmla="*/ 422275 w 2779395"/>
              <a:gd name="connsiteY101" fmla="*/ 1940560 h 2682240"/>
              <a:gd name="connsiteX102" fmla="*/ 429895 w 2779395"/>
              <a:gd name="connsiteY102" fmla="*/ 1988820 h 2682240"/>
              <a:gd name="connsiteX103" fmla="*/ 437515 w 2779395"/>
              <a:gd name="connsiteY103" fmla="*/ 2080260 h 2682240"/>
              <a:gd name="connsiteX104" fmla="*/ 440055 w 2779395"/>
              <a:gd name="connsiteY104" fmla="*/ 2159000 h 2682240"/>
              <a:gd name="connsiteX105" fmla="*/ 442595 w 2779395"/>
              <a:gd name="connsiteY105" fmla="*/ 2192020 h 2682240"/>
              <a:gd name="connsiteX106" fmla="*/ 447675 w 2779395"/>
              <a:gd name="connsiteY106" fmla="*/ 2199640 h 2682240"/>
              <a:gd name="connsiteX107" fmla="*/ 455295 w 2779395"/>
              <a:gd name="connsiteY107" fmla="*/ 2237740 h 2682240"/>
              <a:gd name="connsiteX108" fmla="*/ 457835 w 2779395"/>
              <a:gd name="connsiteY108" fmla="*/ 2247900 h 2682240"/>
              <a:gd name="connsiteX109" fmla="*/ 467995 w 2779395"/>
              <a:gd name="connsiteY109" fmla="*/ 2263140 h 2682240"/>
              <a:gd name="connsiteX110" fmla="*/ 470535 w 2779395"/>
              <a:gd name="connsiteY110" fmla="*/ 2273300 h 2682240"/>
              <a:gd name="connsiteX111" fmla="*/ 473075 w 2779395"/>
              <a:gd name="connsiteY111" fmla="*/ 2280920 h 2682240"/>
              <a:gd name="connsiteX112" fmla="*/ 478155 w 2779395"/>
              <a:gd name="connsiteY112" fmla="*/ 2303780 h 2682240"/>
              <a:gd name="connsiteX113" fmla="*/ 480695 w 2779395"/>
              <a:gd name="connsiteY113" fmla="*/ 2316480 h 2682240"/>
              <a:gd name="connsiteX114" fmla="*/ 488315 w 2779395"/>
              <a:gd name="connsiteY114" fmla="*/ 2336800 h 2682240"/>
              <a:gd name="connsiteX115" fmla="*/ 490855 w 2779395"/>
              <a:gd name="connsiteY115" fmla="*/ 2349500 h 2682240"/>
              <a:gd name="connsiteX116" fmla="*/ 503555 w 2779395"/>
              <a:gd name="connsiteY116" fmla="*/ 2364740 h 2682240"/>
              <a:gd name="connsiteX117" fmla="*/ 508635 w 2779395"/>
              <a:gd name="connsiteY117" fmla="*/ 2372360 h 2682240"/>
              <a:gd name="connsiteX118" fmla="*/ 511175 w 2779395"/>
              <a:gd name="connsiteY118" fmla="*/ 2379980 h 2682240"/>
              <a:gd name="connsiteX119" fmla="*/ 518795 w 2779395"/>
              <a:gd name="connsiteY119" fmla="*/ 2382520 h 2682240"/>
              <a:gd name="connsiteX120" fmla="*/ 528955 w 2779395"/>
              <a:gd name="connsiteY120" fmla="*/ 2395220 h 2682240"/>
              <a:gd name="connsiteX121" fmla="*/ 541655 w 2779395"/>
              <a:gd name="connsiteY121" fmla="*/ 2410460 h 2682240"/>
              <a:gd name="connsiteX122" fmla="*/ 549275 w 2779395"/>
              <a:gd name="connsiteY122" fmla="*/ 2413000 h 2682240"/>
              <a:gd name="connsiteX123" fmla="*/ 569595 w 2779395"/>
              <a:gd name="connsiteY123" fmla="*/ 2430780 h 2682240"/>
              <a:gd name="connsiteX124" fmla="*/ 582295 w 2779395"/>
              <a:gd name="connsiteY124" fmla="*/ 2440940 h 2682240"/>
              <a:gd name="connsiteX125" fmla="*/ 589915 w 2779395"/>
              <a:gd name="connsiteY125" fmla="*/ 2443480 h 2682240"/>
              <a:gd name="connsiteX126" fmla="*/ 597535 w 2779395"/>
              <a:gd name="connsiteY126" fmla="*/ 2448560 h 2682240"/>
              <a:gd name="connsiteX127" fmla="*/ 615315 w 2779395"/>
              <a:gd name="connsiteY127" fmla="*/ 2453640 h 2682240"/>
              <a:gd name="connsiteX128" fmla="*/ 622935 w 2779395"/>
              <a:gd name="connsiteY128" fmla="*/ 2458720 h 2682240"/>
              <a:gd name="connsiteX129" fmla="*/ 635635 w 2779395"/>
              <a:gd name="connsiteY129" fmla="*/ 2461260 h 2682240"/>
              <a:gd name="connsiteX130" fmla="*/ 658495 w 2779395"/>
              <a:gd name="connsiteY130" fmla="*/ 2468880 h 2682240"/>
              <a:gd name="connsiteX131" fmla="*/ 747395 w 2779395"/>
              <a:gd name="connsiteY131" fmla="*/ 2471420 h 2682240"/>
              <a:gd name="connsiteX132" fmla="*/ 755015 w 2779395"/>
              <a:gd name="connsiteY132" fmla="*/ 2463800 h 2682240"/>
              <a:gd name="connsiteX133" fmla="*/ 767715 w 2779395"/>
              <a:gd name="connsiteY133" fmla="*/ 2461260 h 2682240"/>
              <a:gd name="connsiteX134" fmla="*/ 780415 w 2779395"/>
              <a:gd name="connsiteY134" fmla="*/ 2456180 h 2682240"/>
              <a:gd name="connsiteX135" fmla="*/ 788035 w 2779395"/>
              <a:gd name="connsiteY135" fmla="*/ 2451100 h 2682240"/>
              <a:gd name="connsiteX136" fmla="*/ 798195 w 2779395"/>
              <a:gd name="connsiteY136" fmla="*/ 2443480 h 2682240"/>
              <a:gd name="connsiteX137" fmla="*/ 826135 w 2779395"/>
              <a:gd name="connsiteY137" fmla="*/ 2433320 h 2682240"/>
              <a:gd name="connsiteX138" fmla="*/ 838835 w 2779395"/>
              <a:gd name="connsiteY138" fmla="*/ 2430780 h 2682240"/>
              <a:gd name="connsiteX139" fmla="*/ 846455 w 2779395"/>
              <a:gd name="connsiteY139" fmla="*/ 2428240 h 2682240"/>
              <a:gd name="connsiteX140" fmla="*/ 998855 w 2779395"/>
              <a:gd name="connsiteY140" fmla="*/ 2430780 h 2682240"/>
              <a:gd name="connsiteX141" fmla="*/ 1006475 w 2779395"/>
              <a:gd name="connsiteY141" fmla="*/ 2453640 h 2682240"/>
              <a:gd name="connsiteX142" fmla="*/ 1019175 w 2779395"/>
              <a:gd name="connsiteY142" fmla="*/ 2461260 h 2682240"/>
              <a:gd name="connsiteX143" fmla="*/ 1026795 w 2779395"/>
              <a:gd name="connsiteY143" fmla="*/ 2491740 h 2682240"/>
              <a:gd name="connsiteX144" fmla="*/ 1029335 w 2779395"/>
              <a:gd name="connsiteY144" fmla="*/ 2504440 h 2682240"/>
              <a:gd name="connsiteX145" fmla="*/ 1052195 w 2779395"/>
              <a:gd name="connsiteY145" fmla="*/ 2552700 h 2682240"/>
              <a:gd name="connsiteX146" fmla="*/ 1067435 w 2779395"/>
              <a:gd name="connsiteY146" fmla="*/ 2583180 h 2682240"/>
              <a:gd name="connsiteX147" fmla="*/ 1075055 w 2779395"/>
              <a:gd name="connsiteY147" fmla="*/ 2590800 h 2682240"/>
              <a:gd name="connsiteX148" fmla="*/ 1085215 w 2779395"/>
              <a:gd name="connsiteY148" fmla="*/ 2606040 h 2682240"/>
              <a:gd name="connsiteX149" fmla="*/ 1113155 w 2779395"/>
              <a:gd name="connsiteY149" fmla="*/ 2613660 h 2682240"/>
              <a:gd name="connsiteX150" fmla="*/ 1133475 w 2779395"/>
              <a:gd name="connsiteY150" fmla="*/ 2618740 h 2682240"/>
              <a:gd name="connsiteX151" fmla="*/ 1156335 w 2779395"/>
              <a:gd name="connsiteY151" fmla="*/ 2626360 h 2682240"/>
              <a:gd name="connsiteX152" fmla="*/ 1430655 w 2779395"/>
              <a:gd name="connsiteY152" fmla="*/ 2621280 h 2682240"/>
              <a:gd name="connsiteX153" fmla="*/ 1443355 w 2779395"/>
              <a:gd name="connsiteY153" fmla="*/ 2613660 h 2682240"/>
              <a:gd name="connsiteX154" fmla="*/ 1450975 w 2779395"/>
              <a:gd name="connsiteY154" fmla="*/ 2606040 h 2682240"/>
              <a:gd name="connsiteX155" fmla="*/ 1473835 w 2779395"/>
              <a:gd name="connsiteY155" fmla="*/ 2588260 h 2682240"/>
              <a:gd name="connsiteX156" fmla="*/ 1489075 w 2779395"/>
              <a:gd name="connsiteY156" fmla="*/ 2573020 h 2682240"/>
              <a:gd name="connsiteX157" fmla="*/ 1491615 w 2779395"/>
              <a:gd name="connsiteY157" fmla="*/ 2565400 h 2682240"/>
              <a:gd name="connsiteX158" fmla="*/ 1532255 w 2779395"/>
              <a:gd name="connsiteY158" fmla="*/ 2552700 h 2682240"/>
              <a:gd name="connsiteX159" fmla="*/ 1557655 w 2779395"/>
              <a:gd name="connsiteY159" fmla="*/ 2547620 h 2682240"/>
              <a:gd name="connsiteX160" fmla="*/ 1649095 w 2779395"/>
              <a:gd name="connsiteY160" fmla="*/ 2550160 h 2682240"/>
              <a:gd name="connsiteX161" fmla="*/ 1661795 w 2779395"/>
              <a:gd name="connsiteY161" fmla="*/ 2552700 h 2682240"/>
              <a:gd name="connsiteX162" fmla="*/ 1671955 w 2779395"/>
              <a:gd name="connsiteY162" fmla="*/ 2562860 h 2682240"/>
              <a:gd name="connsiteX163" fmla="*/ 1679575 w 2779395"/>
              <a:gd name="connsiteY163" fmla="*/ 2567940 h 2682240"/>
              <a:gd name="connsiteX164" fmla="*/ 1694815 w 2779395"/>
              <a:gd name="connsiteY164" fmla="*/ 2578100 h 2682240"/>
              <a:gd name="connsiteX165" fmla="*/ 1702435 w 2779395"/>
              <a:gd name="connsiteY165" fmla="*/ 2585720 h 2682240"/>
              <a:gd name="connsiteX166" fmla="*/ 1710055 w 2779395"/>
              <a:gd name="connsiteY166" fmla="*/ 2590800 h 2682240"/>
              <a:gd name="connsiteX167" fmla="*/ 1715135 w 2779395"/>
              <a:gd name="connsiteY167" fmla="*/ 2600960 h 2682240"/>
              <a:gd name="connsiteX168" fmla="*/ 1722755 w 2779395"/>
              <a:gd name="connsiteY168" fmla="*/ 2603500 h 2682240"/>
              <a:gd name="connsiteX169" fmla="*/ 1737995 w 2779395"/>
              <a:gd name="connsiteY169" fmla="*/ 2616200 h 2682240"/>
              <a:gd name="connsiteX170" fmla="*/ 1745615 w 2779395"/>
              <a:gd name="connsiteY170" fmla="*/ 2618740 h 2682240"/>
              <a:gd name="connsiteX171" fmla="*/ 1778635 w 2779395"/>
              <a:gd name="connsiteY171" fmla="*/ 2667000 h 2682240"/>
              <a:gd name="connsiteX172" fmla="*/ 1781175 w 2779395"/>
              <a:gd name="connsiteY172" fmla="*/ 2677160 h 2682240"/>
              <a:gd name="connsiteX173" fmla="*/ 1816735 w 2779395"/>
              <a:gd name="connsiteY173" fmla="*/ 2682240 h 2682240"/>
              <a:gd name="connsiteX174" fmla="*/ 1938655 w 2779395"/>
              <a:gd name="connsiteY174" fmla="*/ 2679700 h 2682240"/>
              <a:gd name="connsiteX175" fmla="*/ 1946275 w 2779395"/>
              <a:gd name="connsiteY175" fmla="*/ 2677160 h 2682240"/>
              <a:gd name="connsiteX176" fmla="*/ 1956435 w 2779395"/>
              <a:gd name="connsiteY176" fmla="*/ 2667000 h 2682240"/>
              <a:gd name="connsiteX177" fmla="*/ 1964055 w 2779395"/>
              <a:gd name="connsiteY177" fmla="*/ 2603500 h 2682240"/>
              <a:gd name="connsiteX178" fmla="*/ 1969135 w 2779395"/>
              <a:gd name="connsiteY178" fmla="*/ 2529840 h 2682240"/>
              <a:gd name="connsiteX179" fmla="*/ 1974215 w 2779395"/>
              <a:gd name="connsiteY179" fmla="*/ 2512060 h 2682240"/>
              <a:gd name="connsiteX180" fmla="*/ 1981835 w 2779395"/>
              <a:gd name="connsiteY180" fmla="*/ 2499360 h 2682240"/>
              <a:gd name="connsiteX181" fmla="*/ 1997075 w 2779395"/>
              <a:gd name="connsiteY181" fmla="*/ 2496820 h 2682240"/>
              <a:gd name="connsiteX182" fmla="*/ 2004695 w 2779395"/>
              <a:gd name="connsiteY182" fmla="*/ 2494280 h 2682240"/>
              <a:gd name="connsiteX183" fmla="*/ 2037715 w 2779395"/>
              <a:gd name="connsiteY183" fmla="*/ 2489200 h 2682240"/>
              <a:gd name="connsiteX184" fmla="*/ 2052955 w 2779395"/>
              <a:gd name="connsiteY184" fmla="*/ 2481580 h 2682240"/>
              <a:gd name="connsiteX185" fmla="*/ 2068195 w 2779395"/>
              <a:gd name="connsiteY185" fmla="*/ 2473960 h 2682240"/>
              <a:gd name="connsiteX186" fmla="*/ 2075815 w 2779395"/>
              <a:gd name="connsiteY186" fmla="*/ 2456180 h 2682240"/>
              <a:gd name="connsiteX187" fmla="*/ 2083435 w 2779395"/>
              <a:gd name="connsiteY187" fmla="*/ 2451100 h 2682240"/>
              <a:gd name="connsiteX188" fmla="*/ 2085975 w 2779395"/>
              <a:gd name="connsiteY188" fmla="*/ 2440940 h 2682240"/>
              <a:gd name="connsiteX189" fmla="*/ 2091055 w 2779395"/>
              <a:gd name="connsiteY189" fmla="*/ 2433320 h 2682240"/>
              <a:gd name="connsiteX190" fmla="*/ 2096135 w 2779395"/>
              <a:gd name="connsiteY190" fmla="*/ 2400300 h 2682240"/>
              <a:gd name="connsiteX191" fmla="*/ 2103755 w 2779395"/>
              <a:gd name="connsiteY191" fmla="*/ 2390140 h 2682240"/>
              <a:gd name="connsiteX192" fmla="*/ 2108835 w 2779395"/>
              <a:gd name="connsiteY192" fmla="*/ 2382520 h 2682240"/>
              <a:gd name="connsiteX193" fmla="*/ 2116455 w 2779395"/>
              <a:gd name="connsiteY193" fmla="*/ 2334260 h 2682240"/>
              <a:gd name="connsiteX194" fmla="*/ 2124075 w 2779395"/>
              <a:gd name="connsiteY194" fmla="*/ 2306320 h 2682240"/>
              <a:gd name="connsiteX195" fmla="*/ 2131695 w 2779395"/>
              <a:gd name="connsiteY195" fmla="*/ 2273300 h 2682240"/>
              <a:gd name="connsiteX196" fmla="*/ 2141855 w 2779395"/>
              <a:gd name="connsiteY196" fmla="*/ 2258060 h 2682240"/>
              <a:gd name="connsiteX197" fmla="*/ 2146935 w 2779395"/>
              <a:gd name="connsiteY197" fmla="*/ 2235200 h 2682240"/>
              <a:gd name="connsiteX198" fmla="*/ 2149475 w 2779395"/>
              <a:gd name="connsiteY198" fmla="*/ 2159000 h 2682240"/>
              <a:gd name="connsiteX199" fmla="*/ 2152015 w 2779395"/>
              <a:gd name="connsiteY199" fmla="*/ 2151380 h 2682240"/>
              <a:gd name="connsiteX200" fmla="*/ 2159635 w 2779395"/>
              <a:gd name="connsiteY200" fmla="*/ 2143760 h 2682240"/>
              <a:gd name="connsiteX201" fmla="*/ 2164715 w 2779395"/>
              <a:gd name="connsiteY201" fmla="*/ 2133600 h 2682240"/>
              <a:gd name="connsiteX202" fmla="*/ 2167255 w 2779395"/>
              <a:gd name="connsiteY202" fmla="*/ 2125980 h 2682240"/>
              <a:gd name="connsiteX203" fmla="*/ 2179955 w 2779395"/>
              <a:gd name="connsiteY203" fmla="*/ 2118360 h 2682240"/>
              <a:gd name="connsiteX204" fmla="*/ 2187575 w 2779395"/>
              <a:gd name="connsiteY204" fmla="*/ 2110740 h 2682240"/>
              <a:gd name="connsiteX205" fmla="*/ 2190115 w 2779395"/>
              <a:gd name="connsiteY205" fmla="*/ 2103120 h 2682240"/>
              <a:gd name="connsiteX206" fmla="*/ 2205355 w 2779395"/>
              <a:gd name="connsiteY206" fmla="*/ 2092960 h 2682240"/>
              <a:gd name="connsiteX207" fmla="*/ 2215515 w 2779395"/>
              <a:gd name="connsiteY207" fmla="*/ 2087880 h 2682240"/>
              <a:gd name="connsiteX208" fmla="*/ 2223135 w 2779395"/>
              <a:gd name="connsiteY208" fmla="*/ 2085340 h 2682240"/>
              <a:gd name="connsiteX209" fmla="*/ 2233295 w 2779395"/>
              <a:gd name="connsiteY209" fmla="*/ 2080260 h 2682240"/>
              <a:gd name="connsiteX210" fmla="*/ 2271395 w 2779395"/>
              <a:gd name="connsiteY210" fmla="*/ 2072640 h 2682240"/>
              <a:gd name="connsiteX211" fmla="*/ 2289175 w 2779395"/>
              <a:gd name="connsiteY211" fmla="*/ 2067560 h 2682240"/>
              <a:gd name="connsiteX212" fmla="*/ 2304415 w 2779395"/>
              <a:gd name="connsiteY212" fmla="*/ 2052320 h 2682240"/>
              <a:gd name="connsiteX213" fmla="*/ 2314575 w 2779395"/>
              <a:gd name="connsiteY213" fmla="*/ 2034540 h 2682240"/>
              <a:gd name="connsiteX214" fmla="*/ 2327275 w 2779395"/>
              <a:gd name="connsiteY214" fmla="*/ 2019300 h 2682240"/>
              <a:gd name="connsiteX215" fmla="*/ 2329815 w 2779395"/>
              <a:gd name="connsiteY215" fmla="*/ 2011680 h 2682240"/>
              <a:gd name="connsiteX216" fmla="*/ 2342515 w 2779395"/>
              <a:gd name="connsiteY216" fmla="*/ 1993900 h 2682240"/>
              <a:gd name="connsiteX217" fmla="*/ 2345055 w 2779395"/>
              <a:gd name="connsiteY217" fmla="*/ 1986280 h 2682240"/>
              <a:gd name="connsiteX218" fmla="*/ 2367915 w 2779395"/>
              <a:gd name="connsiteY218" fmla="*/ 1971040 h 2682240"/>
              <a:gd name="connsiteX219" fmla="*/ 2375535 w 2779395"/>
              <a:gd name="connsiteY219" fmla="*/ 1968500 h 2682240"/>
              <a:gd name="connsiteX220" fmla="*/ 2383155 w 2779395"/>
              <a:gd name="connsiteY220" fmla="*/ 1963420 h 2682240"/>
              <a:gd name="connsiteX221" fmla="*/ 2388235 w 2779395"/>
              <a:gd name="connsiteY221" fmla="*/ 1955800 h 2682240"/>
              <a:gd name="connsiteX222" fmla="*/ 2441575 w 2779395"/>
              <a:gd name="connsiteY222" fmla="*/ 1940560 h 2682240"/>
              <a:gd name="connsiteX223" fmla="*/ 2449195 w 2779395"/>
              <a:gd name="connsiteY223" fmla="*/ 1938020 h 2682240"/>
              <a:gd name="connsiteX224" fmla="*/ 2456815 w 2779395"/>
              <a:gd name="connsiteY224" fmla="*/ 1930400 h 2682240"/>
              <a:gd name="connsiteX225" fmla="*/ 2466975 w 2779395"/>
              <a:gd name="connsiteY225" fmla="*/ 1912620 h 2682240"/>
              <a:gd name="connsiteX226" fmla="*/ 2474595 w 2779395"/>
              <a:gd name="connsiteY226" fmla="*/ 1907540 h 2682240"/>
              <a:gd name="connsiteX227" fmla="*/ 2482215 w 2779395"/>
              <a:gd name="connsiteY227" fmla="*/ 1899920 h 2682240"/>
              <a:gd name="connsiteX228" fmla="*/ 2492375 w 2779395"/>
              <a:gd name="connsiteY228" fmla="*/ 1887220 h 2682240"/>
              <a:gd name="connsiteX229" fmla="*/ 2497455 w 2779395"/>
              <a:gd name="connsiteY229" fmla="*/ 1874520 h 2682240"/>
              <a:gd name="connsiteX230" fmla="*/ 2499995 w 2779395"/>
              <a:gd name="connsiteY230" fmla="*/ 1866900 h 2682240"/>
              <a:gd name="connsiteX231" fmla="*/ 2512695 w 2779395"/>
              <a:gd name="connsiteY231" fmla="*/ 1864360 h 2682240"/>
              <a:gd name="connsiteX232" fmla="*/ 2522855 w 2779395"/>
              <a:gd name="connsiteY232" fmla="*/ 1851660 h 2682240"/>
              <a:gd name="connsiteX233" fmla="*/ 2538095 w 2779395"/>
              <a:gd name="connsiteY233" fmla="*/ 1846580 h 2682240"/>
              <a:gd name="connsiteX234" fmla="*/ 2548255 w 2779395"/>
              <a:gd name="connsiteY234" fmla="*/ 1833880 h 2682240"/>
              <a:gd name="connsiteX235" fmla="*/ 2558415 w 2779395"/>
              <a:gd name="connsiteY235" fmla="*/ 1808480 h 2682240"/>
              <a:gd name="connsiteX236" fmla="*/ 2563495 w 2779395"/>
              <a:gd name="connsiteY236" fmla="*/ 1750060 h 2682240"/>
              <a:gd name="connsiteX237" fmla="*/ 2571115 w 2779395"/>
              <a:gd name="connsiteY237" fmla="*/ 1742440 h 2682240"/>
              <a:gd name="connsiteX238" fmla="*/ 2573655 w 2779395"/>
              <a:gd name="connsiteY238" fmla="*/ 1734820 h 2682240"/>
              <a:gd name="connsiteX239" fmla="*/ 2601595 w 2779395"/>
              <a:gd name="connsiteY239" fmla="*/ 1711960 h 2682240"/>
              <a:gd name="connsiteX240" fmla="*/ 2609215 w 2779395"/>
              <a:gd name="connsiteY240" fmla="*/ 1709420 h 2682240"/>
              <a:gd name="connsiteX241" fmla="*/ 2616835 w 2779395"/>
              <a:gd name="connsiteY241" fmla="*/ 1704340 h 2682240"/>
              <a:gd name="connsiteX242" fmla="*/ 2632075 w 2779395"/>
              <a:gd name="connsiteY242" fmla="*/ 1696720 h 2682240"/>
              <a:gd name="connsiteX243" fmla="*/ 2642235 w 2779395"/>
              <a:gd name="connsiteY243" fmla="*/ 1678940 h 2682240"/>
              <a:gd name="connsiteX244" fmla="*/ 2644775 w 2779395"/>
              <a:gd name="connsiteY244" fmla="*/ 1671320 h 2682240"/>
              <a:gd name="connsiteX245" fmla="*/ 2649855 w 2779395"/>
              <a:gd name="connsiteY245" fmla="*/ 1663700 h 2682240"/>
              <a:gd name="connsiteX246" fmla="*/ 2657475 w 2779395"/>
              <a:gd name="connsiteY246" fmla="*/ 1648460 h 2682240"/>
              <a:gd name="connsiteX247" fmla="*/ 2667635 w 2779395"/>
              <a:gd name="connsiteY247" fmla="*/ 1645920 h 2682240"/>
              <a:gd name="connsiteX248" fmla="*/ 2675255 w 2779395"/>
              <a:gd name="connsiteY248" fmla="*/ 1638300 h 2682240"/>
              <a:gd name="connsiteX249" fmla="*/ 2682875 w 2779395"/>
              <a:gd name="connsiteY249" fmla="*/ 1635760 h 2682240"/>
              <a:gd name="connsiteX250" fmla="*/ 2685415 w 2779395"/>
              <a:gd name="connsiteY250" fmla="*/ 1628140 h 2682240"/>
              <a:gd name="connsiteX251" fmla="*/ 2705735 w 2779395"/>
              <a:gd name="connsiteY251" fmla="*/ 1620520 h 2682240"/>
              <a:gd name="connsiteX252" fmla="*/ 2713355 w 2779395"/>
              <a:gd name="connsiteY252" fmla="*/ 1607820 h 2682240"/>
              <a:gd name="connsiteX253" fmla="*/ 2720975 w 2779395"/>
              <a:gd name="connsiteY253" fmla="*/ 1605280 h 2682240"/>
              <a:gd name="connsiteX254" fmla="*/ 2738755 w 2779395"/>
              <a:gd name="connsiteY254" fmla="*/ 1602740 h 2682240"/>
              <a:gd name="connsiteX255" fmla="*/ 2741295 w 2779395"/>
              <a:gd name="connsiteY255" fmla="*/ 1595120 h 2682240"/>
              <a:gd name="connsiteX256" fmla="*/ 2756535 w 2779395"/>
              <a:gd name="connsiteY256" fmla="*/ 1587500 h 2682240"/>
              <a:gd name="connsiteX257" fmla="*/ 2759075 w 2779395"/>
              <a:gd name="connsiteY257" fmla="*/ 1574800 h 2682240"/>
              <a:gd name="connsiteX258" fmla="*/ 2766695 w 2779395"/>
              <a:gd name="connsiteY258" fmla="*/ 1569720 h 2682240"/>
              <a:gd name="connsiteX259" fmla="*/ 2779395 w 2779395"/>
              <a:gd name="connsiteY259" fmla="*/ 1554480 h 2682240"/>
              <a:gd name="connsiteX260" fmla="*/ 2776855 w 2779395"/>
              <a:gd name="connsiteY260" fmla="*/ 1498600 h 2682240"/>
              <a:gd name="connsiteX261" fmla="*/ 2769235 w 2779395"/>
              <a:gd name="connsiteY261" fmla="*/ 1490980 h 2682240"/>
              <a:gd name="connsiteX262" fmla="*/ 2766695 w 2779395"/>
              <a:gd name="connsiteY262" fmla="*/ 1483360 h 2682240"/>
              <a:gd name="connsiteX263" fmla="*/ 2761615 w 2779395"/>
              <a:gd name="connsiteY263" fmla="*/ 1473200 h 2682240"/>
              <a:gd name="connsiteX264" fmla="*/ 2759075 w 2779395"/>
              <a:gd name="connsiteY264" fmla="*/ 1463040 h 2682240"/>
              <a:gd name="connsiteX265" fmla="*/ 2751455 w 2779395"/>
              <a:gd name="connsiteY265" fmla="*/ 1455420 h 2682240"/>
              <a:gd name="connsiteX266" fmla="*/ 2748915 w 2779395"/>
              <a:gd name="connsiteY266" fmla="*/ 1447800 h 2682240"/>
              <a:gd name="connsiteX267" fmla="*/ 2743835 w 2779395"/>
              <a:gd name="connsiteY267" fmla="*/ 1437640 h 2682240"/>
              <a:gd name="connsiteX268" fmla="*/ 2741295 w 2779395"/>
              <a:gd name="connsiteY268" fmla="*/ 1424940 h 2682240"/>
              <a:gd name="connsiteX269" fmla="*/ 2731135 w 2779395"/>
              <a:gd name="connsiteY269" fmla="*/ 1414780 h 2682240"/>
              <a:gd name="connsiteX270" fmla="*/ 2728595 w 2779395"/>
              <a:gd name="connsiteY270" fmla="*/ 1391920 h 2682240"/>
              <a:gd name="connsiteX271" fmla="*/ 2726055 w 2779395"/>
              <a:gd name="connsiteY271" fmla="*/ 1384300 h 2682240"/>
              <a:gd name="connsiteX272" fmla="*/ 2728595 w 2779395"/>
              <a:gd name="connsiteY272" fmla="*/ 1272540 h 2682240"/>
              <a:gd name="connsiteX273" fmla="*/ 2738755 w 2779395"/>
              <a:gd name="connsiteY273" fmla="*/ 1267460 h 2682240"/>
              <a:gd name="connsiteX274" fmla="*/ 2746375 w 2779395"/>
              <a:gd name="connsiteY274" fmla="*/ 1242060 h 2682240"/>
              <a:gd name="connsiteX275" fmla="*/ 2726055 w 2779395"/>
              <a:gd name="connsiteY275" fmla="*/ 1236980 h 2682240"/>
              <a:gd name="connsiteX276" fmla="*/ 2718435 w 2779395"/>
              <a:gd name="connsiteY276" fmla="*/ 1234440 h 2682240"/>
              <a:gd name="connsiteX277" fmla="*/ 2708275 w 2779395"/>
              <a:gd name="connsiteY277" fmla="*/ 1219200 h 2682240"/>
              <a:gd name="connsiteX278" fmla="*/ 2703195 w 2779395"/>
              <a:gd name="connsiteY278" fmla="*/ 1209040 h 2682240"/>
              <a:gd name="connsiteX279" fmla="*/ 2695575 w 2779395"/>
              <a:gd name="connsiteY279" fmla="*/ 1203960 h 2682240"/>
              <a:gd name="connsiteX280" fmla="*/ 2687955 w 2779395"/>
              <a:gd name="connsiteY280" fmla="*/ 1150620 h 2682240"/>
              <a:gd name="connsiteX281" fmla="*/ 2685415 w 2779395"/>
              <a:gd name="connsiteY281" fmla="*/ 1097280 h 2682240"/>
              <a:gd name="connsiteX282" fmla="*/ 2680335 w 2779395"/>
              <a:gd name="connsiteY282" fmla="*/ 1069340 h 2682240"/>
              <a:gd name="connsiteX283" fmla="*/ 2672715 w 2779395"/>
              <a:gd name="connsiteY283" fmla="*/ 988060 h 2682240"/>
              <a:gd name="connsiteX284" fmla="*/ 2670175 w 2779395"/>
              <a:gd name="connsiteY284" fmla="*/ 980440 h 2682240"/>
              <a:gd name="connsiteX285" fmla="*/ 2657475 w 2779395"/>
              <a:gd name="connsiteY285" fmla="*/ 972820 h 2682240"/>
              <a:gd name="connsiteX286" fmla="*/ 2654935 w 2779395"/>
              <a:gd name="connsiteY286" fmla="*/ 965200 h 2682240"/>
              <a:gd name="connsiteX287" fmla="*/ 2652395 w 2779395"/>
              <a:gd name="connsiteY287" fmla="*/ 949960 h 2682240"/>
              <a:gd name="connsiteX288" fmla="*/ 2644775 w 2779395"/>
              <a:gd name="connsiteY288" fmla="*/ 944880 h 2682240"/>
              <a:gd name="connsiteX289" fmla="*/ 2629535 w 2779395"/>
              <a:gd name="connsiteY289" fmla="*/ 914400 h 2682240"/>
              <a:gd name="connsiteX290" fmla="*/ 2621915 w 2779395"/>
              <a:gd name="connsiteY290" fmla="*/ 911860 h 2682240"/>
              <a:gd name="connsiteX291" fmla="*/ 2611755 w 2779395"/>
              <a:gd name="connsiteY291" fmla="*/ 904240 h 2682240"/>
              <a:gd name="connsiteX292" fmla="*/ 2591435 w 2779395"/>
              <a:gd name="connsiteY292" fmla="*/ 889000 h 2682240"/>
              <a:gd name="connsiteX293" fmla="*/ 2578735 w 2779395"/>
              <a:gd name="connsiteY293" fmla="*/ 886460 h 2682240"/>
              <a:gd name="connsiteX294" fmla="*/ 2558415 w 2779395"/>
              <a:gd name="connsiteY294" fmla="*/ 876300 h 2682240"/>
              <a:gd name="connsiteX295" fmla="*/ 2538095 w 2779395"/>
              <a:gd name="connsiteY295" fmla="*/ 873760 h 2682240"/>
              <a:gd name="connsiteX296" fmla="*/ 2525395 w 2779395"/>
              <a:gd name="connsiteY296" fmla="*/ 871220 h 2682240"/>
              <a:gd name="connsiteX297" fmla="*/ 2517775 w 2779395"/>
              <a:gd name="connsiteY297" fmla="*/ 866140 h 2682240"/>
              <a:gd name="connsiteX298" fmla="*/ 2497455 w 2779395"/>
              <a:gd name="connsiteY298" fmla="*/ 855980 h 2682240"/>
              <a:gd name="connsiteX299" fmla="*/ 2484755 w 2779395"/>
              <a:gd name="connsiteY299" fmla="*/ 838200 h 2682240"/>
              <a:gd name="connsiteX300" fmla="*/ 2474595 w 2779395"/>
              <a:gd name="connsiteY300" fmla="*/ 815340 h 2682240"/>
              <a:gd name="connsiteX301" fmla="*/ 2469515 w 2779395"/>
              <a:gd name="connsiteY301" fmla="*/ 802640 h 2682240"/>
              <a:gd name="connsiteX302" fmla="*/ 2459355 w 2779395"/>
              <a:gd name="connsiteY302" fmla="*/ 784860 h 2682240"/>
              <a:gd name="connsiteX303" fmla="*/ 2456815 w 2779395"/>
              <a:gd name="connsiteY303" fmla="*/ 767080 h 2682240"/>
              <a:gd name="connsiteX304" fmla="*/ 2433955 w 2779395"/>
              <a:gd name="connsiteY304" fmla="*/ 749300 h 2682240"/>
              <a:gd name="connsiteX305" fmla="*/ 2418715 w 2779395"/>
              <a:gd name="connsiteY305" fmla="*/ 736600 h 2682240"/>
              <a:gd name="connsiteX306" fmla="*/ 2416175 w 2779395"/>
              <a:gd name="connsiteY306" fmla="*/ 723900 h 2682240"/>
              <a:gd name="connsiteX307" fmla="*/ 2400935 w 2779395"/>
              <a:gd name="connsiteY307" fmla="*/ 716280 h 2682240"/>
              <a:gd name="connsiteX308" fmla="*/ 2393315 w 2779395"/>
              <a:gd name="connsiteY308" fmla="*/ 708660 h 2682240"/>
              <a:gd name="connsiteX309" fmla="*/ 2378075 w 2779395"/>
              <a:gd name="connsiteY309" fmla="*/ 701040 h 2682240"/>
              <a:gd name="connsiteX310" fmla="*/ 2375535 w 2779395"/>
              <a:gd name="connsiteY310" fmla="*/ 688340 h 2682240"/>
              <a:gd name="connsiteX311" fmla="*/ 2370455 w 2779395"/>
              <a:gd name="connsiteY311" fmla="*/ 670560 h 2682240"/>
              <a:gd name="connsiteX312" fmla="*/ 2372995 w 2779395"/>
              <a:gd name="connsiteY312" fmla="*/ 556260 h 2682240"/>
              <a:gd name="connsiteX313" fmla="*/ 2380615 w 2779395"/>
              <a:gd name="connsiteY313" fmla="*/ 530860 h 2682240"/>
              <a:gd name="connsiteX314" fmla="*/ 2388235 w 2779395"/>
              <a:gd name="connsiteY314" fmla="*/ 515620 h 2682240"/>
              <a:gd name="connsiteX315" fmla="*/ 2390775 w 2779395"/>
              <a:gd name="connsiteY315" fmla="*/ 492760 h 2682240"/>
              <a:gd name="connsiteX316" fmla="*/ 2406015 w 2779395"/>
              <a:gd name="connsiteY316" fmla="*/ 482600 h 2682240"/>
              <a:gd name="connsiteX317" fmla="*/ 2421255 w 2779395"/>
              <a:gd name="connsiteY317" fmla="*/ 464820 h 2682240"/>
              <a:gd name="connsiteX318" fmla="*/ 2418715 w 2779395"/>
              <a:gd name="connsiteY318" fmla="*/ 434340 h 2682240"/>
              <a:gd name="connsiteX319" fmla="*/ 2400935 w 2779395"/>
              <a:gd name="connsiteY319" fmla="*/ 424180 h 2682240"/>
              <a:gd name="connsiteX320" fmla="*/ 2393315 w 2779395"/>
              <a:gd name="connsiteY320" fmla="*/ 419100 h 2682240"/>
              <a:gd name="connsiteX321" fmla="*/ 2375535 w 2779395"/>
              <a:gd name="connsiteY321" fmla="*/ 401320 h 2682240"/>
              <a:gd name="connsiteX322" fmla="*/ 2365375 w 2779395"/>
              <a:gd name="connsiteY322" fmla="*/ 398780 h 2682240"/>
              <a:gd name="connsiteX323" fmla="*/ 2360295 w 2779395"/>
              <a:gd name="connsiteY323" fmla="*/ 388620 h 2682240"/>
              <a:gd name="connsiteX324" fmla="*/ 2342515 w 2779395"/>
              <a:gd name="connsiteY324" fmla="*/ 378460 h 2682240"/>
              <a:gd name="connsiteX325" fmla="*/ 2334895 w 2779395"/>
              <a:gd name="connsiteY325" fmla="*/ 370840 h 2682240"/>
              <a:gd name="connsiteX326" fmla="*/ 2327275 w 2779395"/>
              <a:gd name="connsiteY326" fmla="*/ 368300 h 2682240"/>
              <a:gd name="connsiteX327" fmla="*/ 2314575 w 2779395"/>
              <a:gd name="connsiteY327" fmla="*/ 360680 h 2682240"/>
              <a:gd name="connsiteX328" fmla="*/ 2304415 w 2779395"/>
              <a:gd name="connsiteY328" fmla="*/ 347980 h 2682240"/>
              <a:gd name="connsiteX329" fmla="*/ 2103755 w 2779395"/>
              <a:gd name="connsiteY329" fmla="*/ 345440 h 2682240"/>
              <a:gd name="connsiteX330" fmla="*/ 2088515 w 2779395"/>
              <a:gd name="connsiteY330" fmla="*/ 337820 h 2682240"/>
              <a:gd name="connsiteX331" fmla="*/ 2080895 w 2779395"/>
              <a:gd name="connsiteY331" fmla="*/ 327660 h 2682240"/>
              <a:gd name="connsiteX332" fmla="*/ 2063115 w 2779395"/>
              <a:gd name="connsiteY332" fmla="*/ 314960 h 2682240"/>
              <a:gd name="connsiteX333" fmla="*/ 2055495 w 2779395"/>
              <a:gd name="connsiteY333" fmla="*/ 307340 h 2682240"/>
              <a:gd name="connsiteX334" fmla="*/ 2047875 w 2779395"/>
              <a:gd name="connsiteY334" fmla="*/ 304800 h 2682240"/>
              <a:gd name="connsiteX335" fmla="*/ 2040255 w 2779395"/>
              <a:gd name="connsiteY335" fmla="*/ 299720 h 2682240"/>
              <a:gd name="connsiteX336" fmla="*/ 1997075 w 2779395"/>
              <a:gd name="connsiteY336" fmla="*/ 294640 h 2682240"/>
              <a:gd name="connsiteX337" fmla="*/ 1986915 w 2779395"/>
              <a:gd name="connsiteY337" fmla="*/ 271780 h 2682240"/>
              <a:gd name="connsiteX338" fmla="*/ 1981835 w 2779395"/>
              <a:gd name="connsiteY338" fmla="*/ 264160 h 2682240"/>
              <a:gd name="connsiteX339" fmla="*/ 1979295 w 2779395"/>
              <a:gd name="connsiteY339" fmla="*/ 256540 h 2682240"/>
              <a:gd name="connsiteX340" fmla="*/ 1974215 w 2779395"/>
              <a:gd name="connsiteY340" fmla="*/ 248920 h 2682240"/>
              <a:gd name="connsiteX341" fmla="*/ 1964055 w 2779395"/>
              <a:gd name="connsiteY341" fmla="*/ 231140 h 2682240"/>
              <a:gd name="connsiteX342" fmla="*/ 1956435 w 2779395"/>
              <a:gd name="connsiteY342" fmla="*/ 226060 h 2682240"/>
              <a:gd name="connsiteX343" fmla="*/ 1951355 w 2779395"/>
              <a:gd name="connsiteY343" fmla="*/ 218440 h 2682240"/>
              <a:gd name="connsiteX344" fmla="*/ 1943735 w 2779395"/>
              <a:gd name="connsiteY344" fmla="*/ 213360 h 2682240"/>
              <a:gd name="connsiteX345" fmla="*/ 1941195 w 2779395"/>
              <a:gd name="connsiteY345" fmla="*/ 205740 h 2682240"/>
              <a:gd name="connsiteX346" fmla="*/ 1933575 w 2779395"/>
              <a:gd name="connsiteY346" fmla="*/ 200660 h 2682240"/>
              <a:gd name="connsiteX347" fmla="*/ 1915795 w 2779395"/>
              <a:gd name="connsiteY347" fmla="*/ 190500 h 2682240"/>
              <a:gd name="connsiteX348" fmla="*/ 1908175 w 2779395"/>
              <a:gd name="connsiteY348" fmla="*/ 185420 h 2682240"/>
              <a:gd name="connsiteX349" fmla="*/ 1900555 w 2779395"/>
              <a:gd name="connsiteY349" fmla="*/ 182880 h 2682240"/>
              <a:gd name="connsiteX350" fmla="*/ 1890395 w 2779395"/>
              <a:gd name="connsiteY350" fmla="*/ 175260 h 2682240"/>
              <a:gd name="connsiteX351" fmla="*/ 1885315 w 2779395"/>
              <a:gd name="connsiteY351" fmla="*/ 167640 h 2682240"/>
              <a:gd name="connsiteX352" fmla="*/ 1870075 w 2779395"/>
              <a:gd name="connsiteY352" fmla="*/ 165100 h 2682240"/>
              <a:gd name="connsiteX353" fmla="*/ 1859915 w 2779395"/>
              <a:gd name="connsiteY353" fmla="*/ 157480 h 2682240"/>
              <a:gd name="connsiteX354" fmla="*/ 1844675 w 2779395"/>
              <a:gd name="connsiteY354" fmla="*/ 152400 h 2682240"/>
              <a:gd name="connsiteX355" fmla="*/ 1732915 w 2779395"/>
              <a:gd name="connsiteY355" fmla="*/ 149860 h 2682240"/>
              <a:gd name="connsiteX356" fmla="*/ 1626235 w 2779395"/>
              <a:gd name="connsiteY356" fmla="*/ 144780 h 2682240"/>
              <a:gd name="connsiteX357" fmla="*/ 1618615 w 2779395"/>
              <a:gd name="connsiteY357" fmla="*/ 142240 h 2682240"/>
              <a:gd name="connsiteX358" fmla="*/ 1585595 w 2779395"/>
              <a:gd name="connsiteY358" fmla="*/ 137160 h 2682240"/>
              <a:gd name="connsiteX359" fmla="*/ 1519555 w 2779395"/>
              <a:gd name="connsiteY359" fmla="*/ 127000 h 2682240"/>
              <a:gd name="connsiteX360" fmla="*/ 1511935 w 2779395"/>
              <a:gd name="connsiteY360" fmla="*/ 121920 h 2682240"/>
              <a:gd name="connsiteX361" fmla="*/ 1369695 w 2779395"/>
              <a:gd name="connsiteY361" fmla="*/ 119380 h 2682240"/>
              <a:gd name="connsiteX362" fmla="*/ 1321435 w 2779395"/>
              <a:gd name="connsiteY362" fmla="*/ 114300 h 2682240"/>
              <a:gd name="connsiteX363" fmla="*/ 1113155 w 2779395"/>
              <a:gd name="connsiteY363" fmla="*/ 109220 h 2682240"/>
              <a:gd name="connsiteX364" fmla="*/ 1105535 w 2779395"/>
              <a:gd name="connsiteY364" fmla="*/ 101600 h 2682240"/>
              <a:gd name="connsiteX365" fmla="*/ 1102995 w 2779395"/>
              <a:gd name="connsiteY365" fmla="*/ 93980 h 2682240"/>
              <a:gd name="connsiteX366" fmla="*/ 1097915 w 2779395"/>
              <a:gd name="connsiteY366" fmla="*/ 81280 h 2682240"/>
              <a:gd name="connsiteX367" fmla="*/ 1080135 w 2779395"/>
              <a:gd name="connsiteY367" fmla="*/ 71120 h 2682240"/>
              <a:gd name="connsiteX368" fmla="*/ 1072515 w 2779395"/>
              <a:gd name="connsiteY368" fmla="*/ 63500 h 2682240"/>
              <a:gd name="connsiteX369" fmla="*/ 1054735 w 2779395"/>
              <a:gd name="connsiteY369" fmla="*/ 53340 h 2682240"/>
              <a:gd name="connsiteX370" fmla="*/ 1031875 w 2779395"/>
              <a:gd name="connsiteY370" fmla="*/ 38100 h 2682240"/>
              <a:gd name="connsiteX371" fmla="*/ 1024255 w 2779395"/>
              <a:gd name="connsiteY371" fmla="*/ 35560 h 2682240"/>
              <a:gd name="connsiteX372" fmla="*/ 1003935 w 2779395"/>
              <a:gd name="connsiteY372" fmla="*/ 22860 h 2682240"/>
              <a:gd name="connsiteX373" fmla="*/ 996315 w 2779395"/>
              <a:gd name="connsiteY373" fmla="*/ 15240 h 2682240"/>
              <a:gd name="connsiteX374" fmla="*/ 932815 w 2779395"/>
              <a:gd name="connsiteY374" fmla="*/ 17780 h 2682240"/>
              <a:gd name="connsiteX375" fmla="*/ 917575 w 2779395"/>
              <a:gd name="connsiteY375" fmla="*/ 33020 h 2682240"/>
              <a:gd name="connsiteX376" fmla="*/ 904875 w 2779395"/>
              <a:gd name="connsiteY376" fmla="*/ 35560 h 2682240"/>
              <a:gd name="connsiteX377" fmla="*/ 897255 w 2779395"/>
              <a:gd name="connsiteY377" fmla="*/ 40640 h 2682240"/>
              <a:gd name="connsiteX378" fmla="*/ 892175 w 2779395"/>
              <a:gd name="connsiteY378" fmla="*/ 48260 h 2682240"/>
              <a:gd name="connsiteX379" fmla="*/ 884555 w 2779395"/>
              <a:gd name="connsiteY379" fmla="*/ 50800 h 2682240"/>
              <a:gd name="connsiteX380" fmla="*/ 882015 w 2779395"/>
              <a:gd name="connsiteY380" fmla="*/ 63500 h 2682240"/>
              <a:gd name="connsiteX381" fmla="*/ 851535 w 2779395"/>
              <a:gd name="connsiteY381" fmla="*/ 76200 h 2682240"/>
              <a:gd name="connsiteX382" fmla="*/ 841375 w 2779395"/>
              <a:gd name="connsiteY382" fmla="*/ 81280 h 2682240"/>
              <a:gd name="connsiteX383" fmla="*/ 818515 w 2779395"/>
              <a:gd name="connsiteY383" fmla="*/ 88900 h 2682240"/>
              <a:gd name="connsiteX384" fmla="*/ 800735 w 2779395"/>
              <a:gd name="connsiteY384" fmla="*/ 104140 h 2682240"/>
              <a:gd name="connsiteX385" fmla="*/ 782955 w 2779395"/>
              <a:gd name="connsiteY385" fmla="*/ 106680 h 2682240"/>
              <a:gd name="connsiteX386" fmla="*/ 775335 w 2779395"/>
              <a:gd name="connsiteY386" fmla="*/ 109220 h 2682240"/>
              <a:gd name="connsiteX387" fmla="*/ 742315 w 2779395"/>
              <a:gd name="connsiteY387" fmla="*/ 121920 h 2682240"/>
              <a:gd name="connsiteX388" fmla="*/ 719455 w 2779395"/>
              <a:gd name="connsiteY388" fmla="*/ 127000 h 2682240"/>
              <a:gd name="connsiteX389" fmla="*/ 709295 w 2779395"/>
              <a:gd name="connsiteY389" fmla="*/ 137160 h 2682240"/>
              <a:gd name="connsiteX390" fmla="*/ 696595 w 2779395"/>
              <a:gd name="connsiteY390" fmla="*/ 139700 h 2682240"/>
              <a:gd name="connsiteX391" fmla="*/ 661035 w 2779395"/>
              <a:gd name="connsiteY391" fmla="*/ 147320 h 2682240"/>
              <a:gd name="connsiteX392" fmla="*/ 561975 w 2779395"/>
              <a:gd name="connsiteY392" fmla="*/ 139700 h 2682240"/>
              <a:gd name="connsiteX393" fmla="*/ 551815 w 2779395"/>
              <a:gd name="connsiteY393" fmla="*/ 124460 h 2682240"/>
              <a:gd name="connsiteX394" fmla="*/ 528955 w 2779395"/>
              <a:gd name="connsiteY394" fmla="*/ 109220 h 2682240"/>
              <a:gd name="connsiteX395" fmla="*/ 523875 w 2779395"/>
              <a:gd name="connsiteY395" fmla="*/ 101600 h 2682240"/>
              <a:gd name="connsiteX396" fmla="*/ 521335 w 2779395"/>
              <a:gd name="connsiteY396" fmla="*/ 91440 h 2682240"/>
              <a:gd name="connsiteX397" fmla="*/ 513715 w 2779395"/>
              <a:gd name="connsiteY397" fmla="*/ 83820 h 2682240"/>
              <a:gd name="connsiteX398" fmla="*/ 506095 w 2779395"/>
              <a:gd name="connsiteY398" fmla="*/ 73660 h 2682240"/>
              <a:gd name="connsiteX399" fmla="*/ 498475 w 2779395"/>
              <a:gd name="connsiteY399" fmla="*/ 58420 h 2682240"/>
              <a:gd name="connsiteX400" fmla="*/ 490855 w 2779395"/>
              <a:gd name="connsiteY400" fmla="*/ 53340 h 2682240"/>
              <a:gd name="connsiteX401" fmla="*/ 488315 w 2779395"/>
              <a:gd name="connsiteY401" fmla="*/ 45720 h 2682240"/>
              <a:gd name="connsiteX402" fmla="*/ 473075 w 2779395"/>
              <a:gd name="connsiteY402" fmla="*/ 35560 h 2682240"/>
              <a:gd name="connsiteX403" fmla="*/ 470535 w 2779395"/>
              <a:gd name="connsiteY403" fmla="*/ 27940 h 2682240"/>
              <a:gd name="connsiteX404" fmla="*/ 450215 w 2779395"/>
              <a:gd name="connsiteY404" fmla="*/ 25400 h 2682240"/>
              <a:gd name="connsiteX405" fmla="*/ 437515 w 2779395"/>
              <a:gd name="connsiteY405" fmla="*/ 20320 h 2682240"/>
              <a:gd name="connsiteX406" fmla="*/ 417195 w 2779395"/>
              <a:gd name="connsiteY406" fmla="*/ 17780 h 2682240"/>
              <a:gd name="connsiteX407" fmla="*/ 399415 w 2779395"/>
              <a:gd name="connsiteY407" fmla="*/ 5080 h 2682240"/>
              <a:gd name="connsiteX408" fmla="*/ 376555 w 2779395"/>
              <a:gd name="connsiteY408" fmla="*/ 0 h 2682240"/>
              <a:gd name="connsiteX409" fmla="*/ 374015 w 2779395"/>
              <a:gd name="connsiteY409" fmla="*/ 7620 h 2682240"/>
              <a:gd name="connsiteX410" fmla="*/ 366395 w 2779395"/>
              <a:gd name="connsiteY410" fmla="*/ 43180 h 2682240"/>
              <a:gd name="connsiteX411" fmla="*/ 358775 w 2779395"/>
              <a:gd name="connsiteY411" fmla="*/ 50800 h 2682240"/>
              <a:gd name="connsiteX412" fmla="*/ 348615 w 2779395"/>
              <a:gd name="connsiteY412" fmla="*/ 55880 h 2682240"/>
              <a:gd name="connsiteX413" fmla="*/ 323215 w 2779395"/>
              <a:gd name="connsiteY413" fmla="*/ 58420 h 2682240"/>
              <a:gd name="connsiteX414" fmla="*/ 330835 w 2779395"/>
              <a:gd name="connsiteY414" fmla="*/ 45720 h 2682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</a:cxnLst>
            <a:rect l="l" t="t" r="r" b="b"/>
            <a:pathLst>
              <a:path w="2779395" h="2682240">
                <a:moveTo>
                  <a:pt x="330835" y="45720"/>
                </a:moveTo>
                <a:cubicBezTo>
                  <a:pt x="329988" y="44027"/>
                  <a:pt x="321727" y="45865"/>
                  <a:pt x="318135" y="48260"/>
                </a:cubicBezTo>
                <a:cubicBezTo>
                  <a:pt x="315907" y="49745"/>
                  <a:pt x="317488" y="53987"/>
                  <a:pt x="315595" y="55880"/>
                </a:cubicBezTo>
                <a:cubicBezTo>
                  <a:pt x="312456" y="59019"/>
                  <a:pt x="302369" y="61982"/>
                  <a:pt x="297815" y="63500"/>
                </a:cubicBezTo>
                <a:cubicBezTo>
                  <a:pt x="296122" y="66040"/>
                  <a:pt x="295415" y="69658"/>
                  <a:pt x="292735" y="71120"/>
                </a:cubicBezTo>
                <a:cubicBezTo>
                  <a:pt x="285353" y="75146"/>
                  <a:pt x="269501" y="78834"/>
                  <a:pt x="259715" y="81280"/>
                </a:cubicBezTo>
                <a:cubicBezTo>
                  <a:pt x="257175" y="82973"/>
                  <a:pt x="254901" y="85157"/>
                  <a:pt x="252095" y="86360"/>
                </a:cubicBezTo>
                <a:cubicBezTo>
                  <a:pt x="248886" y="87735"/>
                  <a:pt x="245366" y="88257"/>
                  <a:pt x="241935" y="88900"/>
                </a:cubicBezTo>
                <a:cubicBezTo>
                  <a:pt x="222529" y="92539"/>
                  <a:pt x="211782" y="93933"/>
                  <a:pt x="193675" y="96520"/>
                </a:cubicBezTo>
                <a:cubicBezTo>
                  <a:pt x="191725" y="106272"/>
                  <a:pt x="191897" y="111201"/>
                  <a:pt x="186055" y="119380"/>
                </a:cubicBezTo>
                <a:cubicBezTo>
                  <a:pt x="183967" y="122303"/>
                  <a:pt x="180735" y="124240"/>
                  <a:pt x="178435" y="127000"/>
                </a:cubicBezTo>
                <a:cubicBezTo>
                  <a:pt x="176481" y="129345"/>
                  <a:pt x="174870" y="131970"/>
                  <a:pt x="173355" y="134620"/>
                </a:cubicBezTo>
                <a:cubicBezTo>
                  <a:pt x="171476" y="137908"/>
                  <a:pt x="170952" y="142103"/>
                  <a:pt x="168275" y="144780"/>
                </a:cubicBezTo>
                <a:cubicBezTo>
                  <a:pt x="166382" y="146673"/>
                  <a:pt x="163195" y="146473"/>
                  <a:pt x="160655" y="147320"/>
                </a:cubicBezTo>
                <a:cubicBezTo>
                  <a:pt x="155089" y="175152"/>
                  <a:pt x="162049" y="146143"/>
                  <a:pt x="153035" y="170180"/>
                </a:cubicBezTo>
                <a:cubicBezTo>
                  <a:pt x="150594" y="176691"/>
                  <a:pt x="151025" y="181819"/>
                  <a:pt x="147955" y="187960"/>
                </a:cubicBezTo>
                <a:cubicBezTo>
                  <a:pt x="146590" y="190690"/>
                  <a:pt x="145259" y="193673"/>
                  <a:pt x="142875" y="195580"/>
                </a:cubicBezTo>
                <a:cubicBezTo>
                  <a:pt x="140784" y="197253"/>
                  <a:pt x="137795" y="197273"/>
                  <a:pt x="135255" y="198120"/>
                </a:cubicBezTo>
                <a:cubicBezTo>
                  <a:pt x="134408" y="202353"/>
                  <a:pt x="133267" y="206538"/>
                  <a:pt x="132715" y="210820"/>
                </a:cubicBezTo>
                <a:cubicBezTo>
                  <a:pt x="129879" y="232797"/>
                  <a:pt x="128157" y="254913"/>
                  <a:pt x="125095" y="276860"/>
                </a:cubicBezTo>
                <a:cubicBezTo>
                  <a:pt x="120962" y="306480"/>
                  <a:pt x="121568" y="312100"/>
                  <a:pt x="112395" y="332740"/>
                </a:cubicBezTo>
                <a:cubicBezTo>
                  <a:pt x="109765" y="338657"/>
                  <a:pt x="106144" y="347295"/>
                  <a:pt x="99695" y="350520"/>
                </a:cubicBezTo>
                <a:cubicBezTo>
                  <a:pt x="95834" y="352451"/>
                  <a:pt x="91228" y="352213"/>
                  <a:pt x="86995" y="353060"/>
                </a:cubicBezTo>
                <a:cubicBezTo>
                  <a:pt x="86148" y="357293"/>
                  <a:pt x="86850" y="362168"/>
                  <a:pt x="84455" y="365760"/>
                </a:cubicBezTo>
                <a:cubicBezTo>
                  <a:pt x="82970" y="367988"/>
                  <a:pt x="78728" y="366407"/>
                  <a:pt x="76835" y="368300"/>
                </a:cubicBezTo>
                <a:cubicBezTo>
                  <a:pt x="63288" y="381847"/>
                  <a:pt x="86995" y="371687"/>
                  <a:pt x="66675" y="378460"/>
                </a:cubicBezTo>
                <a:cubicBezTo>
                  <a:pt x="55908" y="399993"/>
                  <a:pt x="66585" y="375713"/>
                  <a:pt x="59055" y="411480"/>
                </a:cubicBezTo>
                <a:cubicBezTo>
                  <a:pt x="49679" y="456015"/>
                  <a:pt x="56642" y="423927"/>
                  <a:pt x="46355" y="444500"/>
                </a:cubicBezTo>
                <a:cubicBezTo>
                  <a:pt x="45158" y="446895"/>
                  <a:pt x="45906" y="450447"/>
                  <a:pt x="43815" y="452120"/>
                </a:cubicBezTo>
                <a:cubicBezTo>
                  <a:pt x="41089" y="454301"/>
                  <a:pt x="37042" y="453813"/>
                  <a:pt x="33655" y="454660"/>
                </a:cubicBezTo>
                <a:cubicBezTo>
                  <a:pt x="6607" y="472692"/>
                  <a:pt x="17361" y="462337"/>
                  <a:pt x="31115" y="533400"/>
                </a:cubicBezTo>
                <a:cubicBezTo>
                  <a:pt x="31835" y="537117"/>
                  <a:pt x="37888" y="536787"/>
                  <a:pt x="41275" y="538480"/>
                </a:cubicBezTo>
                <a:cubicBezTo>
                  <a:pt x="43815" y="541867"/>
                  <a:pt x="45450" y="546179"/>
                  <a:pt x="48895" y="548640"/>
                </a:cubicBezTo>
                <a:cubicBezTo>
                  <a:pt x="51736" y="550669"/>
                  <a:pt x="55698" y="550221"/>
                  <a:pt x="59055" y="551180"/>
                </a:cubicBezTo>
                <a:cubicBezTo>
                  <a:pt x="68257" y="553809"/>
                  <a:pt x="65946" y="553234"/>
                  <a:pt x="74295" y="558800"/>
                </a:cubicBezTo>
                <a:cubicBezTo>
                  <a:pt x="81759" y="581192"/>
                  <a:pt x="70094" y="551394"/>
                  <a:pt x="84455" y="571500"/>
                </a:cubicBezTo>
                <a:cubicBezTo>
                  <a:pt x="96794" y="588774"/>
                  <a:pt x="81531" y="581532"/>
                  <a:pt x="97155" y="586740"/>
                </a:cubicBezTo>
                <a:cubicBezTo>
                  <a:pt x="98848" y="591820"/>
                  <a:pt x="100764" y="596831"/>
                  <a:pt x="102235" y="601980"/>
                </a:cubicBezTo>
                <a:cubicBezTo>
                  <a:pt x="108051" y="622334"/>
                  <a:pt x="105366" y="613912"/>
                  <a:pt x="109855" y="627380"/>
                </a:cubicBezTo>
                <a:cubicBezTo>
                  <a:pt x="108162" y="658707"/>
                  <a:pt x="107064" y="690071"/>
                  <a:pt x="104775" y="721360"/>
                </a:cubicBezTo>
                <a:cubicBezTo>
                  <a:pt x="104520" y="724842"/>
                  <a:pt x="104703" y="729052"/>
                  <a:pt x="102235" y="731520"/>
                </a:cubicBezTo>
                <a:cubicBezTo>
                  <a:pt x="99011" y="734744"/>
                  <a:pt x="93768" y="734907"/>
                  <a:pt x="89535" y="736600"/>
                </a:cubicBezTo>
                <a:cubicBezTo>
                  <a:pt x="74550" y="781556"/>
                  <a:pt x="84023" y="749788"/>
                  <a:pt x="97155" y="863600"/>
                </a:cubicBezTo>
                <a:cubicBezTo>
                  <a:pt x="97510" y="866675"/>
                  <a:pt x="103629" y="880848"/>
                  <a:pt x="107315" y="883920"/>
                </a:cubicBezTo>
                <a:cubicBezTo>
                  <a:pt x="110224" y="886344"/>
                  <a:pt x="114088" y="887307"/>
                  <a:pt x="117475" y="889000"/>
                </a:cubicBezTo>
                <a:cubicBezTo>
                  <a:pt x="128794" y="905979"/>
                  <a:pt x="116894" y="886278"/>
                  <a:pt x="125095" y="906780"/>
                </a:cubicBezTo>
                <a:cubicBezTo>
                  <a:pt x="127204" y="912053"/>
                  <a:pt x="130175" y="916940"/>
                  <a:pt x="132715" y="922020"/>
                </a:cubicBezTo>
                <a:cubicBezTo>
                  <a:pt x="140889" y="1047351"/>
                  <a:pt x="136451" y="1000024"/>
                  <a:pt x="142875" y="1064260"/>
                </a:cubicBezTo>
                <a:cubicBezTo>
                  <a:pt x="141182" y="1111673"/>
                  <a:pt x="141870" y="1159232"/>
                  <a:pt x="137795" y="1206500"/>
                </a:cubicBezTo>
                <a:cubicBezTo>
                  <a:pt x="137533" y="1209541"/>
                  <a:pt x="131868" y="1209040"/>
                  <a:pt x="130175" y="1211580"/>
                </a:cubicBezTo>
                <a:cubicBezTo>
                  <a:pt x="120151" y="1226616"/>
                  <a:pt x="136188" y="1218889"/>
                  <a:pt x="120015" y="1224280"/>
                </a:cubicBezTo>
                <a:cubicBezTo>
                  <a:pt x="114263" y="1241537"/>
                  <a:pt x="121118" y="1220602"/>
                  <a:pt x="112395" y="1249680"/>
                </a:cubicBezTo>
                <a:cubicBezTo>
                  <a:pt x="111626" y="1252244"/>
                  <a:pt x="111052" y="1254905"/>
                  <a:pt x="109855" y="1257300"/>
                </a:cubicBezTo>
                <a:cubicBezTo>
                  <a:pt x="108490" y="1260030"/>
                  <a:pt x="106140" y="1262190"/>
                  <a:pt x="104775" y="1264920"/>
                </a:cubicBezTo>
                <a:cubicBezTo>
                  <a:pt x="103578" y="1267315"/>
                  <a:pt x="103004" y="1269976"/>
                  <a:pt x="102235" y="1272540"/>
                </a:cubicBezTo>
                <a:cubicBezTo>
                  <a:pt x="100464" y="1278444"/>
                  <a:pt x="98447" y="1284293"/>
                  <a:pt x="97155" y="1290320"/>
                </a:cubicBezTo>
                <a:cubicBezTo>
                  <a:pt x="95901" y="1296174"/>
                  <a:pt x="95525" y="1302183"/>
                  <a:pt x="94615" y="1308100"/>
                </a:cubicBezTo>
                <a:cubicBezTo>
                  <a:pt x="93832" y="1313190"/>
                  <a:pt x="94805" y="1318973"/>
                  <a:pt x="92075" y="1323340"/>
                </a:cubicBezTo>
                <a:cubicBezTo>
                  <a:pt x="90068" y="1326551"/>
                  <a:pt x="85302" y="1326727"/>
                  <a:pt x="81915" y="1328420"/>
                </a:cubicBezTo>
                <a:cubicBezTo>
                  <a:pt x="81068" y="1330960"/>
                  <a:pt x="80111" y="1333466"/>
                  <a:pt x="79375" y="1336040"/>
                </a:cubicBezTo>
                <a:cubicBezTo>
                  <a:pt x="78416" y="1339397"/>
                  <a:pt x="78061" y="1342931"/>
                  <a:pt x="76835" y="1346200"/>
                </a:cubicBezTo>
                <a:cubicBezTo>
                  <a:pt x="75506" y="1349745"/>
                  <a:pt x="73247" y="1352880"/>
                  <a:pt x="71755" y="1356360"/>
                </a:cubicBezTo>
                <a:cubicBezTo>
                  <a:pt x="70700" y="1358821"/>
                  <a:pt x="70412" y="1361585"/>
                  <a:pt x="69215" y="1363980"/>
                </a:cubicBezTo>
                <a:cubicBezTo>
                  <a:pt x="65679" y="1371053"/>
                  <a:pt x="62132" y="1373603"/>
                  <a:pt x="56515" y="1379220"/>
                </a:cubicBezTo>
                <a:cubicBezTo>
                  <a:pt x="50535" y="1415099"/>
                  <a:pt x="59604" y="1378894"/>
                  <a:pt x="46355" y="1402080"/>
                </a:cubicBezTo>
                <a:cubicBezTo>
                  <a:pt x="32710" y="1425958"/>
                  <a:pt x="56814" y="1399241"/>
                  <a:pt x="36195" y="1419860"/>
                </a:cubicBezTo>
                <a:cubicBezTo>
                  <a:pt x="34502" y="1425787"/>
                  <a:pt x="32886" y="1431736"/>
                  <a:pt x="31115" y="1437640"/>
                </a:cubicBezTo>
                <a:cubicBezTo>
                  <a:pt x="30346" y="1440204"/>
                  <a:pt x="29772" y="1442865"/>
                  <a:pt x="28575" y="1445260"/>
                </a:cubicBezTo>
                <a:cubicBezTo>
                  <a:pt x="27210" y="1447990"/>
                  <a:pt x="25188" y="1450340"/>
                  <a:pt x="23495" y="1452880"/>
                </a:cubicBezTo>
                <a:cubicBezTo>
                  <a:pt x="22648" y="1456267"/>
                  <a:pt x="22330" y="1459831"/>
                  <a:pt x="20955" y="1463040"/>
                </a:cubicBezTo>
                <a:cubicBezTo>
                  <a:pt x="18303" y="1469228"/>
                  <a:pt x="12832" y="1473703"/>
                  <a:pt x="8255" y="1478280"/>
                </a:cubicBezTo>
                <a:cubicBezTo>
                  <a:pt x="-1335" y="1507051"/>
                  <a:pt x="-3076" y="1506226"/>
                  <a:pt x="5715" y="1551940"/>
                </a:cubicBezTo>
                <a:cubicBezTo>
                  <a:pt x="6514" y="1556097"/>
                  <a:pt x="12488" y="1557020"/>
                  <a:pt x="15875" y="1559560"/>
                </a:cubicBezTo>
                <a:cubicBezTo>
                  <a:pt x="22259" y="1578713"/>
                  <a:pt x="13647" y="1555105"/>
                  <a:pt x="23495" y="1574800"/>
                </a:cubicBezTo>
                <a:cubicBezTo>
                  <a:pt x="24692" y="1577195"/>
                  <a:pt x="24142" y="1580527"/>
                  <a:pt x="26035" y="1582420"/>
                </a:cubicBezTo>
                <a:cubicBezTo>
                  <a:pt x="27928" y="1584313"/>
                  <a:pt x="31115" y="1584113"/>
                  <a:pt x="33655" y="1584960"/>
                </a:cubicBezTo>
                <a:cubicBezTo>
                  <a:pt x="34502" y="1587500"/>
                  <a:pt x="35140" y="1590119"/>
                  <a:pt x="36195" y="1592580"/>
                </a:cubicBezTo>
                <a:cubicBezTo>
                  <a:pt x="37687" y="1596060"/>
                  <a:pt x="40187" y="1599113"/>
                  <a:pt x="41275" y="1602740"/>
                </a:cubicBezTo>
                <a:cubicBezTo>
                  <a:pt x="42755" y="1607673"/>
                  <a:pt x="42968" y="1612900"/>
                  <a:pt x="43815" y="1617980"/>
                </a:cubicBezTo>
                <a:cubicBezTo>
                  <a:pt x="44662" y="1671320"/>
                  <a:pt x="43078" y="1724754"/>
                  <a:pt x="46355" y="1778000"/>
                </a:cubicBezTo>
                <a:cubicBezTo>
                  <a:pt x="46543" y="1781047"/>
                  <a:pt x="51117" y="1782008"/>
                  <a:pt x="53975" y="1783080"/>
                </a:cubicBezTo>
                <a:cubicBezTo>
                  <a:pt x="58017" y="1784596"/>
                  <a:pt x="62487" y="1784573"/>
                  <a:pt x="66675" y="1785620"/>
                </a:cubicBezTo>
                <a:cubicBezTo>
                  <a:pt x="72655" y="1787115"/>
                  <a:pt x="78359" y="1789786"/>
                  <a:pt x="84455" y="1790700"/>
                </a:cubicBezTo>
                <a:cubicBezTo>
                  <a:pt x="95372" y="1792338"/>
                  <a:pt x="106468" y="1792393"/>
                  <a:pt x="117475" y="1793240"/>
                </a:cubicBezTo>
                <a:cubicBezTo>
                  <a:pt x="120015" y="1794087"/>
                  <a:pt x="122700" y="1794583"/>
                  <a:pt x="125095" y="1795780"/>
                </a:cubicBezTo>
                <a:cubicBezTo>
                  <a:pt x="127825" y="1797145"/>
                  <a:pt x="129857" y="1799788"/>
                  <a:pt x="132715" y="1800860"/>
                </a:cubicBezTo>
                <a:cubicBezTo>
                  <a:pt x="136757" y="1802376"/>
                  <a:pt x="141250" y="1802264"/>
                  <a:pt x="145415" y="1803400"/>
                </a:cubicBezTo>
                <a:cubicBezTo>
                  <a:pt x="150581" y="1804809"/>
                  <a:pt x="155575" y="1806787"/>
                  <a:pt x="160655" y="1808480"/>
                </a:cubicBezTo>
                <a:cubicBezTo>
                  <a:pt x="191321" y="1854479"/>
                  <a:pt x="159378" y="1811086"/>
                  <a:pt x="302895" y="1818640"/>
                </a:cubicBezTo>
                <a:cubicBezTo>
                  <a:pt x="305943" y="1818800"/>
                  <a:pt x="307657" y="1822648"/>
                  <a:pt x="310515" y="1823720"/>
                </a:cubicBezTo>
                <a:cubicBezTo>
                  <a:pt x="314557" y="1825236"/>
                  <a:pt x="319027" y="1825213"/>
                  <a:pt x="323215" y="1826260"/>
                </a:cubicBezTo>
                <a:cubicBezTo>
                  <a:pt x="325812" y="1826909"/>
                  <a:pt x="328295" y="1827953"/>
                  <a:pt x="330835" y="1828800"/>
                </a:cubicBezTo>
                <a:cubicBezTo>
                  <a:pt x="334222" y="1833880"/>
                  <a:pt x="339064" y="1838248"/>
                  <a:pt x="340995" y="1844040"/>
                </a:cubicBezTo>
                <a:cubicBezTo>
                  <a:pt x="343061" y="1850238"/>
                  <a:pt x="343691" y="1854356"/>
                  <a:pt x="348615" y="1859280"/>
                </a:cubicBezTo>
                <a:cubicBezTo>
                  <a:pt x="350774" y="1861439"/>
                  <a:pt x="354076" y="1862201"/>
                  <a:pt x="356235" y="1864360"/>
                </a:cubicBezTo>
                <a:cubicBezTo>
                  <a:pt x="359228" y="1867353"/>
                  <a:pt x="361100" y="1871306"/>
                  <a:pt x="363855" y="1874520"/>
                </a:cubicBezTo>
                <a:cubicBezTo>
                  <a:pt x="366193" y="1877247"/>
                  <a:pt x="368935" y="1879600"/>
                  <a:pt x="371475" y="1882140"/>
                </a:cubicBezTo>
                <a:cubicBezTo>
                  <a:pt x="373900" y="1889414"/>
                  <a:pt x="373801" y="1892903"/>
                  <a:pt x="381635" y="1897380"/>
                </a:cubicBezTo>
                <a:cubicBezTo>
                  <a:pt x="384666" y="1899112"/>
                  <a:pt x="388438" y="1898961"/>
                  <a:pt x="391795" y="1899920"/>
                </a:cubicBezTo>
                <a:cubicBezTo>
                  <a:pt x="400997" y="1902549"/>
                  <a:pt x="398686" y="1901974"/>
                  <a:pt x="407035" y="1907540"/>
                </a:cubicBezTo>
                <a:cubicBezTo>
                  <a:pt x="412992" y="1925410"/>
                  <a:pt x="405239" y="1903349"/>
                  <a:pt x="414655" y="1925320"/>
                </a:cubicBezTo>
                <a:cubicBezTo>
                  <a:pt x="420965" y="1940042"/>
                  <a:pt x="412512" y="1925916"/>
                  <a:pt x="422275" y="1940560"/>
                </a:cubicBezTo>
                <a:cubicBezTo>
                  <a:pt x="424815" y="1956647"/>
                  <a:pt x="428514" y="1972593"/>
                  <a:pt x="429895" y="1988820"/>
                </a:cubicBezTo>
                <a:cubicBezTo>
                  <a:pt x="438532" y="2090311"/>
                  <a:pt x="424960" y="2030041"/>
                  <a:pt x="437515" y="2080260"/>
                </a:cubicBezTo>
                <a:cubicBezTo>
                  <a:pt x="438362" y="2106507"/>
                  <a:pt x="438863" y="2132767"/>
                  <a:pt x="440055" y="2159000"/>
                </a:cubicBezTo>
                <a:cubicBezTo>
                  <a:pt x="440556" y="2170028"/>
                  <a:pt x="440561" y="2181170"/>
                  <a:pt x="442595" y="2192020"/>
                </a:cubicBezTo>
                <a:cubicBezTo>
                  <a:pt x="443158" y="2195020"/>
                  <a:pt x="445982" y="2197100"/>
                  <a:pt x="447675" y="2199640"/>
                </a:cubicBezTo>
                <a:cubicBezTo>
                  <a:pt x="453563" y="2223191"/>
                  <a:pt x="446738" y="2194956"/>
                  <a:pt x="455295" y="2237740"/>
                </a:cubicBezTo>
                <a:cubicBezTo>
                  <a:pt x="455980" y="2241163"/>
                  <a:pt x="456274" y="2244778"/>
                  <a:pt x="457835" y="2247900"/>
                </a:cubicBezTo>
                <a:cubicBezTo>
                  <a:pt x="460565" y="2253361"/>
                  <a:pt x="464608" y="2258060"/>
                  <a:pt x="467995" y="2263140"/>
                </a:cubicBezTo>
                <a:cubicBezTo>
                  <a:pt x="468842" y="2266527"/>
                  <a:pt x="469576" y="2269943"/>
                  <a:pt x="470535" y="2273300"/>
                </a:cubicBezTo>
                <a:cubicBezTo>
                  <a:pt x="471271" y="2275874"/>
                  <a:pt x="472426" y="2278323"/>
                  <a:pt x="473075" y="2280920"/>
                </a:cubicBezTo>
                <a:cubicBezTo>
                  <a:pt x="474968" y="2288493"/>
                  <a:pt x="476519" y="2296147"/>
                  <a:pt x="478155" y="2303780"/>
                </a:cubicBezTo>
                <a:cubicBezTo>
                  <a:pt x="479060" y="2308001"/>
                  <a:pt x="479454" y="2312345"/>
                  <a:pt x="480695" y="2316480"/>
                </a:cubicBezTo>
                <a:cubicBezTo>
                  <a:pt x="484191" y="2328134"/>
                  <a:pt x="485847" y="2326929"/>
                  <a:pt x="488315" y="2336800"/>
                </a:cubicBezTo>
                <a:cubicBezTo>
                  <a:pt x="489362" y="2340988"/>
                  <a:pt x="489339" y="2345458"/>
                  <a:pt x="490855" y="2349500"/>
                </a:cubicBezTo>
                <a:cubicBezTo>
                  <a:pt x="493435" y="2356380"/>
                  <a:pt x="499063" y="2359350"/>
                  <a:pt x="503555" y="2364740"/>
                </a:cubicBezTo>
                <a:cubicBezTo>
                  <a:pt x="505509" y="2367085"/>
                  <a:pt x="507270" y="2369630"/>
                  <a:pt x="508635" y="2372360"/>
                </a:cubicBezTo>
                <a:cubicBezTo>
                  <a:pt x="509832" y="2374755"/>
                  <a:pt x="509282" y="2378087"/>
                  <a:pt x="511175" y="2379980"/>
                </a:cubicBezTo>
                <a:cubicBezTo>
                  <a:pt x="513068" y="2381873"/>
                  <a:pt x="516255" y="2381673"/>
                  <a:pt x="518795" y="2382520"/>
                </a:cubicBezTo>
                <a:cubicBezTo>
                  <a:pt x="523740" y="2397355"/>
                  <a:pt x="517466" y="2383731"/>
                  <a:pt x="528955" y="2395220"/>
                </a:cubicBezTo>
                <a:cubicBezTo>
                  <a:pt x="538326" y="2404591"/>
                  <a:pt x="529172" y="2402138"/>
                  <a:pt x="541655" y="2410460"/>
                </a:cubicBezTo>
                <a:cubicBezTo>
                  <a:pt x="543883" y="2411945"/>
                  <a:pt x="546735" y="2412153"/>
                  <a:pt x="549275" y="2413000"/>
                </a:cubicBezTo>
                <a:cubicBezTo>
                  <a:pt x="559435" y="2428240"/>
                  <a:pt x="548428" y="2413847"/>
                  <a:pt x="569595" y="2430780"/>
                </a:cubicBezTo>
                <a:cubicBezTo>
                  <a:pt x="573828" y="2434167"/>
                  <a:pt x="577698" y="2438067"/>
                  <a:pt x="582295" y="2440940"/>
                </a:cubicBezTo>
                <a:cubicBezTo>
                  <a:pt x="584565" y="2442359"/>
                  <a:pt x="587520" y="2442283"/>
                  <a:pt x="589915" y="2443480"/>
                </a:cubicBezTo>
                <a:cubicBezTo>
                  <a:pt x="592645" y="2444845"/>
                  <a:pt x="594729" y="2447357"/>
                  <a:pt x="597535" y="2448560"/>
                </a:cubicBezTo>
                <a:cubicBezTo>
                  <a:pt x="608928" y="2453443"/>
                  <a:pt x="605429" y="2448697"/>
                  <a:pt x="615315" y="2453640"/>
                </a:cubicBezTo>
                <a:cubicBezTo>
                  <a:pt x="618045" y="2455005"/>
                  <a:pt x="620077" y="2457648"/>
                  <a:pt x="622935" y="2458720"/>
                </a:cubicBezTo>
                <a:cubicBezTo>
                  <a:pt x="626977" y="2460236"/>
                  <a:pt x="631484" y="2460074"/>
                  <a:pt x="635635" y="2461260"/>
                </a:cubicBezTo>
                <a:cubicBezTo>
                  <a:pt x="643358" y="2463467"/>
                  <a:pt x="658495" y="2468880"/>
                  <a:pt x="658495" y="2468880"/>
                </a:cubicBezTo>
                <a:cubicBezTo>
                  <a:pt x="684521" y="2494906"/>
                  <a:pt x="668497" y="2482691"/>
                  <a:pt x="747395" y="2471420"/>
                </a:cubicBezTo>
                <a:cubicBezTo>
                  <a:pt x="750951" y="2470912"/>
                  <a:pt x="751802" y="2465406"/>
                  <a:pt x="755015" y="2463800"/>
                </a:cubicBezTo>
                <a:cubicBezTo>
                  <a:pt x="758876" y="2461869"/>
                  <a:pt x="763580" y="2462501"/>
                  <a:pt x="767715" y="2461260"/>
                </a:cubicBezTo>
                <a:cubicBezTo>
                  <a:pt x="772082" y="2459950"/>
                  <a:pt x="776337" y="2458219"/>
                  <a:pt x="780415" y="2456180"/>
                </a:cubicBezTo>
                <a:cubicBezTo>
                  <a:pt x="783145" y="2454815"/>
                  <a:pt x="785551" y="2452874"/>
                  <a:pt x="788035" y="2451100"/>
                </a:cubicBezTo>
                <a:cubicBezTo>
                  <a:pt x="791480" y="2448639"/>
                  <a:pt x="794359" y="2445270"/>
                  <a:pt x="798195" y="2443480"/>
                </a:cubicBezTo>
                <a:cubicBezTo>
                  <a:pt x="807175" y="2439289"/>
                  <a:pt x="816676" y="2436276"/>
                  <a:pt x="826135" y="2433320"/>
                </a:cubicBezTo>
                <a:cubicBezTo>
                  <a:pt x="830256" y="2432032"/>
                  <a:pt x="834647" y="2431827"/>
                  <a:pt x="838835" y="2430780"/>
                </a:cubicBezTo>
                <a:cubicBezTo>
                  <a:pt x="841432" y="2430131"/>
                  <a:pt x="843915" y="2429087"/>
                  <a:pt x="846455" y="2428240"/>
                </a:cubicBezTo>
                <a:lnTo>
                  <a:pt x="998855" y="2430780"/>
                </a:lnTo>
                <a:cubicBezTo>
                  <a:pt x="1003519" y="2431231"/>
                  <a:pt x="1004140" y="2450916"/>
                  <a:pt x="1006475" y="2453640"/>
                </a:cubicBezTo>
                <a:cubicBezTo>
                  <a:pt x="1009688" y="2457388"/>
                  <a:pt x="1014942" y="2458720"/>
                  <a:pt x="1019175" y="2461260"/>
                </a:cubicBezTo>
                <a:cubicBezTo>
                  <a:pt x="1024539" y="2498810"/>
                  <a:pt x="1017832" y="2461862"/>
                  <a:pt x="1026795" y="2491740"/>
                </a:cubicBezTo>
                <a:cubicBezTo>
                  <a:pt x="1028036" y="2495875"/>
                  <a:pt x="1027675" y="2500455"/>
                  <a:pt x="1029335" y="2504440"/>
                </a:cubicBezTo>
                <a:cubicBezTo>
                  <a:pt x="1036181" y="2520871"/>
                  <a:pt x="1045584" y="2536173"/>
                  <a:pt x="1052195" y="2552700"/>
                </a:cubicBezTo>
                <a:cubicBezTo>
                  <a:pt x="1065002" y="2584717"/>
                  <a:pt x="1049414" y="2577173"/>
                  <a:pt x="1067435" y="2583180"/>
                </a:cubicBezTo>
                <a:cubicBezTo>
                  <a:pt x="1069975" y="2585720"/>
                  <a:pt x="1072850" y="2587965"/>
                  <a:pt x="1075055" y="2590800"/>
                </a:cubicBezTo>
                <a:cubicBezTo>
                  <a:pt x="1078803" y="2595619"/>
                  <a:pt x="1080652" y="2601984"/>
                  <a:pt x="1085215" y="2606040"/>
                </a:cubicBezTo>
                <a:cubicBezTo>
                  <a:pt x="1091261" y="2611414"/>
                  <a:pt x="1106335" y="2612198"/>
                  <a:pt x="1113155" y="2613660"/>
                </a:cubicBezTo>
                <a:cubicBezTo>
                  <a:pt x="1119982" y="2615123"/>
                  <a:pt x="1126802" y="2616687"/>
                  <a:pt x="1133475" y="2618740"/>
                </a:cubicBezTo>
                <a:cubicBezTo>
                  <a:pt x="1174922" y="2631493"/>
                  <a:pt x="1122223" y="2617832"/>
                  <a:pt x="1156335" y="2626360"/>
                </a:cubicBezTo>
                <a:cubicBezTo>
                  <a:pt x="1247775" y="2624667"/>
                  <a:pt x="1339289" y="2625323"/>
                  <a:pt x="1430655" y="2621280"/>
                </a:cubicBezTo>
                <a:cubicBezTo>
                  <a:pt x="1435587" y="2621062"/>
                  <a:pt x="1439406" y="2616622"/>
                  <a:pt x="1443355" y="2613660"/>
                </a:cubicBezTo>
                <a:cubicBezTo>
                  <a:pt x="1446229" y="2611505"/>
                  <a:pt x="1448215" y="2608340"/>
                  <a:pt x="1450975" y="2606040"/>
                </a:cubicBezTo>
                <a:cubicBezTo>
                  <a:pt x="1458391" y="2599860"/>
                  <a:pt x="1467009" y="2595086"/>
                  <a:pt x="1473835" y="2588260"/>
                </a:cubicBezTo>
                <a:lnTo>
                  <a:pt x="1489075" y="2573020"/>
                </a:lnTo>
                <a:cubicBezTo>
                  <a:pt x="1489922" y="2570480"/>
                  <a:pt x="1489722" y="2567293"/>
                  <a:pt x="1491615" y="2565400"/>
                </a:cubicBezTo>
                <a:cubicBezTo>
                  <a:pt x="1502325" y="2554690"/>
                  <a:pt x="1518665" y="2555098"/>
                  <a:pt x="1532255" y="2552700"/>
                </a:cubicBezTo>
                <a:cubicBezTo>
                  <a:pt x="1540758" y="2551199"/>
                  <a:pt x="1549188" y="2549313"/>
                  <a:pt x="1557655" y="2547620"/>
                </a:cubicBezTo>
                <a:cubicBezTo>
                  <a:pt x="1588135" y="2548467"/>
                  <a:pt x="1618639" y="2548674"/>
                  <a:pt x="1649095" y="2550160"/>
                </a:cubicBezTo>
                <a:cubicBezTo>
                  <a:pt x="1653407" y="2550370"/>
                  <a:pt x="1658021" y="2550603"/>
                  <a:pt x="1661795" y="2552700"/>
                </a:cubicBezTo>
                <a:cubicBezTo>
                  <a:pt x="1665982" y="2555026"/>
                  <a:pt x="1668319" y="2559743"/>
                  <a:pt x="1671955" y="2562860"/>
                </a:cubicBezTo>
                <a:cubicBezTo>
                  <a:pt x="1674273" y="2564847"/>
                  <a:pt x="1677230" y="2565986"/>
                  <a:pt x="1679575" y="2567940"/>
                </a:cubicBezTo>
                <a:cubicBezTo>
                  <a:pt x="1692259" y="2578510"/>
                  <a:pt x="1681424" y="2573636"/>
                  <a:pt x="1694815" y="2578100"/>
                </a:cubicBezTo>
                <a:cubicBezTo>
                  <a:pt x="1697355" y="2580640"/>
                  <a:pt x="1699675" y="2583420"/>
                  <a:pt x="1702435" y="2585720"/>
                </a:cubicBezTo>
                <a:cubicBezTo>
                  <a:pt x="1704780" y="2587674"/>
                  <a:pt x="1708101" y="2588455"/>
                  <a:pt x="1710055" y="2590800"/>
                </a:cubicBezTo>
                <a:cubicBezTo>
                  <a:pt x="1712479" y="2593709"/>
                  <a:pt x="1712458" y="2598283"/>
                  <a:pt x="1715135" y="2600960"/>
                </a:cubicBezTo>
                <a:cubicBezTo>
                  <a:pt x="1717028" y="2602853"/>
                  <a:pt x="1720360" y="2602303"/>
                  <a:pt x="1722755" y="2603500"/>
                </a:cubicBezTo>
                <a:cubicBezTo>
                  <a:pt x="1739375" y="2611810"/>
                  <a:pt x="1721143" y="2604965"/>
                  <a:pt x="1737995" y="2616200"/>
                </a:cubicBezTo>
                <a:cubicBezTo>
                  <a:pt x="1740223" y="2617685"/>
                  <a:pt x="1743075" y="2617893"/>
                  <a:pt x="1745615" y="2618740"/>
                </a:cubicBezTo>
                <a:cubicBezTo>
                  <a:pt x="1756622" y="2634827"/>
                  <a:pt x="1768500" y="2650350"/>
                  <a:pt x="1778635" y="2667000"/>
                </a:cubicBezTo>
                <a:cubicBezTo>
                  <a:pt x="1780450" y="2669982"/>
                  <a:pt x="1777934" y="2675864"/>
                  <a:pt x="1781175" y="2677160"/>
                </a:cubicBezTo>
                <a:cubicBezTo>
                  <a:pt x="1792292" y="2681607"/>
                  <a:pt x="1804882" y="2680547"/>
                  <a:pt x="1816735" y="2682240"/>
                </a:cubicBezTo>
                <a:lnTo>
                  <a:pt x="1938655" y="2679700"/>
                </a:lnTo>
                <a:cubicBezTo>
                  <a:pt x="1941330" y="2679595"/>
                  <a:pt x="1944382" y="2679053"/>
                  <a:pt x="1946275" y="2677160"/>
                </a:cubicBezTo>
                <a:cubicBezTo>
                  <a:pt x="1959822" y="2663613"/>
                  <a:pt x="1936115" y="2673773"/>
                  <a:pt x="1956435" y="2667000"/>
                </a:cubicBezTo>
                <a:cubicBezTo>
                  <a:pt x="1965222" y="2631852"/>
                  <a:pt x="1960671" y="2655385"/>
                  <a:pt x="1964055" y="2603500"/>
                </a:cubicBezTo>
                <a:cubicBezTo>
                  <a:pt x="1965657" y="2578941"/>
                  <a:pt x="1966907" y="2554351"/>
                  <a:pt x="1969135" y="2529840"/>
                </a:cubicBezTo>
                <a:cubicBezTo>
                  <a:pt x="1969316" y="2527851"/>
                  <a:pt x="1972879" y="2514733"/>
                  <a:pt x="1974215" y="2512060"/>
                </a:cubicBezTo>
                <a:cubicBezTo>
                  <a:pt x="1976423" y="2507644"/>
                  <a:pt x="1977727" y="2502098"/>
                  <a:pt x="1981835" y="2499360"/>
                </a:cubicBezTo>
                <a:cubicBezTo>
                  <a:pt x="1986120" y="2496503"/>
                  <a:pt x="1992048" y="2497937"/>
                  <a:pt x="1997075" y="2496820"/>
                </a:cubicBezTo>
                <a:cubicBezTo>
                  <a:pt x="1999689" y="2496239"/>
                  <a:pt x="2002063" y="2494773"/>
                  <a:pt x="2004695" y="2494280"/>
                </a:cubicBezTo>
                <a:cubicBezTo>
                  <a:pt x="2015640" y="2492228"/>
                  <a:pt x="2026708" y="2490893"/>
                  <a:pt x="2037715" y="2489200"/>
                </a:cubicBezTo>
                <a:cubicBezTo>
                  <a:pt x="2056868" y="2482816"/>
                  <a:pt x="2033260" y="2491428"/>
                  <a:pt x="2052955" y="2481580"/>
                </a:cubicBezTo>
                <a:cubicBezTo>
                  <a:pt x="2073987" y="2471064"/>
                  <a:pt x="2046357" y="2488519"/>
                  <a:pt x="2068195" y="2473960"/>
                </a:cubicBezTo>
                <a:cubicBezTo>
                  <a:pt x="2070138" y="2466187"/>
                  <a:pt x="2069968" y="2462027"/>
                  <a:pt x="2075815" y="2456180"/>
                </a:cubicBezTo>
                <a:cubicBezTo>
                  <a:pt x="2077974" y="2454021"/>
                  <a:pt x="2080895" y="2452793"/>
                  <a:pt x="2083435" y="2451100"/>
                </a:cubicBezTo>
                <a:cubicBezTo>
                  <a:pt x="2084282" y="2447713"/>
                  <a:pt x="2084600" y="2444149"/>
                  <a:pt x="2085975" y="2440940"/>
                </a:cubicBezTo>
                <a:cubicBezTo>
                  <a:pt x="2087178" y="2438134"/>
                  <a:pt x="2090252" y="2436265"/>
                  <a:pt x="2091055" y="2433320"/>
                </a:cubicBezTo>
                <a:cubicBezTo>
                  <a:pt x="2091633" y="2431200"/>
                  <a:pt x="2093836" y="2405473"/>
                  <a:pt x="2096135" y="2400300"/>
                </a:cubicBezTo>
                <a:cubicBezTo>
                  <a:pt x="2097854" y="2396432"/>
                  <a:pt x="2101294" y="2393585"/>
                  <a:pt x="2103755" y="2390140"/>
                </a:cubicBezTo>
                <a:cubicBezTo>
                  <a:pt x="2105529" y="2387656"/>
                  <a:pt x="2107142" y="2385060"/>
                  <a:pt x="2108835" y="2382520"/>
                </a:cubicBezTo>
                <a:cubicBezTo>
                  <a:pt x="2114504" y="2308822"/>
                  <a:pt x="2106566" y="2377114"/>
                  <a:pt x="2116455" y="2334260"/>
                </a:cubicBezTo>
                <a:cubicBezTo>
                  <a:pt x="2123045" y="2305702"/>
                  <a:pt x="2114095" y="2326281"/>
                  <a:pt x="2124075" y="2306320"/>
                </a:cubicBezTo>
                <a:cubicBezTo>
                  <a:pt x="2125813" y="2294154"/>
                  <a:pt x="2126116" y="2284457"/>
                  <a:pt x="2131695" y="2273300"/>
                </a:cubicBezTo>
                <a:cubicBezTo>
                  <a:pt x="2134425" y="2267839"/>
                  <a:pt x="2138468" y="2263140"/>
                  <a:pt x="2141855" y="2258060"/>
                </a:cubicBezTo>
                <a:cubicBezTo>
                  <a:pt x="2143548" y="2250440"/>
                  <a:pt x="2146336" y="2242983"/>
                  <a:pt x="2146935" y="2235200"/>
                </a:cubicBezTo>
                <a:cubicBezTo>
                  <a:pt x="2148884" y="2209861"/>
                  <a:pt x="2147938" y="2184368"/>
                  <a:pt x="2149475" y="2159000"/>
                </a:cubicBezTo>
                <a:cubicBezTo>
                  <a:pt x="2149637" y="2156328"/>
                  <a:pt x="2150530" y="2153608"/>
                  <a:pt x="2152015" y="2151380"/>
                </a:cubicBezTo>
                <a:cubicBezTo>
                  <a:pt x="2154008" y="2148391"/>
                  <a:pt x="2157547" y="2146683"/>
                  <a:pt x="2159635" y="2143760"/>
                </a:cubicBezTo>
                <a:cubicBezTo>
                  <a:pt x="2161836" y="2140679"/>
                  <a:pt x="2163223" y="2137080"/>
                  <a:pt x="2164715" y="2133600"/>
                </a:cubicBezTo>
                <a:cubicBezTo>
                  <a:pt x="2165770" y="2131139"/>
                  <a:pt x="2165362" y="2127873"/>
                  <a:pt x="2167255" y="2125980"/>
                </a:cubicBezTo>
                <a:cubicBezTo>
                  <a:pt x="2170746" y="2122489"/>
                  <a:pt x="2176006" y="2121322"/>
                  <a:pt x="2179955" y="2118360"/>
                </a:cubicBezTo>
                <a:cubicBezTo>
                  <a:pt x="2182829" y="2116205"/>
                  <a:pt x="2185035" y="2113280"/>
                  <a:pt x="2187575" y="2110740"/>
                </a:cubicBezTo>
                <a:cubicBezTo>
                  <a:pt x="2188422" y="2108200"/>
                  <a:pt x="2188630" y="2105348"/>
                  <a:pt x="2190115" y="2103120"/>
                </a:cubicBezTo>
                <a:cubicBezTo>
                  <a:pt x="2196504" y="2093537"/>
                  <a:pt x="2196656" y="2096688"/>
                  <a:pt x="2205355" y="2092960"/>
                </a:cubicBezTo>
                <a:cubicBezTo>
                  <a:pt x="2208835" y="2091468"/>
                  <a:pt x="2212035" y="2089372"/>
                  <a:pt x="2215515" y="2087880"/>
                </a:cubicBezTo>
                <a:cubicBezTo>
                  <a:pt x="2217976" y="2086825"/>
                  <a:pt x="2220674" y="2086395"/>
                  <a:pt x="2223135" y="2085340"/>
                </a:cubicBezTo>
                <a:cubicBezTo>
                  <a:pt x="2226615" y="2083848"/>
                  <a:pt x="2229633" y="2081224"/>
                  <a:pt x="2233295" y="2080260"/>
                </a:cubicBezTo>
                <a:cubicBezTo>
                  <a:pt x="2245820" y="2076964"/>
                  <a:pt x="2259108" y="2076736"/>
                  <a:pt x="2271395" y="2072640"/>
                </a:cubicBezTo>
                <a:cubicBezTo>
                  <a:pt x="2282327" y="2068996"/>
                  <a:pt x="2276418" y="2070749"/>
                  <a:pt x="2289175" y="2067560"/>
                </a:cubicBezTo>
                <a:cubicBezTo>
                  <a:pt x="2294255" y="2062480"/>
                  <a:pt x="2302143" y="2059136"/>
                  <a:pt x="2304415" y="2052320"/>
                </a:cubicBezTo>
                <a:cubicBezTo>
                  <a:pt x="2310563" y="2033876"/>
                  <a:pt x="2301761" y="2057606"/>
                  <a:pt x="2314575" y="2034540"/>
                </a:cubicBezTo>
                <a:cubicBezTo>
                  <a:pt x="2323548" y="2018388"/>
                  <a:pt x="2313627" y="2023849"/>
                  <a:pt x="2327275" y="2019300"/>
                </a:cubicBezTo>
                <a:cubicBezTo>
                  <a:pt x="2328122" y="2016760"/>
                  <a:pt x="2328618" y="2014075"/>
                  <a:pt x="2329815" y="2011680"/>
                </a:cubicBezTo>
                <a:cubicBezTo>
                  <a:pt x="2331672" y="2007966"/>
                  <a:pt x="2340789" y="1996201"/>
                  <a:pt x="2342515" y="1993900"/>
                </a:cubicBezTo>
                <a:cubicBezTo>
                  <a:pt x="2343362" y="1991360"/>
                  <a:pt x="2343570" y="1988508"/>
                  <a:pt x="2345055" y="1986280"/>
                </a:cubicBezTo>
                <a:cubicBezTo>
                  <a:pt x="2350565" y="1978015"/>
                  <a:pt x="2359148" y="1974936"/>
                  <a:pt x="2367915" y="1971040"/>
                </a:cubicBezTo>
                <a:cubicBezTo>
                  <a:pt x="2370362" y="1969953"/>
                  <a:pt x="2373140" y="1969697"/>
                  <a:pt x="2375535" y="1968500"/>
                </a:cubicBezTo>
                <a:cubicBezTo>
                  <a:pt x="2378265" y="1967135"/>
                  <a:pt x="2380615" y="1965113"/>
                  <a:pt x="2383155" y="1963420"/>
                </a:cubicBezTo>
                <a:cubicBezTo>
                  <a:pt x="2384848" y="1960880"/>
                  <a:pt x="2385793" y="1957632"/>
                  <a:pt x="2388235" y="1955800"/>
                </a:cubicBezTo>
                <a:cubicBezTo>
                  <a:pt x="2405093" y="1943157"/>
                  <a:pt x="2420633" y="1947541"/>
                  <a:pt x="2441575" y="1940560"/>
                </a:cubicBezTo>
                <a:lnTo>
                  <a:pt x="2449195" y="1938020"/>
                </a:lnTo>
                <a:cubicBezTo>
                  <a:pt x="2451735" y="1935480"/>
                  <a:pt x="2454822" y="1933389"/>
                  <a:pt x="2456815" y="1930400"/>
                </a:cubicBezTo>
                <a:cubicBezTo>
                  <a:pt x="2468440" y="1912963"/>
                  <a:pt x="2445501" y="1934094"/>
                  <a:pt x="2466975" y="1912620"/>
                </a:cubicBezTo>
                <a:cubicBezTo>
                  <a:pt x="2469134" y="1910461"/>
                  <a:pt x="2472250" y="1909494"/>
                  <a:pt x="2474595" y="1907540"/>
                </a:cubicBezTo>
                <a:cubicBezTo>
                  <a:pt x="2477355" y="1905240"/>
                  <a:pt x="2479675" y="1902460"/>
                  <a:pt x="2482215" y="1899920"/>
                </a:cubicBezTo>
                <a:cubicBezTo>
                  <a:pt x="2489679" y="1877528"/>
                  <a:pt x="2478014" y="1907326"/>
                  <a:pt x="2492375" y="1887220"/>
                </a:cubicBezTo>
                <a:cubicBezTo>
                  <a:pt x="2495025" y="1883510"/>
                  <a:pt x="2495854" y="1878789"/>
                  <a:pt x="2497455" y="1874520"/>
                </a:cubicBezTo>
                <a:cubicBezTo>
                  <a:pt x="2498395" y="1872013"/>
                  <a:pt x="2497767" y="1868385"/>
                  <a:pt x="2499995" y="1866900"/>
                </a:cubicBezTo>
                <a:cubicBezTo>
                  <a:pt x="2503587" y="1864505"/>
                  <a:pt x="2508462" y="1865207"/>
                  <a:pt x="2512695" y="1864360"/>
                </a:cubicBezTo>
                <a:cubicBezTo>
                  <a:pt x="2515449" y="1856097"/>
                  <a:pt x="2513864" y="1855656"/>
                  <a:pt x="2522855" y="1851660"/>
                </a:cubicBezTo>
                <a:cubicBezTo>
                  <a:pt x="2527748" y="1849485"/>
                  <a:pt x="2538095" y="1846580"/>
                  <a:pt x="2538095" y="1846580"/>
                </a:cubicBezTo>
                <a:cubicBezTo>
                  <a:pt x="2543040" y="1831745"/>
                  <a:pt x="2536766" y="1845369"/>
                  <a:pt x="2548255" y="1833880"/>
                </a:cubicBezTo>
                <a:cubicBezTo>
                  <a:pt x="2554779" y="1827356"/>
                  <a:pt x="2556298" y="1816948"/>
                  <a:pt x="2558415" y="1808480"/>
                </a:cubicBezTo>
                <a:cubicBezTo>
                  <a:pt x="2560108" y="1789007"/>
                  <a:pt x="2559804" y="1769255"/>
                  <a:pt x="2563495" y="1750060"/>
                </a:cubicBezTo>
                <a:cubicBezTo>
                  <a:pt x="2564173" y="1746533"/>
                  <a:pt x="2569122" y="1745429"/>
                  <a:pt x="2571115" y="1742440"/>
                </a:cubicBezTo>
                <a:cubicBezTo>
                  <a:pt x="2572600" y="1740212"/>
                  <a:pt x="2572049" y="1736962"/>
                  <a:pt x="2573655" y="1734820"/>
                </a:cubicBezTo>
                <a:cubicBezTo>
                  <a:pt x="2578390" y="1728506"/>
                  <a:pt x="2593899" y="1714525"/>
                  <a:pt x="2601595" y="1711960"/>
                </a:cubicBezTo>
                <a:cubicBezTo>
                  <a:pt x="2604135" y="1711113"/>
                  <a:pt x="2606820" y="1710617"/>
                  <a:pt x="2609215" y="1709420"/>
                </a:cubicBezTo>
                <a:cubicBezTo>
                  <a:pt x="2611945" y="1708055"/>
                  <a:pt x="2614105" y="1705705"/>
                  <a:pt x="2616835" y="1704340"/>
                </a:cubicBezTo>
                <a:cubicBezTo>
                  <a:pt x="2637867" y="1693824"/>
                  <a:pt x="2610237" y="1711279"/>
                  <a:pt x="2632075" y="1696720"/>
                </a:cubicBezTo>
                <a:cubicBezTo>
                  <a:pt x="2637447" y="1675232"/>
                  <a:pt x="2630129" y="1697099"/>
                  <a:pt x="2642235" y="1678940"/>
                </a:cubicBezTo>
                <a:cubicBezTo>
                  <a:pt x="2643720" y="1676712"/>
                  <a:pt x="2643578" y="1673715"/>
                  <a:pt x="2644775" y="1671320"/>
                </a:cubicBezTo>
                <a:cubicBezTo>
                  <a:pt x="2646140" y="1668590"/>
                  <a:pt x="2648372" y="1666369"/>
                  <a:pt x="2649855" y="1663700"/>
                </a:cubicBezTo>
                <a:cubicBezTo>
                  <a:pt x="2652613" y="1658735"/>
                  <a:pt x="2653459" y="1652476"/>
                  <a:pt x="2657475" y="1648460"/>
                </a:cubicBezTo>
                <a:cubicBezTo>
                  <a:pt x="2659943" y="1645992"/>
                  <a:pt x="2664248" y="1646767"/>
                  <a:pt x="2667635" y="1645920"/>
                </a:cubicBezTo>
                <a:cubicBezTo>
                  <a:pt x="2670175" y="1643380"/>
                  <a:pt x="2672266" y="1640293"/>
                  <a:pt x="2675255" y="1638300"/>
                </a:cubicBezTo>
                <a:cubicBezTo>
                  <a:pt x="2677483" y="1636815"/>
                  <a:pt x="2680982" y="1637653"/>
                  <a:pt x="2682875" y="1635760"/>
                </a:cubicBezTo>
                <a:cubicBezTo>
                  <a:pt x="2684768" y="1633867"/>
                  <a:pt x="2683742" y="1630231"/>
                  <a:pt x="2685415" y="1628140"/>
                </a:cubicBezTo>
                <a:cubicBezTo>
                  <a:pt x="2690398" y="1621911"/>
                  <a:pt x="2698851" y="1621897"/>
                  <a:pt x="2705735" y="1620520"/>
                </a:cubicBezTo>
                <a:cubicBezTo>
                  <a:pt x="2708275" y="1616287"/>
                  <a:pt x="2709864" y="1611311"/>
                  <a:pt x="2713355" y="1607820"/>
                </a:cubicBezTo>
                <a:cubicBezTo>
                  <a:pt x="2715248" y="1605927"/>
                  <a:pt x="2718350" y="1605805"/>
                  <a:pt x="2720975" y="1605280"/>
                </a:cubicBezTo>
                <a:cubicBezTo>
                  <a:pt x="2726846" y="1604106"/>
                  <a:pt x="2732828" y="1603587"/>
                  <a:pt x="2738755" y="1602740"/>
                </a:cubicBezTo>
                <a:cubicBezTo>
                  <a:pt x="2739602" y="1600200"/>
                  <a:pt x="2739622" y="1597211"/>
                  <a:pt x="2741295" y="1595120"/>
                </a:cubicBezTo>
                <a:cubicBezTo>
                  <a:pt x="2744876" y="1590644"/>
                  <a:pt x="2751515" y="1589173"/>
                  <a:pt x="2756535" y="1587500"/>
                </a:cubicBezTo>
                <a:cubicBezTo>
                  <a:pt x="2757382" y="1583267"/>
                  <a:pt x="2756933" y="1578548"/>
                  <a:pt x="2759075" y="1574800"/>
                </a:cubicBezTo>
                <a:cubicBezTo>
                  <a:pt x="2760590" y="1572150"/>
                  <a:pt x="2764350" y="1571674"/>
                  <a:pt x="2766695" y="1569720"/>
                </a:cubicBezTo>
                <a:cubicBezTo>
                  <a:pt x="2774029" y="1563608"/>
                  <a:pt x="2774400" y="1561972"/>
                  <a:pt x="2779395" y="1554480"/>
                </a:cubicBezTo>
                <a:cubicBezTo>
                  <a:pt x="2778548" y="1535853"/>
                  <a:pt x="2779801" y="1517012"/>
                  <a:pt x="2776855" y="1498600"/>
                </a:cubicBezTo>
                <a:cubicBezTo>
                  <a:pt x="2776287" y="1495053"/>
                  <a:pt x="2771228" y="1493969"/>
                  <a:pt x="2769235" y="1490980"/>
                </a:cubicBezTo>
                <a:cubicBezTo>
                  <a:pt x="2767750" y="1488752"/>
                  <a:pt x="2767750" y="1485821"/>
                  <a:pt x="2766695" y="1483360"/>
                </a:cubicBezTo>
                <a:cubicBezTo>
                  <a:pt x="2765203" y="1479880"/>
                  <a:pt x="2762944" y="1476745"/>
                  <a:pt x="2761615" y="1473200"/>
                </a:cubicBezTo>
                <a:cubicBezTo>
                  <a:pt x="2760389" y="1469931"/>
                  <a:pt x="2760807" y="1466071"/>
                  <a:pt x="2759075" y="1463040"/>
                </a:cubicBezTo>
                <a:cubicBezTo>
                  <a:pt x="2757293" y="1459921"/>
                  <a:pt x="2753995" y="1457960"/>
                  <a:pt x="2751455" y="1455420"/>
                </a:cubicBezTo>
                <a:cubicBezTo>
                  <a:pt x="2750608" y="1452880"/>
                  <a:pt x="2749970" y="1450261"/>
                  <a:pt x="2748915" y="1447800"/>
                </a:cubicBezTo>
                <a:cubicBezTo>
                  <a:pt x="2747423" y="1444320"/>
                  <a:pt x="2745032" y="1441232"/>
                  <a:pt x="2743835" y="1437640"/>
                </a:cubicBezTo>
                <a:cubicBezTo>
                  <a:pt x="2742470" y="1433544"/>
                  <a:pt x="2743392" y="1428714"/>
                  <a:pt x="2741295" y="1424940"/>
                </a:cubicBezTo>
                <a:cubicBezTo>
                  <a:pt x="2738969" y="1420753"/>
                  <a:pt x="2734522" y="1418167"/>
                  <a:pt x="2731135" y="1414780"/>
                </a:cubicBezTo>
                <a:cubicBezTo>
                  <a:pt x="2730288" y="1407160"/>
                  <a:pt x="2729855" y="1399483"/>
                  <a:pt x="2728595" y="1391920"/>
                </a:cubicBezTo>
                <a:cubicBezTo>
                  <a:pt x="2728155" y="1389279"/>
                  <a:pt x="2726055" y="1386977"/>
                  <a:pt x="2726055" y="1384300"/>
                </a:cubicBezTo>
                <a:cubicBezTo>
                  <a:pt x="2726055" y="1347037"/>
                  <a:pt x="2724568" y="1309585"/>
                  <a:pt x="2728595" y="1272540"/>
                </a:cubicBezTo>
                <a:cubicBezTo>
                  <a:pt x="2729004" y="1268776"/>
                  <a:pt x="2735368" y="1269153"/>
                  <a:pt x="2738755" y="1267460"/>
                </a:cubicBezTo>
                <a:cubicBezTo>
                  <a:pt x="2740033" y="1265543"/>
                  <a:pt x="2756582" y="1248864"/>
                  <a:pt x="2746375" y="1242060"/>
                </a:cubicBezTo>
                <a:cubicBezTo>
                  <a:pt x="2740566" y="1238187"/>
                  <a:pt x="2732791" y="1238817"/>
                  <a:pt x="2726055" y="1236980"/>
                </a:cubicBezTo>
                <a:cubicBezTo>
                  <a:pt x="2723472" y="1236276"/>
                  <a:pt x="2720975" y="1235287"/>
                  <a:pt x="2718435" y="1234440"/>
                </a:cubicBezTo>
                <a:cubicBezTo>
                  <a:pt x="2715048" y="1229360"/>
                  <a:pt x="2711005" y="1224661"/>
                  <a:pt x="2708275" y="1219200"/>
                </a:cubicBezTo>
                <a:cubicBezTo>
                  <a:pt x="2706582" y="1215813"/>
                  <a:pt x="2705619" y="1211949"/>
                  <a:pt x="2703195" y="1209040"/>
                </a:cubicBezTo>
                <a:cubicBezTo>
                  <a:pt x="2701241" y="1206695"/>
                  <a:pt x="2698115" y="1205653"/>
                  <a:pt x="2695575" y="1203960"/>
                </a:cubicBezTo>
                <a:cubicBezTo>
                  <a:pt x="2690156" y="1182282"/>
                  <a:pt x="2690804" y="1186713"/>
                  <a:pt x="2687955" y="1150620"/>
                </a:cubicBezTo>
                <a:cubicBezTo>
                  <a:pt x="2686554" y="1132875"/>
                  <a:pt x="2687076" y="1115002"/>
                  <a:pt x="2685415" y="1097280"/>
                </a:cubicBezTo>
                <a:cubicBezTo>
                  <a:pt x="2684531" y="1087855"/>
                  <a:pt x="2682028" y="1078653"/>
                  <a:pt x="2680335" y="1069340"/>
                </a:cubicBezTo>
                <a:cubicBezTo>
                  <a:pt x="2678100" y="1035813"/>
                  <a:pt x="2677837" y="1022209"/>
                  <a:pt x="2672715" y="988060"/>
                </a:cubicBezTo>
                <a:cubicBezTo>
                  <a:pt x="2672318" y="985412"/>
                  <a:pt x="2672068" y="982333"/>
                  <a:pt x="2670175" y="980440"/>
                </a:cubicBezTo>
                <a:cubicBezTo>
                  <a:pt x="2666684" y="976949"/>
                  <a:pt x="2661708" y="975360"/>
                  <a:pt x="2657475" y="972820"/>
                </a:cubicBezTo>
                <a:cubicBezTo>
                  <a:pt x="2656628" y="970280"/>
                  <a:pt x="2655516" y="967814"/>
                  <a:pt x="2654935" y="965200"/>
                </a:cubicBezTo>
                <a:cubicBezTo>
                  <a:pt x="2653818" y="960173"/>
                  <a:pt x="2654698" y="954566"/>
                  <a:pt x="2652395" y="949960"/>
                </a:cubicBezTo>
                <a:cubicBezTo>
                  <a:pt x="2651030" y="947230"/>
                  <a:pt x="2647315" y="946573"/>
                  <a:pt x="2644775" y="944880"/>
                </a:cubicBezTo>
                <a:cubicBezTo>
                  <a:pt x="2640872" y="935122"/>
                  <a:pt x="2636400" y="922246"/>
                  <a:pt x="2629535" y="914400"/>
                </a:cubicBezTo>
                <a:cubicBezTo>
                  <a:pt x="2627772" y="912385"/>
                  <a:pt x="2624455" y="912707"/>
                  <a:pt x="2621915" y="911860"/>
                </a:cubicBezTo>
                <a:cubicBezTo>
                  <a:pt x="2618528" y="909320"/>
                  <a:pt x="2614969" y="906995"/>
                  <a:pt x="2611755" y="904240"/>
                </a:cubicBezTo>
                <a:cubicBezTo>
                  <a:pt x="2602195" y="896046"/>
                  <a:pt x="2605083" y="894459"/>
                  <a:pt x="2591435" y="889000"/>
                </a:cubicBezTo>
                <a:cubicBezTo>
                  <a:pt x="2587427" y="887397"/>
                  <a:pt x="2582968" y="887307"/>
                  <a:pt x="2578735" y="886460"/>
                </a:cubicBezTo>
                <a:cubicBezTo>
                  <a:pt x="2571962" y="883073"/>
                  <a:pt x="2565643" y="878559"/>
                  <a:pt x="2558415" y="876300"/>
                </a:cubicBezTo>
                <a:cubicBezTo>
                  <a:pt x="2551900" y="874264"/>
                  <a:pt x="2544842" y="874798"/>
                  <a:pt x="2538095" y="873760"/>
                </a:cubicBezTo>
                <a:cubicBezTo>
                  <a:pt x="2533828" y="873104"/>
                  <a:pt x="2529628" y="872067"/>
                  <a:pt x="2525395" y="871220"/>
                </a:cubicBezTo>
                <a:cubicBezTo>
                  <a:pt x="2522855" y="869527"/>
                  <a:pt x="2520505" y="867505"/>
                  <a:pt x="2517775" y="866140"/>
                </a:cubicBezTo>
                <a:cubicBezTo>
                  <a:pt x="2502149" y="858327"/>
                  <a:pt x="2518578" y="871822"/>
                  <a:pt x="2497455" y="855980"/>
                </a:cubicBezTo>
                <a:cubicBezTo>
                  <a:pt x="2489217" y="849802"/>
                  <a:pt x="2489271" y="847231"/>
                  <a:pt x="2484755" y="838200"/>
                </a:cubicBezTo>
                <a:cubicBezTo>
                  <a:pt x="2479423" y="806206"/>
                  <a:pt x="2487392" y="835816"/>
                  <a:pt x="2474595" y="815340"/>
                </a:cubicBezTo>
                <a:cubicBezTo>
                  <a:pt x="2472179" y="811474"/>
                  <a:pt x="2471367" y="806806"/>
                  <a:pt x="2469515" y="802640"/>
                </a:cubicBezTo>
                <a:cubicBezTo>
                  <a:pt x="2465218" y="792972"/>
                  <a:pt x="2464803" y="793032"/>
                  <a:pt x="2459355" y="784860"/>
                </a:cubicBezTo>
                <a:cubicBezTo>
                  <a:pt x="2458508" y="778933"/>
                  <a:pt x="2459038" y="772639"/>
                  <a:pt x="2456815" y="767080"/>
                </a:cubicBezTo>
                <a:cubicBezTo>
                  <a:pt x="2454583" y="761499"/>
                  <a:pt x="2435689" y="750648"/>
                  <a:pt x="2433955" y="749300"/>
                </a:cubicBezTo>
                <a:cubicBezTo>
                  <a:pt x="2404619" y="726483"/>
                  <a:pt x="2445944" y="754753"/>
                  <a:pt x="2418715" y="736600"/>
                </a:cubicBezTo>
                <a:cubicBezTo>
                  <a:pt x="2417868" y="732367"/>
                  <a:pt x="2419018" y="727149"/>
                  <a:pt x="2416175" y="723900"/>
                </a:cubicBezTo>
                <a:cubicBezTo>
                  <a:pt x="2412435" y="719626"/>
                  <a:pt x="2405661" y="719430"/>
                  <a:pt x="2400935" y="716280"/>
                </a:cubicBezTo>
                <a:cubicBezTo>
                  <a:pt x="2397946" y="714287"/>
                  <a:pt x="2396075" y="710960"/>
                  <a:pt x="2393315" y="708660"/>
                </a:cubicBezTo>
                <a:cubicBezTo>
                  <a:pt x="2386750" y="703189"/>
                  <a:pt x="2385712" y="703586"/>
                  <a:pt x="2378075" y="701040"/>
                </a:cubicBezTo>
                <a:cubicBezTo>
                  <a:pt x="2377228" y="696807"/>
                  <a:pt x="2376582" y="692528"/>
                  <a:pt x="2375535" y="688340"/>
                </a:cubicBezTo>
                <a:cubicBezTo>
                  <a:pt x="2374040" y="682360"/>
                  <a:pt x="2370574" y="676723"/>
                  <a:pt x="2370455" y="670560"/>
                </a:cubicBezTo>
                <a:cubicBezTo>
                  <a:pt x="2369722" y="632458"/>
                  <a:pt x="2371530" y="594341"/>
                  <a:pt x="2372995" y="556260"/>
                </a:cubicBezTo>
                <a:cubicBezTo>
                  <a:pt x="2373957" y="531239"/>
                  <a:pt x="2373239" y="545613"/>
                  <a:pt x="2380615" y="530860"/>
                </a:cubicBezTo>
                <a:cubicBezTo>
                  <a:pt x="2391131" y="509828"/>
                  <a:pt x="2373676" y="537458"/>
                  <a:pt x="2388235" y="515620"/>
                </a:cubicBezTo>
                <a:cubicBezTo>
                  <a:pt x="2389082" y="508000"/>
                  <a:pt x="2387140" y="499510"/>
                  <a:pt x="2390775" y="492760"/>
                </a:cubicBezTo>
                <a:cubicBezTo>
                  <a:pt x="2393670" y="487384"/>
                  <a:pt x="2402352" y="487484"/>
                  <a:pt x="2406015" y="482600"/>
                </a:cubicBezTo>
                <a:cubicBezTo>
                  <a:pt x="2415790" y="469566"/>
                  <a:pt x="2410642" y="475433"/>
                  <a:pt x="2421255" y="464820"/>
                </a:cubicBezTo>
                <a:cubicBezTo>
                  <a:pt x="2420408" y="454660"/>
                  <a:pt x="2421939" y="444012"/>
                  <a:pt x="2418715" y="434340"/>
                </a:cubicBezTo>
                <a:cubicBezTo>
                  <a:pt x="2416258" y="426970"/>
                  <a:pt x="2406344" y="426885"/>
                  <a:pt x="2400935" y="424180"/>
                </a:cubicBezTo>
                <a:cubicBezTo>
                  <a:pt x="2398205" y="422815"/>
                  <a:pt x="2395584" y="421142"/>
                  <a:pt x="2393315" y="419100"/>
                </a:cubicBezTo>
                <a:cubicBezTo>
                  <a:pt x="2387085" y="413493"/>
                  <a:pt x="2383666" y="403353"/>
                  <a:pt x="2375535" y="401320"/>
                </a:cubicBezTo>
                <a:lnTo>
                  <a:pt x="2365375" y="398780"/>
                </a:lnTo>
                <a:cubicBezTo>
                  <a:pt x="2363682" y="395393"/>
                  <a:pt x="2362719" y="391529"/>
                  <a:pt x="2360295" y="388620"/>
                </a:cubicBezTo>
                <a:cubicBezTo>
                  <a:pt x="2356766" y="384385"/>
                  <a:pt x="2346424" y="381252"/>
                  <a:pt x="2342515" y="378460"/>
                </a:cubicBezTo>
                <a:cubicBezTo>
                  <a:pt x="2339592" y="376372"/>
                  <a:pt x="2337884" y="372833"/>
                  <a:pt x="2334895" y="370840"/>
                </a:cubicBezTo>
                <a:cubicBezTo>
                  <a:pt x="2332667" y="369355"/>
                  <a:pt x="2329670" y="369497"/>
                  <a:pt x="2327275" y="368300"/>
                </a:cubicBezTo>
                <a:cubicBezTo>
                  <a:pt x="2322859" y="366092"/>
                  <a:pt x="2318808" y="363220"/>
                  <a:pt x="2314575" y="360680"/>
                </a:cubicBezTo>
                <a:cubicBezTo>
                  <a:pt x="2312906" y="355673"/>
                  <a:pt x="2312169" y="348264"/>
                  <a:pt x="2304415" y="347980"/>
                </a:cubicBezTo>
                <a:cubicBezTo>
                  <a:pt x="2237568" y="345534"/>
                  <a:pt x="2170642" y="346287"/>
                  <a:pt x="2103755" y="345440"/>
                </a:cubicBezTo>
                <a:cubicBezTo>
                  <a:pt x="2097557" y="343374"/>
                  <a:pt x="2093439" y="342744"/>
                  <a:pt x="2088515" y="337820"/>
                </a:cubicBezTo>
                <a:cubicBezTo>
                  <a:pt x="2085522" y="334827"/>
                  <a:pt x="2084042" y="330492"/>
                  <a:pt x="2080895" y="327660"/>
                </a:cubicBezTo>
                <a:cubicBezTo>
                  <a:pt x="2075481" y="322788"/>
                  <a:pt x="2068802" y="319510"/>
                  <a:pt x="2063115" y="314960"/>
                </a:cubicBezTo>
                <a:cubicBezTo>
                  <a:pt x="2060310" y="312716"/>
                  <a:pt x="2058484" y="309333"/>
                  <a:pt x="2055495" y="307340"/>
                </a:cubicBezTo>
                <a:cubicBezTo>
                  <a:pt x="2053267" y="305855"/>
                  <a:pt x="2050270" y="305997"/>
                  <a:pt x="2047875" y="304800"/>
                </a:cubicBezTo>
                <a:cubicBezTo>
                  <a:pt x="2045145" y="303435"/>
                  <a:pt x="2043061" y="300923"/>
                  <a:pt x="2040255" y="299720"/>
                </a:cubicBezTo>
                <a:cubicBezTo>
                  <a:pt x="2029983" y="295318"/>
                  <a:pt x="2000062" y="294870"/>
                  <a:pt x="1997075" y="294640"/>
                </a:cubicBezTo>
                <a:cubicBezTo>
                  <a:pt x="1982538" y="280103"/>
                  <a:pt x="1994741" y="295259"/>
                  <a:pt x="1986915" y="271780"/>
                </a:cubicBezTo>
                <a:cubicBezTo>
                  <a:pt x="1985950" y="268884"/>
                  <a:pt x="1983200" y="266890"/>
                  <a:pt x="1981835" y="264160"/>
                </a:cubicBezTo>
                <a:cubicBezTo>
                  <a:pt x="1980638" y="261765"/>
                  <a:pt x="1980492" y="258935"/>
                  <a:pt x="1979295" y="256540"/>
                </a:cubicBezTo>
                <a:cubicBezTo>
                  <a:pt x="1977930" y="253810"/>
                  <a:pt x="1975580" y="251650"/>
                  <a:pt x="1974215" y="248920"/>
                </a:cubicBezTo>
                <a:cubicBezTo>
                  <a:pt x="1968403" y="237295"/>
                  <a:pt x="1976339" y="243424"/>
                  <a:pt x="1964055" y="231140"/>
                </a:cubicBezTo>
                <a:cubicBezTo>
                  <a:pt x="1961896" y="228981"/>
                  <a:pt x="1958975" y="227753"/>
                  <a:pt x="1956435" y="226060"/>
                </a:cubicBezTo>
                <a:cubicBezTo>
                  <a:pt x="1954742" y="223520"/>
                  <a:pt x="1953514" y="220599"/>
                  <a:pt x="1951355" y="218440"/>
                </a:cubicBezTo>
                <a:cubicBezTo>
                  <a:pt x="1949196" y="216281"/>
                  <a:pt x="1945642" y="215744"/>
                  <a:pt x="1943735" y="213360"/>
                </a:cubicBezTo>
                <a:cubicBezTo>
                  <a:pt x="1942062" y="211269"/>
                  <a:pt x="1942868" y="207831"/>
                  <a:pt x="1941195" y="205740"/>
                </a:cubicBezTo>
                <a:cubicBezTo>
                  <a:pt x="1939288" y="203356"/>
                  <a:pt x="1935920" y="202614"/>
                  <a:pt x="1933575" y="200660"/>
                </a:cubicBezTo>
                <a:cubicBezTo>
                  <a:pt x="1920604" y="189851"/>
                  <a:pt x="1932241" y="194612"/>
                  <a:pt x="1915795" y="190500"/>
                </a:cubicBezTo>
                <a:cubicBezTo>
                  <a:pt x="1913255" y="188807"/>
                  <a:pt x="1910905" y="186785"/>
                  <a:pt x="1908175" y="185420"/>
                </a:cubicBezTo>
                <a:cubicBezTo>
                  <a:pt x="1905780" y="184223"/>
                  <a:pt x="1902880" y="184208"/>
                  <a:pt x="1900555" y="182880"/>
                </a:cubicBezTo>
                <a:cubicBezTo>
                  <a:pt x="1896879" y="180780"/>
                  <a:pt x="1893388" y="178253"/>
                  <a:pt x="1890395" y="175260"/>
                </a:cubicBezTo>
                <a:cubicBezTo>
                  <a:pt x="1888236" y="173101"/>
                  <a:pt x="1888045" y="169005"/>
                  <a:pt x="1885315" y="167640"/>
                </a:cubicBezTo>
                <a:cubicBezTo>
                  <a:pt x="1880709" y="165337"/>
                  <a:pt x="1875155" y="165947"/>
                  <a:pt x="1870075" y="165100"/>
                </a:cubicBezTo>
                <a:cubicBezTo>
                  <a:pt x="1866688" y="162560"/>
                  <a:pt x="1863701" y="159373"/>
                  <a:pt x="1859915" y="157480"/>
                </a:cubicBezTo>
                <a:cubicBezTo>
                  <a:pt x="1855126" y="155085"/>
                  <a:pt x="1850020" y="152721"/>
                  <a:pt x="1844675" y="152400"/>
                </a:cubicBezTo>
                <a:cubicBezTo>
                  <a:pt x="1807479" y="150168"/>
                  <a:pt x="1770168" y="150707"/>
                  <a:pt x="1732915" y="149860"/>
                </a:cubicBezTo>
                <a:lnTo>
                  <a:pt x="1626235" y="144780"/>
                </a:lnTo>
                <a:cubicBezTo>
                  <a:pt x="1623564" y="144602"/>
                  <a:pt x="1621247" y="142733"/>
                  <a:pt x="1618615" y="142240"/>
                </a:cubicBezTo>
                <a:cubicBezTo>
                  <a:pt x="1607670" y="140188"/>
                  <a:pt x="1596602" y="138853"/>
                  <a:pt x="1585595" y="137160"/>
                </a:cubicBezTo>
                <a:cubicBezTo>
                  <a:pt x="1563263" y="114828"/>
                  <a:pt x="1586604" y="134736"/>
                  <a:pt x="1519555" y="127000"/>
                </a:cubicBezTo>
                <a:cubicBezTo>
                  <a:pt x="1516522" y="126650"/>
                  <a:pt x="1514984" y="122075"/>
                  <a:pt x="1511935" y="121920"/>
                </a:cubicBezTo>
                <a:cubicBezTo>
                  <a:pt x="1464575" y="119512"/>
                  <a:pt x="1417108" y="120227"/>
                  <a:pt x="1369695" y="119380"/>
                </a:cubicBezTo>
                <a:cubicBezTo>
                  <a:pt x="1353608" y="117687"/>
                  <a:pt x="1337603" y="114800"/>
                  <a:pt x="1321435" y="114300"/>
                </a:cubicBezTo>
                <a:cubicBezTo>
                  <a:pt x="1103160" y="107549"/>
                  <a:pt x="1188269" y="127999"/>
                  <a:pt x="1113155" y="109220"/>
                </a:cubicBezTo>
                <a:cubicBezTo>
                  <a:pt x="1110615" y="106680"/>
                  <a:pt x="1107528" y="104589"/>
                  <a:pt x="1105535" y="101600"/>
                </a:cubicBezTo>
                <a:cubicBezTo>
                  <a:pt x="1104050" y="99372"/>
                  <a:pt x="1103935" y="96487"/>
                  <a:pt x="1102995" y="93980"/>
                </a:cubicBezTo>
                <a:cubicBezTo>
                  <a:pt x="1101394" y="89711"/>
                  <a:pt x="1100565" y="84990"/>
                  <a:pt x="1097915" y="81280"/>
                </a:cubicBezTo>
                <a:cubicBezTo>
                  <a:pt x="1095415" y="77780"/>
                  <a:pt x="1082767" y="73000"/>
                  <a:pt x="1080135" y="71120"/>
                </a:cubicBezTo>
                <a:cubicBezTo>
                  <a:pt x="1077212" y="69032"/>
                  <a:pt x="1075055" y="66040"/>
                  <a:pt x="1072515" y="63500"/>
                </a:cubicBezTo>
                <a:cubicBezTo>
                  <a:pt x="1067652" y="48911"/>
                  <a:pt x="1073952" y="60328"/>
                  <a:pt x="1054735" y="53340"/>
                </a:cubicBezTo>
                <a:cubicBezTo>
                  <a:pt x="1042840" y="49015"/>
                  <a:pt x="1042182" y="43989"/>
                  <a:pt x="1031875" y="38100"/>
                </a:cubicBezTo>
                <a:cubicBezTo>
                  <a:pt x="1029550" y="36772"/>
                  <a:pt x="1026795" y="36407"/>
                  <a:pt x="1024255" y="35560"/>
                </a:cubicBezTo>
                <a:cubicBezTo>
                  <a:pt x="1013772" y="19835"/>
                  <a:pt x="1026338" y="35306"/>
                  <a:pt x="1003935" y="22860"/>
                </a:cubicBezTo>
                <a:cubicBezTo>
                  <a:pt x="1000795" y="21116"/>
                  <a:pt x="998855" y="17780"/>
                  <a:pt x="996315" y="15240"/>
                </a:cubicBezTo>
                <a:cubicBezTo>
                  <a:pt x="975148" y="16087"/>
                  <a:pt x="953945" y="16271"/>
                  <a:pt x="932815" y="17780"/>
                </a:cubicBezTo>
                <a:cubicBezTo>
                  <a:pt x="918668" y="18790"/>
                  <a:pt x="929971" y="23723"/>
                  <a:pt x="917575" y="33020"/>
                </a:cubicBezTo>
                <a:cubicBezTo>
                  <a:pt x="914121" y="35610"/>
                  <a:pt x="909108" y="34713"/>
                  <a:pt x="904875" y="35560"/>
                </a:cubicBezTo>
                <a:cubicBezTo>
                  <a:pt x="902335" y="37253"/>
                  <a:pt x="899414" y="38481"/>
                  <a:pt x="897255" y="40640"/>
                </a:cubicBezTo>
                <a:cubicBezTo>
                  <a:pt x="895096" y="42799"/>
                  <a:pt x="894559" y="46353"/>
                  <a:pt x="892175" y="48260"/>
                </a:cubicBezTo>
                <a:cubicBezTo>
                  <a:pt x="890084" y="49933"/>
                  <a:pt x="887095" y="49953"/>
                  <a:pt x="884555" y="50800"/>
                </a:cubicBezTo>
                <a:cubicBezTo>
                  <a:pt x="883708" y="55033"/>
                  <a:pt x="884665" y="60092"/>
                  <a:pt x="882015" y="63500"/>
                </a:cubicBezTo>
                <a:cubicBezTo>
                  <a:pt x="873291" y="74717"/>
                  <a:pt x="863686" y="74175"/>
                  <a:pt x="851535" y="76200"/>
                </a:cubicBezTo>
                <a:cubicBezTo>
                  <a:pt x="848148" y="77893"/>
                  <a:pt x="844909" y="79921"/>
                  <a:pt x="841375" y="81280"/>
                </a:cubicBezTo>
                <a:cubicBezTo>
                  <a:pt x="833878" y="84163"/>
                  <a:pt x="818515" y="88900"/>
                  <a:pt x="818515" y="88900"/>
                </a:cubicBezTo>
                <a:cubicBezTo>
                  <a:pt x="815734" y="91681"/>
                  <a:pt x="806261" y="102482"/>
                  <a:pt x="800735" y="104140"/>
                </a:cubicBezTo>
                <a:cubicBezTo>
                  <a:pt x="795001" y="105860"/>
                  <a:pt x="788882" y="105833"/>
                  <a:pt x="782955" y="106680"/>
                </a:cubicBezTo>
                <a:cubicBezTo>
                  <a:pt x="780415" y="107527"/>
                  <a:pt x="777796" y="108165"/>
                  <a:pt x="775335" y="109220"/>
                </a:cubicBezTo>
                <a:cubicBezTo>
                  <a:pt x="761196" y="115280"/>
                  <a:pt x="761968" y="118644"/>
                  <a:pt x="742315" y="121920"/>
                </a:cubicBezTo>
                <a:cubicBezTo>
                  <a:pt x="724434" y="124900"/>
                  <a:pt x="731961" y="122831"/>
                  <a:pt x="719455" y="127000"/>
                </a:cubicBezTo>
                <a:cubicBezTo>
                  <a:pt x="716068" y="130387"/>
                  <a:pt x="713482" y="134834"/>
                  <a:pt x="709295" y="137160"/>
                </a:cubicBezTo>
                <a:cubicBezTo>
                  <a:pt x="705521" y="139257"/>
                  <a:pt x="700691" y="138335"/>
                  <a:pt x="696595" y="139700"/>
                </a:cubicBezTo>
                <a:cubicBezTo>
                  <a:pt x="666131" y="149855"/>
                  <a:pt x="718727" y="141551"/>
                  <a:pt x="661035" y="147320"/>
                </a:cubicBezTo>
                <a:cubicBezTo>
                  <a:pt x="628015" y="144780"/>
                  <a:pt x="594390" y="146485"/>
                  <a:pt x="561975" y="139700"/>
                </a:cubicBezTo>
                <a:cubicBezTo>
                  <a:pt x="555999" y="138449"/>
                  <a:pt x="557050" y="127601"/>
                  <a:pt x="551815" y="124460"/>
                </a:cubicBezTo>
                <a:cubicBezTo>
                  <a:pt x="545769" y="120832"/>
                  <a:pt x="534246" y="114511"/>
                  <a:pt x="528955" y="109220"/>
                </a:cubicBezTo>
                <a:cubicBezTo>
                  <a:pt x="526796" y="107061"/>
                  <a:pt x="525568" y="104140"/>
                  <a:pt x="523875" y="101600"/>
                </a:cubicBezTo>
                <a:cubicBezTo>
                  <a:pt x="523028" y="98213"/>
                  <a:pt x="523067" y="94471"/>
                  <a:pt x="521335" y="91440"/>
                </a:cubicBezTo>
                <a:cubicBezTo>
                  <a:pt x="519553" y="88321"/>
                  <a:pt x="516053" y="86547"/>
                  <a:pt x="513715" y="83820"/>
                </a:cubicBezTo>
                <a:cubicBezTo>
                  <a:pt x="510960" y="80606"/>
                  <a:pt x="508635" y="77047"/>
                  <a:pt x="506095" y="73660"/>
                </a:cubicBezTo>
                <a:cubicBezTo>
                  <a:pt x="504029" y="67462"/>
                  <a:pt x="503399" y="63344"/>
                  <a:pt x="498475" y="58420"/>
                </a:cubicBezTo>
                <a:cubicBezTo>
                  <a:pt x="496316" y="56261"/>
                  <a:pt x="493395" y="55033"/>
                  <a:pt x="490855" y="53340"/>
                </a:cubicBezTo>
                <a:cubicBezTo>
                  <a:pt x="490008" y="50800"/>
                  <a:pt x="490208" y="47613"/>
                  <a:pt x="488315" y="45720"/>
                </a:cubicBezTo>
                <a:cubicBezTo>
                  <a:pt x="483998" y="41403"/>
                  <a:pt x="473075" y="35560"/>
                  <a:pt x="473075" y="35560"/>
                </a:cubicBezTo>
                <a:cubicBezTo>
                  <a:pt x="472228" y="33020"/>
                  <a:pt x="472982" y="29027"/>
                  <a:pt x="470535" y="27940"/>
                </a:cubicBezTo>
                <a:cubicBezTo>
                  <a:pt x="464297" y="25168"/>
                  <a:pt x="456866" y="26935"/>
                  <a:pt x="450215" y="25400"/>
                </a:cubicBezTo>
                <a:cubicBezTo>
                  <a:pt x="445772" y="24375"/>
                  <a:pt x="441958" y="21345"/>
                  <a:pt x="437515" y="20320"/>
                </a:cubicBezTo>
                <a:cubicBezTo>
                  <a:pt x="430864" y="18785"/>
                  <a:pt x="423968" y="18627"/>
                  <a:pt x="417195" y="17780"/>
                </a:cubicBezTo>
                <a:cubicBezTo>
                  <a:pt x="416039" y="16913"/>
                  <a:pt x="402304" y="6318"/>
                  <a:pt x="399415" y="5080"/>
                </a:cubicBezTo>
                <a:cubicBezTo>
                  <a:pt x="396276" y="3735"/>
                  <a:pt x="378815" y="452"/>
                  <a:pt x="376555" y="0"/>
                </a:cubicBezTo>
                <a:cubicBezTo>
                  <a:pt x="375708" y="2540"/>
                  <a:pt x="374455" y="4979"/>
                  <a:pt x="374015" y="7620"/>
                </a:cubicBezTo>
                <a:cubicBezTo>
                  <a:pt x="371623" y="21972"/>
                  <a:pt x="373935" y="31116"/>
                  <a:pt x="366395" y="43180"/>
                </a:cubicBezTo>
                <a:cubicBezTo>
                  <a:pt x="364491" y="46226"/>
                  <a:pt x="361698" y="48712"/>
                  <a:pt x="358775" y="50800"/>
                </a:cubicBezTo>
                <a:cubicBezTo>
                  <a:pt x="355694" y="53001"/>
                  <a:pt x="352317" y="55087"/>
                  <a:pt x="348615" y="55880"/>
                </a:cubicBezTo>
                <a:cubicBezTo>
                  <a:pt x="340295" y="57663"/>
                  <a:pt x="331682" y="57573"/>
                  <a:pt x="323215" y="58420"/>
                </a:cubicBezTo>
                <a:cubicBezTo>
                  <a:pt x="314459" y="75932"/>
                  <a:pt x="331682" y="47413"/>
                  <a:pt x="330835" y="45720"/>
                </a:cubicBezTo>
                <a:close/>
              </a:path>
            </a:pathLst>
          </a:custGeom>
          <a:gradFill flip="none" rotWithShape="1">
            <a:gsLst>
              <a:gs pos="98046">
                <a:srgbClr val="5C3700"/>
              </a:gs>
              <a:gs pos="43000">
                <a:srgbClr val="3E2500"/>
              </a:gs>
              <a:gs pos="72000">
                <a:srgbClr val="492B00"/>
              </a:gs>
              <a:gs pos="0">
                <a:schemeClr val="accent1">
                  <a:lumMod val="5000"/>
                  <a:lumOff val="95000"/>
                </a:schemeClr>
              </a:gs>
              <a:gs pos="0">
                <a:schemeClr val="tx1"/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3" name="Picture 2" descr="A picture containing nature, dark, silhouette, cave&#10;&#10;Description automatically generated">
            <a:extLst>
              <a:ext uri="{FF2B5EF4-FFF2-40B4-BE49-F238E27FC236}">
                <a16:creationId xmlns:a16="http://schemas.microsoft.com/office/drawing/2014/main" id="{2ACFEBC2-02C0-4701-955C-B6E94EFB7D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9942" y="2089585"/>
            <a:ext cx="1219306" cy="121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628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Shivakumar, Hamsini</dc:creator>
  <cp:lastModifiedBy>Shivakumar, Hamsini</cp:lastModifiedBy>
  <cp:revision>4</cp:revision>
  <dcterms:created xsi:type="dcterms:W3CDTF">2021-12-18T22:38:10Z</dcterms:created>
  <dcterms:modified xsi:type="dcterms:W3CDTF">2021-12-19T13:35:54Z</dcterms:modified>
</cp:coreProperties>
</file>