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66" d="100"/>
          <a:sy n="66" d="100"/>
        </p:scale>
        <p:origin x="31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8396-7E5E-4364-A96A-7A665E07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D6AD-31B4-47AE-97FF-6D155772A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B71A-2224-4978-B677-BD346AFA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BBD-66C8-4073-A9CD-58B94D71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3129-A49C-4116-8AD4-C072339A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8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9D15-52B4-4AF2-9461-276D03B5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409D-BB25-4606-9BD2-69893899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FF9-3D87-45F7-99AB-CD5C54C1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98AC-A5C2-4776-8C85-ED01AE9B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DD13-C93D-470A-BF5C-F2FC52A0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3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AD83F-C009-4EBD-895A-3E71AD900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E002D-205E-4E76-A5EA-DDDB7984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7153-F360-41B7-9931-C9C44652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D578-4AD3-49D3-B24A-0DCA4D4A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65412-3A03-476E-ADA5-F3000858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FE9A-2735-4BFF-94FC-246713D0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F3E2-E4A0-4CA9-9463-04786BCC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F904-4181-40C3-A6FC-4BF75E16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7DCE-1A8F-4303-BC34-89179131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77BD-068D-4669-987F-2988348E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3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93-9B96-4B62-9E14-BB97E2D4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1F3F-462B-4F02-9609-7E7ACF52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39D0-F51B-4E76-BB32-5A78E332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82B5-0238-491E-A4ED-695BC1E6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705-1182-4680-A3DF-E295A3F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6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0D22-184C-4693-95CA-8DEA5A48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CA0B-CAE8-4493-A41C-EFCAC560E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43DD9-1DD6-4373-AE67-0AAC25E4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0A015-C25A-4D78-9844-04886FA2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C323-5E16-48A0-8C6C-C7CF5C83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BBA5-CE5A-475C-AF20-03E1CA59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F6BF-F875-4120-9889-B1BD2037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B7C7-3206-4378-9BA3-BB4A6E37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1DD4-A5EA-48D1-8B22-DFAC53C7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62EAE-7B0A-43AF-B514-F51EECF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5D0F5-FC1A-4168-99FB-1BF6C97E6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FC6B9-EF5C-4B6F-8B75-8FA75766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E90C6-EC6B-4754-A29A-8D53E917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80C62-D876-4970-9201-37F5B242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070A-3F5F-48DB-8761-78B5BD1C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9301-B978-4C68-89E6-19547586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ED001-A6A6-4F3D-92A4-77430DE7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88C3-0319-4D18-AEBB-B4C4E620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2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C6004-4195-4E4A-A85C-646EBE84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DCC89-CEFB-46B2-83D7-2031E0C1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8F80-78CD-4FD1-85CF-3F284F51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CE7E-F7AA-4AF1-B1B4-C70CEAF7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B140-EEB9-4F57-B039-8DF42EC1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62E89-E4AD-4BF3-934D-660778FF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DC794-CF56-4E1E-B0D2-3877F014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578B-507F-499B-BCDE-66B5C88C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9F82A-C5F7-4FE9-8729-3612C5A9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9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9F01-4E66-42CC-856A-3C755483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3CAC9-ABD7-4015-A67F-1D62D0632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E6314-3814-4BF2-B459-80B921CE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CF73-240C-4EDA-B07B-AAC7794C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631A-00E6-4E15-95C5-47FDB7CD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1CB9-0857-4EAE-B027-FB2A1BA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BE432-89A0-468E-BC52-C021EF65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B0D0-35C2-4C2A-80FC-657BACFC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D935-169F-401C-B14A-BEE4EB5C0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20E7-B0DC-43C0-99CB-86B781040D06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8914-4F28-4EC6-828E-E7686B4B8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1CB7-B22C-4C10-8987-5ABD05DB6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46F1-E39D-4A10-B525-F4B83FDD8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1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F7A57-932C-46E8-BBAD-D0714C79AFFE}"/>
              </a:ext>
            </a:extLst>
          </p:cNvPr>
          <p:cNvSpPr/>
          <p:nvPr/>
        </p:nvSpPr>
        <p:spPr>
          <a:xfrm>
            <a:off x="1610140" y="1457740"/>
            <a:ext cx="1855304" cy="3180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TEMPERATURE </a:t>
            </a:r>
            <a:br>
              <a:rPr lang="en-GB" dirty="0"/>
            </a:br>
            <a:r>
              <a:rPr lang="en-GB" dirty="0"/>
              <a:t>REGULATION </a:t>
            </a:r>
            <a:br>
              <a:rPr lang="en-GB" dirty="0"/>
            </a:br>
            <a:r>
              <a:rPr lang="en-GB" dirty="0"/>
              <a:t>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60B0EA-781E-45D6-B779-5A904A23D4E8}"/>
              </a:ext>
            </a:extLst>
          </p:cNvPr>
          <p:cNvCxnSpPr>
            <a:cxnSpLocks/>
          </p:cNvCxnSpPr>
          <p:nvPr/>
        </p:nvCxnSpPr>
        <p:spPr>
          <a:xfrm flipV="1">
            <a:off x="231912" y="2410167"/>
            <a:ext cx="1378227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F1E164-F65A-4116-9D40-59800E716BD1}"/>
              </a:ext>
            </a:extLst>
          </p:cNvPr>
          <p:cNvCxnSpPr>
            <a:cxnSpLocks/>
          </p:cNvCxnSpPr>
          <p:nvPr/>
        </p:nvCxnSpPr>
        <p:spPr>
          <a:xfrm>
            <a:off x="231912" y="3644349"/>
            <a:ext cx="137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167F48-002D-4269-8E28-34D1BCA8C97A}"/>
              </a:ext>
            </a:extLst>
          </p:cNvPr>
          <p:cNvSpPr txBox="1"/>
          <p:nvPr/>
        </p:nvSpPr>
        <p:spPr>
          <a:xfrm>
            <a:off x="390939" y="1974574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DESIRED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7BE34-6722-4381-8BBE-76CA5CEBDED0}"/>
              </a:ext>
            </a:extLst>
          </p:cNvPr>
          <p:cNvSpPr txBox="1"/>
          <p:nvPr/>
        </p:nvSpPr>
        <p:spPr>
          <a:xfrm>
            <a:off x="231912" y="320457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CDE1A-2EB7-45CA-873F-62408197EC84}"/>
              </a:ext>
            </a:extLst>
          </p:cNvPr>
          <p:cNvCxnSpPr>
            <a:cxnSpLocks/>
          </p:cNvCxnSpPr>
          <p:nvPr/>
        </p:nvCxnSpPr>
        <p:spPr>
          <a:xfrm>
            <a:off x="3465444" y="2423419"/>
            <a:ext cx="173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D053D-3F59-46D9-94B8-AEBFF7B46A94}"/>
              </a:ext>
            </a:extLst>
          </p:cNvPr>
          <p:cNvCxnSpPr/>
          <p:nvPr/>
        </p:nvCxnSpPr>
        <p:spPr>
          <a:xfrm>
            <a:off x="3465444" y="3573910"/>
            <a:ext cx="173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738E33AF-2A14-4EFF-AFF6-75CDF52ECB13}"/>
              </a:ext>
            </a:extLst>
          </p:cNvPr>
          <p:cNvSpPr/>
          <p:nvPr/>
        </p:nvSpPr>
        <p:spPr>
          <a:xfrm rot="5400000">
            <a:off x="8622988" y="2009448"/>
            <a:ext cx="2711796" cy="1205948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FDE3D7-E52B-4FBF-B518-5771BBCFD36A}"/>
              </a:ext>
            </a:extLst>
          </p:cNvPr>
          <p:cNvSpPr/>
          <p:nvPr/>
        </p:nvSpPr>
        <p:spPr>
          <a:xfrm>
            <a:off x="5201478" y="1643270"/>
            <a:ext cx="417442" cy="271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31545-8879-413C-9D88-F10F8841AB27}"/>
              </a:ext>
            </a:extLst>
          </p:cNvPr>
          <p:cNvCxnSpPr>
            <a:cxnSpLocks/>
          </p:cNvCxnSpPr>
          <p:nvPr/>
        </p:nvCxnSpPr>
        <p:spPr>
          <a:xfrm>
            <a:off x="5605668" y="2999169"/>
            <a:ext cx="1146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E38DD9-CDDB-4D56-B223-104557FD7D28}"/>
              </a:ext>
            </a:extLst>
          </p:cNvPr>
          <p:cNvCxnSpPr>
            <a:cxnSpLocks/>
          </p:cNvCxnSpPr>
          <p:nvPr/>
        </p:nvCxnSpPr>
        <p:spPr>
          <a:xfrm flipV="1">
            <a:off x="9655787" y="3968320"/>
            <a:ext cx="0" cy="11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05CC08-A7CC-437B-9685-FAC708AE8015}"/>
              </a:ext>
            </a:extLst>
          </p:cNvPr>
          <p:cNvSpPr/>
          <p:nvPr/>
        </p:nvSpPr>
        <p:spPr>
          <a:xfrm>
            <a:off x="6751983" y="1974573"/>
            <a:ext cx="1152939" cy="1961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223303-0305-4295-8CC7-938FB95A1DB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904922" y="2955235"/>
            <a:ext cx="147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7E2C4B-4DB8-45F2-9594-512F8C174C5B}"/>
              </a:ext>
            </a:extLst>
          </p:cNvPr>
          <p:cNvCxnSpPr>
            <a:cxnSpLocks/>
          </p:cNvCxnSpPr>
          <p:nvPr/>
        </p:nvCxnSpPr>
        <p:spPr>
          <a:xfrm>
            <a:off x="6802940" y="638629"/>
            <a:ext cx="2503873" cy="1004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EC0C10B-9042-4FF9-B201-BC64A0D87689}"/>
              </a:ext>
            </a:extLst>
          </p:cNvPr>
          <p:cNvSpPr txBox="1"/>
          <p:nvPr/>
        </p:nvSpPr>
        <p:spPr>
          <a:xfrm>
            <a:off x="6802940" y="269297"/>
            <a:ext cx="101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FF43C-8E07-41FF-825D-A781BE3872D3}"/>
              </a:ext>
            </a:extLst>
          </p:cNvPr>
          <p:cNvSpPr txBox="1"/>
          <p:nvPr/>
        </p:nvSpPr>
        <p:spPr>
          <a:xfrm>
            <a:off x="3781292" y="1974574"/>
            <a:ext cx="111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9DD6D1-5C5B-4D21-B722-01B822884CFB}"/>
              </a:ext>
            </a:extLst>
          </p:cNvPr>
          <p:cNvSpPr txBox="1"/>
          <p:nvPr/>
        </p:nvSpPr>
        <p:spPr>
          <a:xfrm>
            <a:off x="3770246" y="3203569"/>
            <a:ext cx="1073426" cy="37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CCCD72-010A-4257-8248-ED55D7A7B866}"/>
              </a:ext>
            </a:extLst>
          </p:cNvPr>
          <p:cNvSpPr txBox="1"/>
          <p:nvPr/>
        </p:nvSpPr>
        <p:spPr>
          <a:xfrm>
            <a:off x="9375912" y="5239657"/>
            <a:ext cx="103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DE3620-190C-469A-A84A-457EF18CDAB6}"/>
              </a:ext>
            </a:extLst>
          </p:cNvPr>
          <p:cNvCxnSpPr>
            <a:stCxn id="19" idx="3"/>
          </p:cNvCxnSpPr>
          <p:nvPr/>
        </p:nvCxnSpPr>
        <p:spPr>
          <a:xfrm flipV="1">
            <a:off x="10581860" y="2598057"/>
            <a:ext cx="102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9671E0-13D1-4C82-9983-AF9FA4EB403B}"/>
              </a:ext>
            </a:extLst>
          </p:cNvPr>
          <p:cNvSpPr txBox="1"/>
          <p:nvPr/>
        </p:nvSpPr>
        <p:spPr>
          <a:xfrm>
            <a:off x="10788850" y="2955235"/>
            <a:ext cx="8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LIGHT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FCF874-E034-475A-9381-2DE0CE413825}"/>
              </a:ext>
            </a:extLst>
          </p:cNvPr>
          <p:cNvCxnSpPr/>
          <p:nvPr/>
        </p:nvCxnSpPr>
        <p:spPr>
          <a:xfrm>
            <a:off x="3567044" y="3573907"/>
            <a:ext cx="0" cy="2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2AA4B6-2620-4916-A6BA-BF49F1556C4F}"/>
              </a:ext>
            </a:extLst>
          </p:cNvPr>
          <p:cNvCxnSpPr/>
          <p:nvPr/>
        </p:nvCxnSpPr>
        <p:spPr>
          <a:xfrm>
            <a:off x="4644571" y="2423419"/>
            <a:ext cx="0" cy="390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FDB359-5812-4E4A-9727-4FEDFF7BEC22}"/>
              </a:ext>
            </a:extLst>
          </p:cNvPr>
          <p:cNvSpPr txBox="1"/>
          <p:nvPr/>
        </p:nvSpPr>
        <p:spPr>
          <a:xfrm>
            <a:off x="6517224" y="3914159"/>
            <a:ext cx="183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if Heating </a:t>
            </a:r>
          </a:p>
          <a:p>
            <a:r>
              <a:rPr lang="en-GB" dirty="0"/>
              <a:t>BLUE IF COOLING</a:t>
            </a:r>
          </a:p>
          <a:p>
            <a:r>
              <a:rPr lang="en-GB" dirty="0"/>
              <a:t>WHITE if IDLE</a:t>
            </a:r>
          </a:p>
        </p:txBody>
      </p:sp>
    </p:spTree>
    <p:extLst>
      <p:ext uri="{BB962C8B-B14F-4D97-AF65-F5344CB8AC3E}">
        <p14:creationId xmlns:p14="http://schemas.microsoft.com/office/powerpoint/2010/main" val="167653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 Saeed</dc:creator>
  <cp:lastModifiedBy>Haris Saeed</cp:lastModifiedBy>
  <cp:revision>1</cp:revision>
  <dcterms:created xsi:type="dcterms:W3CDTF">2021-06-18T11:57:18Z</dcterms:created>
  <dcterms:modified xsi:type="dcterms:W3CDTF">2021-06-18T12:04:12Z</dcterms:modified>
</cp:coreProperties>
</file>