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3994613-154F-420B-9F5C-57747E22B868}" type="slidenum">
              <a:rPr lang="en-US" sz="1400" spc="-1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140" spc="-1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Times New Roman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Times New Roman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Times New Roman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Times New Roman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Times New Roman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Times New Roman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40B8B73-FE7F-4E9A-B92A-D0D5BCE8D2B0}" type="slidenum">
              <a:rPr lang="en-US" sz="1400" spc="-1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140" spc="-1">
                <a:latin typeface="Vazir"/>
              </a:rPr>
              <a:t>به نام خدا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3108960"/>
            <a:ext cx="9071640" cy="2528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 rtl="1"/>
            <a:r>
              <a:rPr lang="en-US" sz="7200" spc="-1">
                <a:latin typeface="Vazir"/>
              </a:rPr>
              <a:t>مدل OSI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rtl="1"/>
            <a:r>
              <a:rPr lang="en-US" sz="3600" spc="-1">
                <a:latin typeface="Vazir"/>
              </a:rPr>
              <a:t>۲- پیوند داده: کنترل جریان</a:t>
            </a:r>
            <a:endParaRPr/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04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انتقال داده در یک فرم منسجم و قابل رمز گشایی روی رسانه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کشف خطا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rtl="1"/>
            <a:r>
              <a:rPr lang="en-US" sz="3600" spc="-1">
                <a:latin typeface="Vazir"/>
              </a:rPr>
              <a:t>۱- فیزیکی: ارسال از طریق رسانه‌های انتقال</a:t>
            </a:r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1828800" y="6400800"/>
            <a:ext cx="640080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انتقال از اجزای سخت افزاری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rtl="1"/>
            <a:r>
              <a:rPr lang="en-US" sz="3600" spc="-1">
                <a:latin typeface="Vazir"/>
              </a:rPr>
              <a:t>۱- فیزیکی: دریافت</a:t>
            </a:r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10" name="TextShape 2"/>
          <p:cNvSpPr txBox="1"/>
          <p:nvPr/>
        </p:nvSpPr>
        <p:spPr>
          <a:xfrm>
            <a:off x="1828800" y="6400800"/>
            <a:ext cx="640080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دریافت از اجزای سخت افزاری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rtl="1"/>
            <a:r>
              <a:rPr lang="en-US" sz="3600" spc="-1">
                <a:latin typeface="Vazir"/>
              </a:rPr>
              <a:t>۲- پیوند داده: دریافت در یک فرم منسجم </a:t>
            </a:r>
            <a:endParaRPr/>
          </a:p>
        </p:txBody>
      </p:sp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13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دریافت داده در یک فرم منسجم و قابل رمز گشایی روی رسانه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کشف خطا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rtl="1"/>
            <a:r>
              <a:rPr lang="en-US" sz="3600" spc="-1">
                <a:latin typeface="Vazir"/>
              </a:rPr>
              <a:t>۳- شبکه: هدایت بسته</a:t>
            </a:r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هدایت بسته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همگرایی روتر ها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rtl="1"/>
            <a:r>
              <a:rPr lang="en-US" sz="3600" spc="-1">
                <a:latin typeface="Vazir"/>
              </a:rPr>
              <a:t>۴-ارسال: دریافت داده</a:t>
            </a:r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19" name="TextShape 2"/>
          <p:cNvSpPr txBox="1"/>
          <p:nvPr/>
        </p:nvSpPr>
        <p:spPr>
          <a:xfrm>
            <a:off x="1828800" y="6400800"/>
            <a:ext cx="6400800" cy="88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دایرکردن اتصال نقطه به نقطه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انتقال اطلاعات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بازیابی خطا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rtl="1"/>
            <a:r>
              <a:rPr lang="en-US" sz="3600" spc="-1">
                <a:latin typeface="Vazir"/>
              </a:rPr>
              <a:t>۵- نشست: اداره ی جلسه</a:t>
            </a:r>
            <a:endParaRPr/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22" name="TextShape 2"/>
          <p:cNvSpPr txBox="1"/>
          <p:nvPr/>
        </p:nvSpPr>
        <p:spPr>
          <a:xfrm>
            <a:off x="1828800" y="6400800"/>
            <a:ext cx="6400800" cy="88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زمان برقراری ارتباط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اداره و نگهداری جلسه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توقف جلسه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rtl="1"/>
            <a:r>
              <a:rPr lang="en-US" sz="3600" spc="-1">
                <a:latin typeface="Vazir"/>
              </a:rPr>
              <a:t>۶- نمایش: رمزگشایی و فرمت دهی</a:t>
            </a:r>
            <a:endParaRPr/>
          </a:p>
        </p:txBody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25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تعیین فرمت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رمزگشایی داده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rtl="1"/>
            <a:r>
              <a:rPr lang="en-US" sz="3600" spc="-1">
                <a:latin typeface="Vazir"/>
              </a:rPr>
              <a:t>۷- خروجی داده</a:t>
            </a:r>
            <a:endParaRPr/>
          </a:p>
        </p:txBody>
      </p:sp>
      <p:pic>
        <p:nvPicPr>
          <p:cNvPr id="127" name="Picture 126"/>
          <p:cNvPicPr/>
          <p:nvPr/>
        </p:nvPicPr>
        <p:blipFill>
          <a:blip r:embed="rId2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28" name="TextShape 2"/>
          <p:cNvSpPr txBox="1"/>
          <p:nvPr/>
        </p:nvSpPr>
        <p:spPr>
          <a:xfrm>
            <a:off x="1828800" y="6400800"/>
            <a:ext cx="640080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پایان رویداد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spc="-1">
                <a:latin typeface="Vazir"/>
              </a:rPr>
              <a:t>دریافت به وسیله ی نرم افزار</a:t>
            </a:r>
            <a:endParaRPr/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rtl="1"/>
            <a:r>
              <a:rPr lang="en-US" sz="3600" spc="-1">
                <a:latin typeface="Vazir"/>
              </a:rPr>
              <a:t>مدل OSI چیست؟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r" rtl="1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1800" spc="-1">
                <a:latin typeface="Vazir"/>
              </a:rPr>
              <a:t>OSI مخفف </a:t>
            </a:r>
            <a:r>
              <a:rPr lang="en-US" sz="1800" i="1" spc="-1">
                <a:latin typeface="Vazir"/>
              </a:rPr>
              <a:t>Open Systems Interconnection</a:t>
            </a:r>
            <a:r>
              <a:rPr lang="en-US" sz="1800" spc="-1">
                <a:latin typeface="Vazir"/>
              </a:rPr>
              <a:t> به معنای </a:t>
            </a:r>
            <a:r>
              <a:rPr lang="en-US" sz="1800" i="1" spc="-1">
                <a:latin typeface="Vazir"/>
              </a:rPr>
              <a:t>اتصال متقابل سامانه‌های باز</a:t>
            </a:r>
            <a:r>
              <a:rPr lang="en-US" sz="1800" spc="-1">
                <a:latin typeface="Vazir"/>
              </a:rPr>
              <a:t> می‌باشد </a:t>
            </a:r>
            <a:endParaRPr/>
          </a:p>
          <a:p>
            <a:pPr marL="432000" indent="-324000" algn="r" rtl="1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1800" spc="-1">
                <a:latin typeface="Vazir"/>
              </a:rPr>
              <a:t>مدل OSI سعی بر توضیح چگونگی ارتباط دو سیستم انتقال اطلاعات بر پایه انواع رسانه ها در یک شبکه کامپیوتری را دارد.</a:t>
            </a:r>
            <a:endParaRPr/>
          </a:p>
          <a:p>
            <a:pPr marL="432000" indent="-324000" algn="r" rtl="1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1800" spc="-1">
                <a:latin typeface="Vazir"/>
              </a:rPr>
              <a:t>مدل OSI یک معماری شبکه نیست، چون هیچ سرویس یا پروتکلی در آن تعریف نمی‌شود. بلکه یکی از مدل‌های استاندارد و پذیرفته شده است که برای طراحی یا توصیف شبکه‌های مخابراتی به کار می‌رود.</a:t>
            </a:r>
            <a:endParaRPr/>
          </a:p>
          <a:p>
            <a:pPr marL="432000" indent="-324000" algn="r" rtl="1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1800" spc="-1">
                <a:latin typeface="Vazir"/>
              </a:rPr>
              <a:t>این مدل به هیچ وجه وجود نداشته و صرفاً برای یادگیری و رفع اشکال و همچنین طراحی ساختار شبکه به کار می‌رود.</a:t>
            </a:r>
            <a:endParaRPr/>
          </a:p>
          <a:p>
            <a:pPr marL="432000" indent="-324000" algn="r" rtl="1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1800" spc="-1">
                <a:latin typeface="Vazir"/>
              </a:rPr>
              <a:t>در این مدل شبکه را به هفت لایه تقسیم‌بندی می‌کنیم که هر لایه به لایه پایین خود سرویس ارائه می‌کند و این درحالی است که هر لایه وظیفه ی خاص خود را نیر بر عهده دارد.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140" spc="-1">
                <a:latin typeface="Vazir"/>
              </a:rPr>
              <a:t>سوال؟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38120" y="2286000"/>
            <a:ext cx="9071640" cy="4693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 rtl="1"/>
            <a:r>
              <a:rPr lang="en-US" sz="24000" spc="-1">
                <a:latin typeface="Times New Roman"/>
              </a:rPr>
              <a:t>؟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140" spc="-1">
                <a:latin typeface="Vazir"/>
              </a:rPr>
              <a:t>باتشکر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529560" y="2930760"/>
            <a:ext cx="9071640" cy="35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 rtl="1"/>
            <a:r>
              <a:rPr lang="en-US" sz="3200" spc="-1" dirty="0" err="1">
                <a:latin typeface="Vazir"/>
              </a:rPr>
              <a:t>نویسنده</a:t>
            </a:r>
            <a:r>
              <a:rPr lang="en-US" sz="3200" spc="-1" dirty="0">
                <a:latin typeface="Vazir"/>
              </a:rPr>
              <a:t>: </a:t>
            </a:r>
            <a:r>
              <a:rPr lang="en-US" sz="3200" spc="-1" dirty="0" err="1">
                <a:latin typeface="Vazir"/>
              </a:rPr>
              <a:t>سالار</a:t>
            </a:r>
            <a:r>
              <a:rPr lang="en-US" sz="3200" spc="-1" dirty="0">
                <a:latin typeface="Vazir"/>
              </a:rPr>
              <a:t> </a:t>
            </a:r>
            <a:r>
              <a:rPr lang="en-US" sz="3200" spc="-1" dirty="0" err="1" smtClean="0">
                <a:latin typeface="Vazir"/>
              </a:rPr>
              <a:t>مقدم</a:t>
            </a:r>
            <a:r>
              <a:rPr lang="fa-IR" sz="3200" spc="-1" dirty="0">
                <a:latin typeface="Vazir"/>
              </a:rPr>
              <a:t> </a:t>
            </a:r>
            <a:r>
              <a:rPr lang="fa-IR" sz="3200" spc="-1" dirty="0" smtClean="0">
                <a:latin typeface="Vazir"/>
              </a:rPr>
              <a:t>و محمد شهریاری</a:t>
            </a:r>
            <a:endParaRPr dirty="0"/>
          </a:p>
          <a:p>
            <a:pPr algn="ctr" rtl="1"/>
            <a:r>
              <a:rPr lang="en-US" sz="3200" spc="-1" dirty="0" err="1">
                <a:latin typeface="Vazir"/>
              </a:rPr>
              <a:t>گیت</a:t>
            </a:r>
            <a:r>
              <a:rPr lang="en-US" sz="3200" spc="-1" dirty="0">
                <a:latin typeface="Vazir"/>
              </a:rPr>
              <a:t> </a:t>
            </a:r>
            <a:r>
              <a:rPr lang="en-US" sz="3200" spc="-1" dirty="0" err="1" smtClean="0">
                <a:latin typeface="Vazir"/>
              </a:rPr>
              <a:t>هاب</a:t>
            </a:r>
            <a:r>
              <a:rPr lang="fa-IR" sz="3200" spc="-1" dirty="0">
                <a:latin typeface="Vazir"/>
              </a:rPr>
              <a:t>:</a:t>
            </a:r>
            <a:r>
              <a:rPr lang="en-US" sz="3200" spc="-1" dirty="0" smtClean="0">
                <a:latin typeface="Vazir"/>
              </a:rPr>
              <a:t> </a:t>
            </a:r>
            <a:r>
              <a:rPr lang="en-US" sz="3200" spc="-1" dirty="0">
                <a:latin typeface="Vazir"/>
              </a:rPr>
              <a:t>http://github.com/salarmgh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rtl="1"/>
            <a:r>
              <a:rPr lang="en-US" sz="3600" spc="-1">
                <a:latin typeface="Vazir"/>
              </a:rPr>
              <a:t>چرا مدل OSI را باید بلد باشیم؟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3291840"/>
            <a:ext cx="9071640" cy="1705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در صورت بروز مشکل می‌دانید باید در کجا دنبال مشکلات بگردید.</a:t>
            </a:r>
            <a:endParaRPr/>
          </a:p>
          <a:p>
            <a:pPr marL="432000" indent="-324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درک خوبی از شبکه و تبادل های شبکه ای بدست می آورید.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spc="-1">
                <a:latin typeface="Vazir"/>
              </a:rPr>
              <a:t>ارسال به وسیله ی نرم افزار</a:t>
            </a:r>
            <a:endParaRPr/>
          </a:p>
        </p:txBody>
      </p:sp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rtl="1"/>
            <a:r>
              <a:rPr lang="en-US" sz="3600" spc="-1">
                <a:latin typeface="Vazir"/>
              </a:rPr>
              <a:t>۷- کاربرد: رابط بین کاربر و سیستم عامل</a:t>
            </a:r>
            <a:endParaRPr/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1828800" y="6400800"/>
            <a:ext cx="640080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آغاز رویداد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rtl="1"/>
            <a:r>
              <a:rPr lang="en-US" sz="3600" spc="-1">
                <a:latin typeface="Vazir"/>
              </a:rPr>
              <a:t>۶- نمایش: نحوه ی نمایش اطلاعات</a:t>
            </a:r>
            <a:endParaRPr/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تعیین فرمت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رمزنگاری و فشرده سازی داده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rtl="1"/>
            <a:r>
              <a:rPr lang="en-US" sz="3600" spc="-1">
                <a:latin typeface="Vazir"/>
              </a:rPr>
              <a:t>۵- نشست: جزییاتی درباره ی اتصال</a:t>
            </a:r>
            <a:endParaRPr/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1828800" y="6400800"/>
            <a:ext cx="6400800" cy="88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زمان برقراری ارتباط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اداره و نگهداری جلسه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توقف جلسه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rtl="1"/>
            <a:r>
              <a:rPr lang="en-US" sz="3600" spc="-1">
                <a:latin typeface="Vazir"/>
              </a:rPr>
              <a:t>۴- ارسال: ایجاد اتصال منطقی</a:t>
            </a:r>
            <a:endParaRPr/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1828800" y="6400800"/>
            <a:ext cx="6400800" cy="88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دایرکردن اتصال نقطه به نقطه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انتقال اطلاعات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بازیابی خطا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rtl="1"/>
            <a:r>
              <a:rPr lang="en-US" sz="3600" spc="-1">
                <a:latin typeface="Vazir"/>
              </a:rPr>
              <a:t>۳- شبکه: مسیریابی</a:t>
            </a:r>
            <a:endParaRPr/>
          </a:p>
        </p:txBody>
      </p:sp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2187360" y="1823400"/>
            <a:ext cx="5704200" cy="4384080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1828800" y="6400800"/>
            <a:ext cx="6400800" cy="62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هدایت بسته</a:t>
            </a:r>
            <a:endParaRPr/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Vazir"/>
              </a:rPr>
              <a:t>همگرایی روتر ها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387</Words>
  <Application>Microsoft Office PowerPoint</Application>
  <PresentationFormat>Custom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DejaVu Sans</vt:lpstr>
      <vt:lpstr>Symbol</vt:lpstr>
      <vt:lpstr>Times New Roman</vt:lpstr>
      <vt:lpstr>Vazir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Salar </dc:creator>
  <cp:lastModifiedBy>Salar</cp:lastModifiedBy>
  <cp:revision>9</cp:revision>
  <dcterms:created xsi:type="dcterms:W3CDTF">2015-10-23T22:52:27Z</dcterms:created>
  <dcterms:modified xsi:type="dcterms:W3CDTF">2015-10-31T07:50:18Z</dcterms:modified>
  <dc:language>en-US</dc:language>
</cp:coreProperties>
</file>