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10.jpeg" ContentType="image/jpeg"/>
  <Override PartName="/ppt/media/image5.png" ContentType="image/png"/>
  <Override PartName="/ppt/media/image4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18.jpeg" ContentType="image/jpeg"/>
  <Override PartName="/ppt/media/image6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71289C-70A8-48EE-8AD8-224960F7455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14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B395BDB-EB32-4624-A5E0-1B922D0E7FA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>
                <a:latin typeface="Vazir"/>
              </a:rPr>
              <a:t>به نام خدا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3108960"/>
            <a:ext cx="9071640" cy="25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en-US" sz="7200">
                <a:latin typeface="Vazir"/>
              </a:rPr>
              <a:t>مدل </a:t>
            </a:r>
            <a:r>
              <a:rPr lang="en-US" sz="7200">
                <a:latin typeface="Vazir"/>
              </a:rPr>
              <a:t>OSI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۲</a:t>
            </a:r>
            <a:r>
              <a:rPr lang="en-US" sz="3600">
                <a:latin typeface="Vazir"/>
              </a:rPr>
              <a:t>- پیوند داده: کنترل جریان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انتقال داده در یک فرم منسجم و قابل رمز گشایی روی رسانه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کشف خطا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۱</a:t>
            </a:r>
            <a:r>
              <a:rPr lang="en-US" sz="3600">
                <a:latin typeface="Vazir"/>
              </a:rPr>
              <a:t>- فیزیکی: ارسال از طریق رسانه‌های انتقال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انتقال از اجزای سخت افزاری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۱</a:t>
            </a:r>
            <a:r>
              <a:rPr lang="en-US" sz="3600">
                <a:latin typeface="Vazir"/>
              </a:rPr>
              <a:t>- فیزیکی: دریافت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دریافت از اجزای سخت افزاری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۲</a:t>
            </a:r>
            <a:r>
              <a:rPr lang="en-US" sz="3600">
                <a:latin typeface="Vazir"/>
              </a:rPr>
              <a:t>- پیوند داده: دریافت در یک فرم منسجم 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دریافت داده در یک فرم منسجم و قابل رمز گشایی روی رسانه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کشف خطا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۳</a:t>
            </a:r>
            <a:r>
              <a:rPr lang="en-US" sz="3600">
                <a:latin typeface="Vazir"/>
              </a:rPr>
              <a:t>- شبکه: هدایت بسته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هدایت بسته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همگرایی روتر ها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۴</a:t>
            </a:r>
            <a:r>
              <a:rPr lang="en-US" sz="3600">
                <a:latin typeface="Vazir"/>
              </a:rPr>
              <a:t>-ارسال: دریافت داده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دایرکردن اتصال نقطه به نقطه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انتقال اطلاعات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بازیابی خطا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۵</a:t>
            </a:r>
            <a:r>
              <a:rPr lang="en-US" sz="3600">
                <a:latin typeface="Vazir"/>
              </a:rPr>
              <a:t>- نشست: اداره ی جلسه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زمان برقراری ارتباط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اداره و نگهداری جلسه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توقف جلسه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۶</a:t>
            </a:r>
            <a:r>
              <a:rPr lang="en-US" sz="3600">
                <a:latin typeface="Vazir"/>
              </a:rPr>
              <a:t>- نمایش: رمزگشایی و فرمت دهی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تعیین فرمت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رمزگشایی داده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۷</a:t>
            </a:r>
            <a:r>
              <a:rPr lang="en-US" sz="3600">
                <a:latin typeface="Vazir"/>
              </a:rPr>
              <a:t>- خروجی داده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پایان رویداد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دریافت به وسیله ی نرم افزار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مدل </a:t>
            </a:r>
            <a:r>
              <a:rPr lang="en-US" sz="3600">
                <a:latin typeface="Vazir"/>
              </a:rPr>
              <a:t>OSI</a:t>
            </a:r>
            <a:r>
              <a:rPr lang="en-US" sz="3600">
                <a:latin typeface="Vazir"/>
              </a:rPr>
              <a:t> چیست؟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buSzPct val="45000"/>
              <a:buFont typeface="StarSymbol"/>
              <a:buChar char=""/>
            </a:pPr>
            <a:r>
              <a:rPr lang="en-US">
                <a:latin typeface="Vazir"/>
              </a:rPr>
              <a:t>OSI</a:t>
            </a:r>
            <a:r>
              <a:rPr lang="en-US">
                <a:latin typeface="Vazir"/>
              </a:rPr>
              <a:t> مخفف </a:t>
            </a:r>
            <a:r>
              <a:rPr i="1" lang="en-US">
                <a:latin typeface="Vazir"/>
              </a:rPr>
              <a:t>Open Systems Interconnection</a:t>
            </a:r>
            <a:r>
              <a:rPr lang="en-US">
                <a:latin typeface="Vazir"/>
              </a:rPr>
              <a:t> به معنای </a:t>
            </a:r>
            <a:r>
              <a:rPr i="1" lang="en-US">
                <a:latin typeface="Vazir"/>
              </a:rPr>
              <a:t>اتصال متقابل سامانه‌های باز</a:t>
            </a:r>
            <a:r>
              <a:rPr lang="en-US">
                <a:latin typeface="Vazir"/>
              </a:rPr>
              <a:t> می‌باشد </a:t>
            </a:r>
            <a:endParaRPr/>
          </a:p>
          <a:p>
            <a:pPr algn="r">
              <a:buSzPct val="45000"/>
              <a:buFont typeface="StarSymbol"/>
              <a:buChar char=""/>
            </a:pPr>
            <a:r>
              <a:rPr lang="en-US">
                <a:latin typeface="Vazir"/>
              </a:rPr>
              <a:t>مدل </a:t>
            </a:r>
            <a:r>
              <a:rPr lang="en-US">
                <a:latin typeface="Vazir"/>
              </a:rPr>
              <a:t>OSI</a:t>
            </a:r>
            <a:r>
              <a:rPr lang="en-US">
                <a:latin typeface="Vazir"/>
              </a:rPr>
              <a:t> سعی بر توضیح چگونگی ارتباط دو سیستم انتقال اطلاعات بر پایه انواع رسانه ها در یک شبکه کامپیوتری را دارد.</a:t>
            </a:r>
            <a:endParaRPr/>
          </a:p>
          <a:p>
            <a:pPr algn="r">
              <a:buSzPct val="45000"/>
              <a:buFont typeface="StarSymbol"/>
              <a:buChar char=""/>
            </a:pPr>
            <a:r>
              <a:rPr lang="en-US">
                <a:latin typeface="Vazir"/>
              </a:rPr>
              <a:t>مدل </a:t>
            </a:r>
            <a:r>
              <a:rPr lang="en-US">
                <a:latin typeface="Vazir"/>
              </a:rPr>
              <a:t>OSI</a:t>
            </a:r>
            <a:r>
              <a:rPr lang="en-US">
                <a:latin typeface="Vazir"/>
              </a:rPr>
              <a:t> یک معماری شبکه نیست، چون هیچ سرویس یا پروتکلی در آن تعریف نمی‌شود. بلکه یکی از مدل‌های استاندارد و پذیرفته شده است که برای طراحی یا توصیف شبکه‌های مخابراتی به کار می‌رود.</a:t>
            </a:r>
            <a:endParaRPr/>
          </a:p>
          <a:p>
            <a:pPr algn="r">
              <a:buSzPct val="45000"/>
              <a:buFont typeface="StarSymbol"/>
              <a:buChar char=""/>
            </a:pPr>
            <a:r>
              <a:rPr lang="en-US">
                <a:latin typeface="Vazir"/>
              </a:rPr>
              <a:t>این مدل به هیچ وجه وجود نداشته و صرفاً برای یادگیری و رفع اشکال و همچنین طراحی ساختار شبکه به کار می‌رود.</a:t>
            </a:r>
            <a:endParaRPr/>
          </a:p>
          <a:p>
            <a:pPr algn="r">
              <a:buSzPct val="45000"/>
              <a:buFont typeface="StarSymbol"/>
              <a:buChar char=""/>
            </a:pPr>
            <a:r>
              <a:rPr lang="en-US">
                <a:latin typeface="Vazir"/>
              </a:rPr>
              <a:t>در این مدل شبکه را به هفت لایه تقسیم‌بندی می‌کنیم که هر لایه به لایه پایین خود سرویس ارائه می‌کند و این درحالی است که هر لایه وظیفه ی خاص خود را نیر بر عهده دارد.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>
                <a:latin typeface="Vazir"/>
              </a:rPr>
              <a:t>سوال؟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38120" y="2286000"/>
            <a:ext cx="9071640" cy="469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en-US" sz="24000">
                <a:latin typeface="Times New Roman"/>
              </a:rPr>
              <a:t>؟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40">
                <a:latin typeface="Vazir"/>
              </a:rPr>
              <a:t>باتشکر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29560" y="2930760"/>
            <a:ext cx="9071640" cy="356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en-US" sz="3200">
                <a:latin typeface="Vazir"/>
              </a:rPr>
              <a:t>نویسنده: سالار مقدم</a:t>
            </a:r>
            <a:endParaRPr/>
          </a:p>
          <a:p>
            <a:pPr algn="ctr"/>
            <a:r>
              <a:rPr lang="en-US" sz="3200">
                <a:latin typeface="Vazir"/>
              </a:rPr>
              <a:t>گیت هاب: </a:t>
            </a:r>
            <a:r>
              <a:rPr lang="en-US" sz="3200">
                <a:latin typeface="Vazir"/>
              </a:rPr>
              <a:t>http://github.com/salarmgh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چرا مدل </a:t>
            </a:r>
            <a:r>
              <a:rPr lang="en-US" sz="3600">
                <a:latin typeface="Vazir"/>
              </a:rPr>
              <a:t>OSI</a:t>
            </a:r>
            <a:r>
              <a:rPr lang="en-US" sz="3600">
                <a:latin typeface="Vazir"/>
              </a:rPr>
              <a:t> را باید بلد باشیم؟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3291840"/>
            <a:ext cx="9071640" cy="170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در صورت بروز مشکل می‌دانید باید در کجا دنبال مشکلات بگردید.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درک خوبی از شبکه و تبادل های شبکه ای بدست می آورید.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ارسال به وسیله ی نرم افزار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۷</a:t>
            </a:r>
            <a:r>
              <a:rPr lang="en-US" sz="3600">
                <a:latin typeface="Vazir"/>
              </a:rPr>
              <a:t>- کاربرد: رابط بین کاربر و سیستم عامل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آغاز رویداد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۶</a:t>
            </a:r>
            <a:r>
              <a:rPr lang="en-US" sz="3600">
                <a:latin typeface="Vazir"/>
              </a:rPr>
              <a:t>- نمایش: نحوه ی نمایش اطلاعات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تعیین فرمت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رمزنگاری و فشرده سازی داده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۵</a:t>
            </a:r>
            <a:r>
              <a:rPr lang="en-US" sz="3600">
                <a:latin typeface="Vazir"/>
              </a:rPr>
              <a:t>- نشست: جزییاتی درباره ی اتصال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زمان برقراری ارتباط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اداره و نگهداری جلسه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توقف جلسه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۴</a:t>
            </a:r>
            <a:r>
              <a:rPr lang="en-US" sz="3600">
                <a:latin typeface="Vazir"/>
              </a:rPr>
              <a:t>- ارسال: ایجاد اتصال منطقی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دایرکردن اتصال نقطه به نقطه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انتقال اطلاعات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بازیابی خطا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600">
                <a:latin typeface="Vazir"/>
              </a:rPr>
              <a:t>۳</a:t>
            </a:r>
            <a:r>
              <a:rPr lang="en-US" sz="3600">
                <a:latin typeface="Vazir"/>
              </a:rPr>
              <a:t>- شبکه: مسیریابی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هدایت بسته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>
                <a:latin typeface="Vazir"/>
              </a:rPr>
              <a:t>همگرایی روتر ها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