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4"/>
  </p:notesMasterIdLst>
  <p:sldIdLst>
    <p:sldId id="26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28D6A-D52B-4FC9-84B9-E19F69203AA5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EC707-60D7-4872-A9CC-687B170BF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09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52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49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915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741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441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958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060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146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090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09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29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69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53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00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77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01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69A2-954B-4DD3-ABB5-F718A7A193B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5B469A2-954B-4DD3-ABB5-F718A7A193B0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74A3463-E32F-40F0-A081-C86B975DCF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85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4ED027-EFF9-AA57-7915-CED8662D18EE}"/>
              </a:ext>
            </a:extLst>
          </p:cNvPr>
          <p:cNvSpPr/>
          <p:nvPr/>
        </p:nvSpPr>
        <p:spPr>
          <a:xfrm>
            <a:off x="9075602" y="6130314"/>
            <a:ext cx="15930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Debug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41D0E7-E955-E390-86E0-9724907E7041}"/>
              </a:ext>
            </a:extLst>
          </p:cNvPr>
          <p:cNvSpPr txBox="1">
            <a:spLocks/>
          </p:cNvSpPr>
          <p:nvPr/>
        </p:nvSpPr>
        <p:spPr>
          <a:xfrm>
            <a:off x="10303308" y="6130314"/>
            <a:ext cx="1888692" cy="829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Shala</a:t>
            </a:r>
            <a:r>
              <a:rPr lang="en-IN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88E99B-6EF3-73DE-290D-FBA875B0E81A}"/>
              </a:ext>
            </a:extLst>
          </p:cNvPr>
          <p:cNvSpPr/>
          <p:nvPr/>
        </p:nvSpPr>
        <p:spPr>
          <a:xfrm>
            <a:off x="2797853" y="2683471"/>
            <a:ext cx="39007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8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Microsoft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2D91CB-F07C-DD33-EB6C-456D97441C5A}"/>
              </a:ext>
            </a:extLst>
          </p:cNvPr>
          <p:cNvSpPr/>
          <p:nvPr/>
        </p:nvSpPr>
        <p:spPr>
          <a:xfrm>
            <a:off x="6698601" y="2683471"/>
            <a:ext cx="24051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8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49373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236CE0-B31C-A522-82C6-1280717BE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934" y="660400"/>
            <a:ext cx="10888132" cy="55372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05C1D7-9E7E-6A9D-4E6E-47CFCF1407AB}"/>
              </a:ext>
            </a:extLst>
          </p:cNvPr>
          <p:cNvSpPr/>
          <p:nvPr/>
        </p:nvSpPr>
        <p:spPr>
          <a:xfrm>
            <a:off x="9075602" y="6130314"/>
            <a:ext cx="15930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Debug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902E65-74F3-11EC-400E-6ADE62845B02}"/>
              </a:ext>
            </a:extLst>
          </p:cNvPr>
          <p:cNvSpPr txBox="1">
            <a:spLocks/>
          </p:cNvSpPr>
          <p:nvPr/>
        </p:nvSpPr>
        <p:spPr>
          <a:xfrm>
            <a:off x="10303308" y="6130314"/>
            <a:ext cx="1888692" cy="829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Shala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528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673D-CCE4-B0CE-4614-A625FD6C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AND many more updates of excel………!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D07E64-8AFD-0F4D-6D03-8A6654336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801331"/>
              </p:ext>
            </p:extLst>
          </p:nvPr>
        </p:nvGraphicFramePr>
        <p:xfrm>
          <a:off x="1879600" y="1938866"/>
          <a:ext cx="8127999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782077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307138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72944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Tools  Added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30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Menu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08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Tool 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16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08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54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Ribbon , </a:t>
                      </a:r>
                      <a:r>
                        <a:rPr lang="en-IN" sz="1200" dirty="0"/>
                        <a:t>R-1048576,C-16384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52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Pivot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133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Forecast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2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Powe Query Editor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75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Collaboration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1894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728A0C7-9352-61E6-763D-E3D4ECC67FFC}"/>
              </a:ext>
            </a:extLst>
          </p:cNvPr>
          <p:cNvSpPr/>
          <p:nvPr/>
        </p:nvSpPr>
        <p:spPr>
          <a:xfrm>
            <a:off x="9075602" y="6130314"/>
            <a:ext cx="15930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Debug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CA2F4F-CA37-918B-013C-D67A5853D7B3}"/>
              </a:ext>
            </a:extLst>
          </p:cNvPr>
          <p:cNvSpPr txBox="1">
            <a:spLocks/>
          </p:cNvSpPr>
          <p:nvPr/>
        </p:nvSpPr>
        <p:spPr>
          <a:xfrm>
            <a:off x="10303308" y="6130314"/>
            <a:ext cx="1888692" cy="829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Shala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5012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9F6AF5-EAC9-0F7B-7D9C-D2496103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6" y="904522"/>
            <a:ext cx="9040487" cy="50489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3B22AF-6052-6B3B-E3AB-05266D740FA0}"/>
              </a:ext>
            </a:extLst>
          </p:cNvPr>
          <p:cNvSpPr/>
          <p:nvPr/>
        </p:nvSpPr>
        <p:spPr>
          <a:xfrm>
            <a:off x="9075602" y="6130314"/>
            <a:ext cx="15930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Debug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C98770-90D0-6A94-1848-790C19A80913}"/>
              </a:ext>
            </a:extLst>
          </p:cNvPr>
          <p:cNvSpPr txBox="1">
            <a:spLocks/>
          </p:cNvSpPr>
          <p:nvPr/>
        </p:nvSpPr>
        <p:spPr>
          <a:xfrm>
            <a:off x="10303308" y="6130314"/>
            <a:ext cx="1888692" cy="829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Shala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879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8983-4D70-C93A-BFCB-24800B5C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8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6600" b="1" dirty="0"/>
              <a:t>  History of Advanced Excel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4A07376-FFF3-F95D-9994-07ABCA22D382}"/>
              </a:ext>
            </a:extLst>
          </p:cNvPr>
          <p:cNvSpPr txBox="1">
            <a:spLocks/>
          </p:cNvSpPr>
          <p:nvPr/>
        </p:nvSpPr>
        <p:spPr>
          <a:xfrm>
            <a:off x="10303308" y="6130314"/>
            <a:ext cx="1888692" cy="829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Shala</a:t>
            </a:r>
            <a:r>
              <a:rPr lang="en-IN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F1997F-2610-7D77-B9CA-D529A6B3644D}"/>
              </a:ext>
            </a:extLst>
          </p:cNvPr>
          <p:cNvSpPr/>
          <p:nvPr/>
        </p:nvSpPr>
        <p:spPr>
          <a:xfrm>
            <a:off x="9075602" y="6130314"/>
            <a:ext cx="15930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36985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A031-C9F8-499A-66EE-61FD738EF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5167312"/>
            <a:ext cx="3200400" cy="786342"/>
          </a:xfrm>
        </p:spPr>
        <p:txBody>
          <a:bodyPr/>
          <a:lstStyle/>
          <a:p>
            <a:r>
              <a:rPr lang="en-IN" dirty="0"/>
              <a:t>Apr,4 1975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07801B-7684-5F0A-3F91-419A546D1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5257800" cy="31817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353772-6AB3-6557-DEFE-762A56DBC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690688"/>
            <a:ext cx="5257800" cy="31817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26AC72-890A-A0E3-6302-971700B6803B}"/>
              </a:ext>
            </a:extLst>
          </p:cNvPr>
          <p:cNvSpPr/>
          <p:nvPr/>
        </p:nvSpPr>
        <p:spPr>
          <a:xfrm>
            <a:off x="9075602" y="6130314"/>
            <a:ext cx="15930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Debug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AC6CB82-C632-737D-B81E-AE808CFE102A}"/>
              </a:ext>
            </a:extLst>
          </p:cNvPr>
          <p:cNvSpPr txBox="1">
            <a:spLocks/>
          </p:cNvSpPr>
          <p:nvPr/>
        </p:nvSpPr>
        <p:spPr>
          <a:xfrm>
            <a:off x="10303308" y="6130314"/>
            <a:ext cx="1888692" cy="829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Shala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296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5090B3-46B2-5548-0712-1640E4608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854" y="1259558"/>
            <a:ext cx="5025944" cy="4355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CE249-2053-C1FB-3108-34C74348E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34" y="1251091"/>
            <a:ext cx="4673666" cy="43558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569F21-3309-BF2B-A967-BD68D09EF7DE}"/>
              </a:ext>
            </a:extLst>
          </p:cNvPr>
          <p:cNvSpPr/>
          <p:nvPr/>
        </p:nvSpPr>
        <p:spPr>
          <a:xfrm>
            <a:off x="9075602" y="6130314"/>
            <a:ext cx="15930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Debug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A0D89-9487-9F7B-BD7C-5213F9C071F9}"/>
              </a:ext>
            </a:extLst>
          </p:cNvPr>
          <p:cNvSpPr txBox="1">
            <a:spLocks/>
          </p:cNvSpPr>
          <p:nvPr/>
        </p:nvSpPr>
        <p:spPr>
          <a:xfrm>
            <a:off x="10303308" y="6130314"/>
            <a:ext cx="1888692" cy="829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Shala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254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22B0C0-FC0D-CB52-4281-5FF6A1C90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34" y="711200"/>
            <a:ext cx="11091334" cy="54657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F7EBE2-F876-0EF5-2E47-653BD4FF796E}"/>
              </a:ext>
            </a:extLst>
          </p:cNvPr>
          <p:cNvSpPr/>
          <p:nvPr/>
        </p:nvSpPr>
        <p:spPr>
          <a:xfrm>
            <a:off x="9075602" y="6130314"/>
            <a:ext cx="15930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Debug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894061-02B4-6028-6B1E-16ADE1ADB596}"/>
              </a:ext>
            </a:extLst>
          </p:cNvPr>
          <p:cNvSpPr txBox="1">
            <a:spLocks/>
          </p:cNvSpPr>
          <p:nvPr/>
        </p:nvSpPr>
        <p:spPr>
          <a:xfrm>
            <a:off x="10303308" y="6130314"/>
            <a:ext cx="1888692" cy="829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Shala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864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D582-C8B8-1A07-37F5-3D817735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545" y="3205803"/>
            <a:ext cx="2446867" cy="612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dirty="0"/>
              <a:t>Dan Bricklin </a:t>
            </a:r>
            <a:r>
              <a:rPr lang="en-IN" sz="1600" dirty="0"/>
              <a:t>		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0C5B84-D4E5-DE5A-3BE9-5FE5D735A7E6}"/>
              </a:ext>
            </a:extLst>
          </p:cNvPr>
          <p:cNvSpPr txBox="1">
            <a:spLocks/>
          </p:cNvSpPr>
          <p:nvPr/>
        </p:nvSpPr>
        <p:spPr>
          <a:xfrm>
            <a:off x="8834588" y="2703094"/>
            <a:ext cx="2446867" cy="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4000" dirty="0"/>
              <a:t>Bob Frankston </a:t>
            </a:r>
            <a:r>
              <a:rPr lang="en-IN" sz="1600" dirty="0"/>
              <a:t>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7C12D0-C71B-FDDE-FF39-D450EC184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1" y="1452859"/>
            <a:ext cx="4652052" cy="366145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9884AF-1CE2-96C6-8753-C2F788BEC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674949"/>
              </p:ext>
            </p:extLst>
          </p:nvPr>
        </p:nvGraphicFramePr>
        <p:xfrm>
          <a:off x="2370666" y="5299908"/>
          <a:ext cx="745066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667">
                  <a:extLst>
                    <a:ext uri="{9D8B030D-6E8A-4147-A177-3AD203B41FA5}">
                      <a16:colId xmlns:a16="http://schemas.microsoft.com/office/drawing/2014/main" val="851521594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r>
                        <a:rPr lang="en-IN" sz="3200" dirty="0"/>
                        <a:t>VISICALC ---The First Spreadsheet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37567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FBF5775-9DA9-344D-88D7-1738723ABC73}"/>
              </a:ext>
            </a:extLst>
          </p:cNvPr>
          <p:cNvSpPr/>
          <p:nvPr/>
        </p:nvSpPr>
        <p:spPr>
          <a:xfrm>
            <a:off x="9075602" y="6130314"/>
            <a:ext cx="15930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Debug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1C224D5-55E7-E78C-B075-7D528B095194}"/>
              </a:ext>
            </a:extLst>
          </p:cNvPr>
          <p:cNvSpPr txBox="1">
            <a:spLocks/>
          </p:cNvSpPr>
          <p:nvPr/>
        </p:nvSpPr>
        <p:spPr>
          <a:xfrm>
            <a:off x="10303308" y="6130314"/>
            <a:ext cx="1888692" cy="829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Shala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764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9E064-305E-781A-34D8-BBC745E72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599" y="1867462"/>
            <a:ext cx="4876801" cy="3224127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6A58770-2611-9C7E-37B9-54F52C4CDDE3}"/>
              </a:ext>
            </a:extLst>
          </p:cNvPr>
          <p:cNvSpPr/>
          <p:nvPr/>
        </p:nvSpPr>
        <p:spPr>
          <a:xfrm>
            <a:off x="5419134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24568BFF-7A79-98C3-957E-996EE3A27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6" y="1867463"/>
            <a:ext cx="4724400" cy="32241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21A27B-3E86-0856-2F7E-3D337CB53115}"/>
              </a:ext>
            </a:extLst>
          </p:cNvPr>
          <p:cNvSpPr/>
          <p:nvPr/>
        </p:nvSpPr>
        <p:spPr>
          <a:xfrm>
            <a:off x="9075602" y="6130314"/>
            <a:ext cx="15930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Debug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C737FB-4D9C-3820-943E-586278C8AA76}"/>
              </a:ext>
            </a:extLst>
          </p:cNvPr>
          <p:cNvSpPr txBox="1">
            <a:spLocks/>
          </p:cNvSpPr>
          <p:nvPr/>
        </p:nvSpPr>
        <p:spPr>
          <a:xfrm>
            <a:off x="10303308" y="6130314"/>
            <a:ext cx="1888692" cy="829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Shala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518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3C97-0D7D-1836-6A7F-A53D9D8C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u="sng" dirty="0"/>
              <a:t>Lotus Software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CBA323-7614-C3FA-9AED-254EEBBCF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731" y="2184400"/>
            <a:ext cx="3411136" cy="2794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622F5-1484-D093-75B7-BCB44FA08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015" y="2809767"/>
            <a:ext cx="2762636" cy="1543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A64238-3011-BB26-64BF-0C2D700B2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2184400"/>
            <a:ext cx="3545362" cy="2794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D372BD-0A9D-08F7-F640-FAFA0FDCABED}"/>
              </a:ext>
            </a:extLst>
          </p:cNvPr>
          <p:cNvSpPr/>
          <p:nvPr/>
        </p:nvSpPr>
        <p:spPr>
          <a:xfrm>
            <a:off x="9075602" y="6130314"/>
            <a:ext cx="15930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Debug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FEFA91-8619-F0A9-2824-10C0AE9096DC}"/>
              </a:ext>
            </a:extLst>
          </p:cNvPr>
          <p:cNvSpPr txBox="1">
            <a:spLocks/>
          </p:cNvSpPr>
          <p:nvPr/>
        </p:nvSpPr>
        <p:spPr>
          <a:xfrm>
            <a:off x="10303308" y="6130314"/>
            <a:ext cx="1888692" cy="829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Shala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775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2907-8B1A-928C-B13C-D2B48C64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62" y="-32367"/>
            <a:ext cx="10515600" cy="813482"/>
          </a:xfrm>
        </p:spPr>
        <p:txBody>
          <a:bodyPr/>
          <a:lstStyle/>
          <a:p>
            <a:pPr algn="ctr"/>
            <a:r>
              <a:rPr lang="en-IN" b="1" u="sng" dirty="0"/>
              <a:t>Upgradation of Multiplan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53955-9278-3EC2-AB26-E0B1B2BA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44" y="706761"/>
            <a:ext cx="3920067" cy="5111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Command Line Interface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193DB-023C-4CD3-98F6-40E37780EB6C}"/>
              </a:ext>
            </a:extLst>
          </p:cNvPr>
          <p:cNvSpPr txBox="1">
            <a:spLocks/>
          </p:cNvSpPr>
          <p:nvPr/>
        </p:nvSpPr>
        <p:spPr>
          <a:xfrm>
            <a:off x="7893726" y="716660"/>
            <a:ext cx="1024467" cy="51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GUI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DF6817-7277-56F6-CD85-E1922384C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45" y="1138392"/>
            <a:ext cx="3920067" cy="244564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65E1610-0798-54ED-C961-2C358BBB1992}"/>
              </a:ext>
            </a:extLst>
          </p:cNvPr>
          <p:cNvSpPr/>
          <p:nvPr/>
        </p:nvSpPr>
        <p:spPr>
          <a:xfrm>
            <a:off x="4876868" y="21189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6E0F3D-6C98-BC60-4F13-5A9614958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762" y="1138392"/>
            <a:ext cx="4692396" cy="24456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511B5E-4275-3E44-0D51-4C14EA806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43" y="3941318"/>
            <a:ext cx="3920067" cy="2445649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210ECF3F-5693-3181-6464-725746498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762" y="3941317"/>
            <a:ext cx="4692396" cy="244564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44E7E0B-A006-5563-BEF9-91758055220C}"/>
              </a:ext>
            </a:extLst>
          </p:cNvPr>
          <p:cNvSpPr/>
          <p:nvPr/>
        </p:nvSpPr>
        <p:spPr>
          <a:xfrm rot="10800000">
            <a:off x="4663761" y="50534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742BB0-D765-BE4C-D932-54B9A982C9BD}"/>
              </a:ext>
            </a:extLst>
          </p:cNvPr>
          <p:cNvSpPr txBox="1">
            <a:spLocks/>
          </p:cNvSpPr>
          <p:nvPr/>
        </p:nvSpPr>
        <p:spPr>
          <a:xfrm>
            <a:off x="10752158" y="4723800"/>
            <a:ext cx="1439842" cy="995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R– 16384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C- 256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CF7B2-643A-BB2F-4B8D-9DCC301C0335}"/>
              </a:ext>
            </a:extLst>
          </p:cNvPr>
          <p:cNvSpPr/>
          <p:nvPr/>
        </p:nvSpPr>
        <p:spPr>
          <a:xfrm>
            <a:off x="9160951" y="6313266"/>
            <a:ext cx="14562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Debug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2F1DFF9-87C2-3746-74C1-DDEE1E10D380}"/>
              </a:ext>
            </a:extLst>
          </p:cNvPr>
          <p:cNvSpPr txBox="1">
            <a:spLocks/>
          </p:cNvSpPr>
          <p:nvPr/>
        </p:nvSpPr>
        <p:spPr>
          <a:xfrm>
            <a:off x="10225405" y="6273911"/>
            <a:ext cx="1888692" cy="829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Shala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275057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370</TotalTime>
  <Words>108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Droplet</vt:lpstr>
      <vt:lpstr>PowerPoint Presentation</vt:lpstr>
      <vt:lpstr>  History of Advanced Excel</vt:lpstr>
      <vt:lpstr>Apr,4 1975</vt:lpstr>
      <vt:lpstr>PowerPoint Presentation</vt:lpstr>
      <vt:lpstr>PowerPoint Presentation</vt:lpstr>
      <vt:lpstr>PowerPoint Presentation</vt:lpstr>
      <vt:lpstr>PowerPoint Presentation</vt:lpstr>
      <vt:lpstr>Lotus Software</vt:lpstr>
      <vt:lpstr>Upgradation of Multiplan</vt:lpstr>
      <vt:lpstr>PowerPoint Presentation</vt:lpstr>
      <vt:lpstr>AND many more updates of excel………!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Himanshu Suryavanshi</dc:creator>
  <cp:lastModifiedBy>Himanshu Suryavanshi</cp:lastModifiedBy>
  <cp:revision>7</cp:revision>
  <dcterms:created xsi:type="dcterms:W3CDTF">2023-12-18T03:27:31Z</dcterms:created>
  <dcterms:modified xsi:type="dcterms:W3CDTF">2023-12-21T17:03:51Z</dcterms:modified>
</cp:coreProperties>
</file>