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3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jp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jp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jpg"/><Relationship Id="rId4" Type="http://schemas.openxmlformats.org/officeDocument/2006/relationships/image" Target="../media/image34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jp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jpg"/><Relationship Id="rId4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6.jpg"/><Relationship Id="rId4" Type="http://schemas.openxmlformats.org/officeDocument/2006/relationships/image" Target="../media/image24.png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jp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7.jp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jpg"/><Relationship Id="rId4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3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3"/>
          <p:cNvPicPr preferRelativeResize="0"/>
          <p:nvPr/>
        </p:nvPicPr>
        <p:blipFill rotWithShape="1">
          <a:blip r:embed="rId3">
            <a:alphaModFix/>
          </a:blip>
          <a:srcRect b="999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1111" y="0"/>
            <a:ext cx="9295112" cy="52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13906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5150" y="71638"/>
            <a:ext cx="13906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76962" l="0" r="0" t="0"/>
          <a:stretch/>
        </p:blipFill>
        <p:spPr>
          <a:xfrm>
            <a:off x="0" y="-10"/>
            <a:ext cx="1885950" cy="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4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25" y="2052975"/>
            <a:ext cx="933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13906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76962" l="0" r="0" t="0"/>
          <a:stretch/>
        </p:blipFill>
        <p:spPr>
          <a:xfrm>
            <a:off x="0" y="-10"/>
            <a:ext cx="1885950" cy="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75" y="2535925"/>
            <a:ext cx="4381500" cy="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50" y="2081650"/>
            <a:ext cx="933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0" name="Google Shape;1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13906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4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4">
            <a:alphaModFix/>
          </a:blip>
          <a:srcRect b="76962" l="0" r="0" t="0"/>
          <a:stretch/>
        </p:blipFill>
        <p:spPr>
          <a:xfrm>
            <a:off x="0" y="-10"/>
            <a:ext cx="1885950" cy="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260774" cy="520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275" y="2141725"/>
            <a:ext cx="933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873550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9" name="Google Shape;19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49475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13906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00" y="2081675"/>
            <a:ext cx="933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"/>
          <p:cNvPicPr preferRelativeResize="0"/>
          <p:nvPr/>
        </p:nvPicPr>
        <p:blipFill rotWithShape="1">
          <a:blip r:embed="rId4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13906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4">
            <a:alphaModFix/>
          </a:blip>
          <a:srcRect b="30487" l="35838" r="6170" t="0"/>
          <a:stretch/>
        </p:blipFill>
        <p:spPr>
          <a:xfrm>
            <a:off x="0" y="0"/>
            <a:ext cx="1346775" cy="3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5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 rotWithShape="1">
          <a:blip r:embed="rId4">
            <a:alphaModFix/>
          </a:blip>
          <a:srcRect b="76962" l="0" r="0" t="0"/>
          <a:stretch/>
        </p:blipFill>
        <p:spPr>
          <a:xfrm>
            <a:off x="0" y="-10"/>
            <a:ext cx="1885950" cy="3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"/>
          <p:cNvPicPr preferRelativeResize="0"/>
          <p:nvPr/>
        </p:nvPicPr>
        <p:blipFill rotWithShape="1">
          <a:blip r:embed="rId4">
            <a:alphaModFix/>
          </a:blip>
          <a:srcRect b="30487" l="35838" r="7174" t="0"/>
          <a:stretch/>
        </p:blipFill>
        <p:spPr>
          <a:xfrm>
            <a:off x="0" y="0"/>
            <a:ext cx="1232150" cy="3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 rotWithShape="1">
          <a:blip r:embed="rId5">
            <a:alphaModFix/>
          </a:blip>
          <a:srcRect b="0" l="0" r="0" t="60742"/>
          <a:stretch/>
        </p:blipFill>
        <p:spPr>
          <a:xfrm>
            <a:off x="0" y="-8"/>
            <a:ext cx="2066925" cy="2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200" y="2124625"/>
            <a:ext cx="933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30487" l="35839" r="0" t="0"/>
          <a:stretch/>
        </p:blipFill>
        <p:spPr>
          <a:xfrm>
            <a:off x="7756775" y="0"/>
            <a:ext cx="1387225" cy="3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