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 Data Frames: 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Create, Append, Select, Subset</a:t>
            </a:r>
          </a:p>
          <a:p>
            <a:r>
              <a:rPr lang="en-US" b="1" dirty="0" smtClean="0"/>
              <a:t>What is a Data Frame?</a:t>
            </a:r>
          </a:p>
          <a:p>
            <a:r>
              <a:rPr lang="en-US" dirty="0" smtClean="0"/>
              <a:t>A </a:t>
            </a:r>
            <a:r>
              <a:rPr lang="en-US" b="1" dirty="0" smtClean="0"/>
              <a:t>data frame</a:t>
            </a:r>
            <a:r>
              <a:rPr lang="en-US" dirty="0" smtClean="0"/>
              <a:t> is a list of vectors which are of equal length.</a:t>
            </a:r>
          </a:p>
          <a:p>
            <a:r>
              <a:rPr lang="en-US" dirty="0" smtClean="0"/>
              <a:t> A matrix contains only one type of data, while a data frame accepts different data types (numeric, character, factor, etc.).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dirty="0" smtClean="0"/>
              <a:t>Select Rows 1 to 3 and columns 3 to 4</a:t>
            </a:r>
          </a:p>
          <a:p>
            <a:pPr latinLnBrk="1"/>
            <a:r>
              <a:rPr lang="en-US" dirty="0" err="1" smtClean="0"/>
              <a:t>df</a:t>
            </a:r>
            <a:r>
              <a:rPr lang="en-US" dirty="0" smtClean="0"/>
              <a:t>[1:3, 3:4]</a:t>
            </a:r>
          </a:p>
          <a:p>
            <a:r>
              <a:rPr lang="en-US" b="1" dirty="0" smtClean="0"/>
              <a:t>Output:</a:t>
            </a:r>
            <a:endParaRPr lang="en-US" dirty="0" smtClean="0"/>
          </a:p>
          <a:p>
            <a:pPr latinLnBrk="1"/>
            <a:r>
              <a:rPr lang="en-US" dirty="0" smtClean="0"/>
              <a:t>##   store price</a:t>
            </a:r>
          </a:p>
          <a:p>
            <a:pPr latinLnBrk="1"/>
            <a:r>
              <a:rPr lang="en-US" dirty="0" smtClean="0"/>
              <a:t>## 1  TRUE   2.5</a:t>
            </a:r>
          </a:p>
          <a:p>
            <a:pPr latinLnBrk="1"/>
            <a:r>
              <a:rPr lang="en-US" dirty="0" smtClean="0"/>
              <a:t>## 2 FALSE   8.0</a:t>
            </a:r>
          </a:p>
          <a:p>
            <a:pPr latinLnBrk="1"/>
            <a:r>
              <a:rPr lang="en-US" dirty="0" smtClean="0"/>
              <a:t>## 3  TRUE  10.0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the columns with their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 is also possible to select the columns with their names. For instance, the code below extracts two columns: ID and store.</a:t>
            </a:r>
          </a:p>
          <a:p>
            <a:pPr latinLnBrk="1"/>
            <a:r>
              <a:rPr lang="en-US" dirty="0" smtClean="0"/>
              <a:t># Slice with columns name</a:t>
            </a:r>
          </a:p>
          <a:p>
            <a:pPr latinLnBrk="1"/>
            <a:r>
              <a:rPr lang="en-US" dirty="0" err="1" smtClean="0"/>
              <a:t>df</a:t>
            </a:r>
            <a:r>
              <a:rPr lang="en-US" dirty="0" smtClean="0"/>
              <a:t>[, c('ID', 'store')]</a:t>
            </a:r>
          </a:p>
          <a:p>
            <a:r>
              <a:rPr lang="en-US" b="1" dirty="0" smtClean="0"/>
              <a:t>Output:</a:t>
            </a:r>
            <a:endParaRPr lang="en-US" dirty="0" smtClean="0"/>
          </a:p>
          <a:p>
            <a:pPr latinLnBrk="1"/>
            <a:r>
              <a:rPr lang="en-US" dirty="0" smtClean="0"/>
              <a:t>##  	 ID 	store</a:t>
            </a:r>
          </a:p>
          <a:p>
            <a:pPr latinLnBrk="1"/>
            <a:r>
              <a:rPr lang="en-US" dirty="0" smtClean="0"/>
              <a:t>## 1  10      TRUE</a:t>
            </a:r>
          </a:p>
          <a:p>
            <a:pPr latinLnBrk="1"/>
            <a:r>
              <a:rPr lang="en-US" dirty="0" smtClean="0"/>
              <a:t>## 2 20       FALSE</a:t>
            </a:r>
          </a:p>
          <a:p>
            <a:pPr latinLnBrk="1"/>
            <a:r>
              <a:rPr lang="en-US" dirty="0" smtClean="0"/>
              <a:t>## 3 30       TRUE</a:t>
            </a:r>
          </a:p>
          <a:p>
            <a:pPr latinLnBrk="1"/>
            <a:r>
              <a:rPr lang="en-US" dirty="0" smtClean="0"/>
              <a:t>## 4 40       FALSE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Append a Column to Data Frame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You can also append a column to a Data Frame. </a:t>
            </a:r>
          </a:p>
          <a:p>
            <a:r>
              <a:rPr lang="en-US" dirty="0" smtClean="0"/>
              <a:t>You need to use the symbol $ to append a new variable.</a:t>
            </a:r>
          </a:p>
          <a:p>
            <a:pPr latinLnBrk="1"/>
            <a:r>
              <a:rPr lang="en-US" dirty="0" smtClean="0"/>
              <a:t># Create a new vector</a:t>
            </a:r>
          </a:p>
          <a:p>
            <a:pPr latinLnBrk="1"/>
            <a:r>
              <a:rPr lang="en-US" dirty="0" smtClean="0"/>
              <a:t>quantity &lt;- c(10, 35, 40, 5)</a:t>
            </a:r>
          </a:p>
          <a:p>
            <a:pPr latinLnBrk="1"/>
            <a:r>
              <a:rPr lang="en-US" dirty="0" smtClean="0"/>
              <a:t> # Add `quantity` to the `</a:t>
            </a:r>
            <a:r>
              <a:rPr lang="en-US" dirty="0" err="1" smtClean="0"/>
              <a:t>df</a:t>
            </a:r>
            <a:r>
              <a:rPr lang="en-US" dirty="0" smtClean="0"/>
              <a:t>` data frame</a:t>
            </a:r>
          </a:p>
          <a:p>
            <a:pPr latinLnBrk="1"/>
            <a:r>
              <a:rPr lang="en-US" dirty="0" err="1" smtClean="0"/>
              <a:t>df$quantity</a:t>
            </a:r>
            <a:r>
              <a:rPr lang="en-US" dirty="0" smtClean="0"/>
              <a:t> &lt;- quantity</a:t>
            </a:r>
          </a:p>
          <a:p>
            <a:pPr latinLnBrk="1"/>
            <a:r>
              <a:rPr lang="en-US" dirty="0" err="1" smtClean="0"/>
              <a:t>df</a:t>
            </a:r>
            <a:endParaRPr lang="en-US" dirty="0" smtClean="0"/>
          </a:p>
          <a:p>
            <a:r>
              <a:rPr lang="en-US" b="1" dirty="0" smtClean="0"/>
              <a:t>Output:</a:t>
            </a:r>
            <a:endParaRPr lang="en-US" dirty="0" smtClean="0"/>
          </a:p>
          <a:p>
            <a:pPr latinLnBrk="1"/>
            <a:r>
              <a:rPr lang="en-US" dirty="0" smtClean="0"/>
              <a:t>##   ID       items	 store	 price	 quantity</a:t>
            </a:r>
          </a:p>
          <a:p>
            <a:pPr latinLnBrk="1"/>
            <a:r>
              <a:rPr lang="en-US" dirty="0" smtClean="0"/>
              <a:t>## 1 10        book 	 TRUE  	 2.5       		10</a:t>
            </a:r>
          </a:p>
          <a:p>
            <a:pPr latinLnBrk="1"/>
            <a:r>
              <a:rPr lang="en-US" dirty="0" smtClean="0"/>
              <a:t>## 2 20         pen 	FALSE 	  8.0      		 35</a:t>
            </a:r>
          </a:p>
          <a:p>
            <a:pPr latinLnBrk="1"/>
            <a:r>
              <a:rPr lang="en-US" dirty="0" smtClean="0"/>
              <a:t>## 3 30    textbook  	TRUE 	 10.0       	40</a:t>
            </a:r>
          </a:p>
          <a:p>
            <a:pPr latinLnBrk="1"/>
            <a:r>
              <a:rPr lang="en-US" dirty="0" smtClean="0"/>
              <a:t>## 4 40 </a:t>
            </a:r>
            <a:r>
              <a:rPr lang="en-US" dirty="0" err="1" smtClean="0"/>
              <a:t>pencil_case</a:t>
            </a:r>
            <a:r>
              <a:rPr lang="en-US" dirty="0" smtClean="0"/>
              <a:t> 	FALSE   	7.0        		5</a:t>
            </a:r>
          </a:p>
          <a:p>
            <a:r>
              <a:rPr lang="en-US" dirty="0" smtClean="0"/>
              <a:t>Note: The number of elements in the vector has to be equal to the no of elements in data frame. Executing the following statement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dirty="0" smtClean="0"/>
              <a:t>quantity &lt;- c(10, 35, 40)</a:t>
            </a:r>
          </a:p>
          <a:p>
            <a:pPr latinLnBrk="1"/>
            <a:r>
              <a:rPr lang="en-US" dirty="0" smtClean="0"/>
              <a:t># Add `quantity` to the `</a:t>
            </a:r>
            <a:r>
              <a:rPr lang="en-US" dirty="0" err="1" smtClean="0"/>
              <a:t>df</a:t>
            </a:r>
            <a:r>
              <a:rPr lang="en-US" dirty="0" smtClean="0"/>
              <a:t>` data frame</a:t>
            </a:r>
          </a:p>
          <a:p>
            <a:pPr latinLnBrk="1"/>
            <a:r>
              <a:rPr lang="en-US" dirty="0" err="1" smtClean="0"/>
              <a:t>df$quantity</a:t>
            </a:r>
            <a:r>
              <a:rPr lang="en-US" dirty="0" smtClean="0"/>
              <a:t> &lt;- quantity</a:t>
            </a:r>
          </a:p>
          <a:p>
            <a:r>
              <a:rPr lang="en-US" b="1" dirty="0" smtClean="0"/>
              <a:t>Gives error:</a:t>
            </a:r>
            <a:endParaRPr lang="en-US" dirty="0" smtClean="0"/>
          </a:p>
          <a:p>
            <a:pPr latinLnBrk="1"/>
            <a:r>
              <a:rPr lang="en-US" dirty="0" smtClean="0"/>
              <a:t>Error in `$&lt;-.</a:t>
            </a:r>
            <a:r>
              <a:rPr lang="en-US" dirty="0" err="1" smtClean="0"/>
              <a:t>data.frame</a:t>
            </a:r>
            <a:r>
              <a:rPr lang="en-US" dirty="0" smtClean="0"/>
              <a:t>`(`*</a:t>
            </a:r>
            <a:r>
              <a:rPr lang="en-US" dirty="0" err="1" smtClean="0"/>
              <a:t>tmp</a:t>
            </a:r>
            <a:r>
              <a:rPr lang="en-US" dirty="0" smtClean="0"/>
              <a:t>*`, quantity, value = c(10, 35, 40)) </a:t>
            </a:r>
          </a:p>
          <a:p>
            <a:r>
              <a:rPr lang="en-US" dirty="0" smtClean="0"/>
              <a:t> replacement has 3 rows, data has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Select a column of a data frame</a:t>
            </a:r>
            <a:endParaRPr lang="en-US" dirty="0" smtClean="0"/>
          </a:p>
          <a:p>
            <a:r>
              <a:rPr lang="en-US" dirty="0" smtClean="0"/>
              <a:t>Sometimes, we need to store a column of a data frame for future use or perform operation on a column. We can use the $ sign to select the column from a data frame.</a:t>
            </a:r>
          </a:p>
          <a:p>
            <a:pPr latinLnBrk="1"/>
            <a:r>
              <a:rPr lang="en-US" dirty="0" smtClean="0"/>
              <a:t># Select the column ID</a:t>
            </a:r>
          </a:p>
          <a:p>
            <a:pPr latinLnBrk="1"/>
            <a:r>
              <a:rPr lang="en-US" dirty="0" err="1" smtClean="0"/>
              <a:t>df$ID</a:t>
            </a:r>
            <a:endParaRPr lang="en-US" dirty="0" smtClean="0"/>
          </a:p>
          <a:p>
            <a:r>
              <a:rPr lang="en-US" b="1" dirty="0" smtClean="0"/>
              <a:t>Output:</a:t>
            </a:r>
            <a:endParaRPr lang="en-US" dirty="0" smtClean="0"/>
          </a:p>
          <a:p>
            <a:pPr latinLnBrk="1"/>
            <a:r>
              <a:rPr lang="en-US" dirty="0" smtClean="0"/>
              <a:t>## [1] 1 2 3 4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Subset a data frame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the previous section, we selected an entire column without condition.</a:t>
            </a:r>
          </a:p>
          <a:p>
            <a:r>
              <a:rPr lang="en-US" dirty="0" smtClean="0"/>
              <a:t> It is possible to </a:t>
            </a:r>
            <a:r>
              <a:rPr lang="en-US" b="1" dirty="0" smtClean="0"/>
              <a:t>subset </a:t>
            </a:r>
            <a:r>
              <a:rPr lang="en-US" dirty="0" smtClean="0"/>
              <a:t>based on whether or not a certain condition was true.</a:t>
            </a:r>
          </a:p>
          <a:p>
            <a:r>
              <a:rPr lang="en-US" dirty="0" smtClean="0"/>
              <a:t>We use the subset() function.</a:t>
            </a:r>
          </a:p>
          <a:p>
            <a:pPr latinLnBrk="1"/>
            <a:r>
              <a:rPr lang="en-US" dirty="0" smtClean="0"/>
              <a:t>subset(x, condition)</a:t>
            </a:r>
          </a:p>
          <a:p>
            <a:pPr latinLnBrk="1"/>
            <a:r>
              <a:rPr lang="en-US" dirty="0" smtClean="0"/>
              <a:t>x: data frame used to perform the subset</a:t>
            </a:r>
          </a:p>
          <a:p>
            <a:pPr latinLnBrk="1"/>
            <a:r>
              <a:rPr lang="en-US" dirty="0" smtClean="0"/>
              <a:t> condition: define the conditional statement</a:t>
            </a:r>
          </a:p>
          <a:p>
            <a:r>
              <a:rPr lang="en-US" dirty="0" smtClean="0"/>
              <a:t>We want to return only the items with price above 10, we can do: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dirty="0" smtClean="0"/>
              <a:t>Select price above 5</a:t>
            </a:r>
          </a:p>
          <a:p>
            <a:pPr latinLnBrk="1"/>
            <a:r>
              <a:rPr lang="en-US" dirty="0" smtClean="0"/>
              <a:t>subset(</a:t>
            </a:r>
            <a:r>
              <a:rPr lang="en-US" dirty="0" err="1" smtClean="0"/>
              <a:t>df</a:t>
            </a:r>
            <a:r>
              <a:rPr lang="en-US" smtClean="0"/>
              <a:t>, </a:t>
            </a:r>
            <a:r>
              <a:rPr lang="en-US" dirty="0" smtClean="0"/>
              <a:t>price &gt; 5)</a:t>
            </a:r>
          </a:p>
          <a:p>
            <a:r>
              <a:rPr lang="en-US" b="1" dirty="0" smtClean="0"/>
              <a:t>Output:</a:t>
            </a:r>
            <a:endParaRPr lang="en-US" dirty="0" smtClean="0"/>
          </a:p>
          <a:p>
            <a:pPr lvl="1" latinLnBrk="1">
              <a:buNone/>
            </a:pPr>
            <a:r>
              <a:rPr lang="en-US" dirty="0" smtClean="0"/>
              <a:t>	ID       items 	 	store 		price</a:t>
            </a:r>
          </a:p>
          <a:p>
            <a:pPr latinLnBrk="1"/>
            <a:r>
              <a:rPr lang="en-US" dirty="0" smtClean="0"/>
              <a:t>2 20         pen 		FALSE    	 8</a:t>
            </a:r>
          </a:p>
          <a:p>
            <a:pPr latinLnBrk="1"/>
            <a:r>
              <a:rPr lang="en-US" dirty="0" smtClean="0"/>
              <a:t>3 30    textbook 	 TRUE  	  10</a:t>
            </a:r>
          </a:p>
          <a:p>
            <a:pPr latinLnBrk="1"/>
            <a:r>
              <a:rPr lang="en-US" dirty="0" smtClean="0"/>
              <a:t>4 40 </a:t>
            </a:r>
            <a:r>
              <a:rPr lang="en-US" dirty="0" err="1" smtClean="0"/>
              <a:t>pencil_case</a:t>
            </a:r>
            <a:r>
              <a:rPr lang="en-US" dirty="0" smtClean="0"/>
              <a:t>	 FALSE   	  7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to create a data frame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can create a data frame by passing the variable </a:t>
            </a:r>
            <a:r>
              <a:rPr lang="en-US" dirty="0" err="1" smtClean="0"/>
              <a:t>a,b,c,d</a:t>
            </a:r>
            <a:r>
              <a:rPr lang="en-US" dirty="0" smtClean="0"/>
              <a:t> into the </a:t>
            </a:r>
            <a:r>
              <a:rPr lang="en-US" dirty="0" err="1" smtClean="0"/>
              <a:t>data.frame</a:t>
            </a:r>
            <a:r>
              <a:rPr lang="en-US" dirty="0" smtClean="0"/>
              <a:t>() function. </a:t>
            </a:r>
          </a:p>
          <a:p>
            <a:r>
              <a:rPr lang="en-US" dirty="0" smtClean="0"/>
              <a:t>We can name the columns with name() and simply specify the name of the variables</a:t>
            </a:r>
          </a:p>
          <a:p>
            <a:pPr latinLnBrk="1"/>
            <a:r>
              <a:rPr lang="en-US" dirty="0" err="1" smtClean="0"/>
              <a:t>data.frame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, </a:t>
            </a:r>
            <a:r>
              <a:rPr lang="en-US" dirty="0" err="1" smtClean="0"/>
              <a:t>stringsAsFactors</a:t>
            </a:r>
            <a:r>
              <a:rPr lang="en-US" dirty="0" smtClean="0"/>
              <a:t> = TRUE)</a:t>
            </a:r>
          </a:p>
          <a:p>
            <a:pPr latinLnBrk="1"/>
            <a:r>
              <a:rPr lang="en-US" dirty="0" err="1" smtClean="0"/>
              <a:t>df</a:t>
            </a:r>
            <a:r>
              <a:rPr lang="en-US" dirty="0" smtClean="0"/>
              <a:t>: It can be a matrix to convert as a data frame</a:t>
            </a:r>
          </a:p>
          <a:p>
            <a:pPr latinLnBrk="1">
              <a:buNone/>
            </a:pPr>
            <a:r>
              <a:rPr lang="en-US" dirty="0" smtClean="0"/>
              <a:t>      or a collection of variables to join</a:t>
            </a:r>
          </a:p>
          <a:p>
            <a:pPr latinLnBrk="1"/>
            <a:r>
              <a:rPr lang="en-US" dirty="0" smtClean="0"/>
              <a:t>-</a:t>
            </a:r>
            <a:r>
              <a:rPr lang="en-US" dirty="0" err="1" smtClean="0"/>
              <a:t>stringsAsFactors</a:t>
            </a:r>
            <a:r>
              <a:rPr lang="en-US" dirty="0" smtClean="0"/>
              <a:t>: Convert string to factor by default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can create our first data set by combining four variables of same length.</a:t>
            </a:r>
          </a:p>
          <a:p>
            <a:pPr latinLnBrk="1"/>
            <a:r>
              <a:rPr lang="en-US" dirty="0" smtClean="0"/>
              <a:t># Create a, b, c, d variables</a:t>
            </a:r>
          </a:p>
          <a:p>
            <a:pPr latinLnBrk="1"/>
            <a:r>
              <a:rPr lang="en-US" dirty="0" smtClean="0"/>
              <a:t>a &lt;- c(10,20,30,40)</a:t>
            </a:r>
          </a:p>
          <a:p>
            <a:pPr latinLnBrk="1"/>
            <a:r>
              <a:rPr lang="en-US" dirty="0" smtClean="0"/>
              <a:t>b &lt;- c('book', 'pen', 'textbook', '</a:t>
            </a:r>
            <a:r>
              <a:rPr lang="en-US" dirty="0" err="1" smtClean="0"/>
              <a:t>pencil_case</a:t>
            </a:r>
            <a:r>
              <a:rPr lang="en-US" dirty="0" smtClean="0"/>
              <a:t>')</a:t>
            </a:r>
          </a:p>
          <a:p>
            <a:pPr latinLnBrk="1"/>
            <a:r>
              <a:rPr lang="en-US" dirty="0" smtClean="0"/>
              <a:t>c &lt;- c(TRUE,FALSE,TRUE,FALSE)</a:t>
            </a:r>
          </a:p>
          <a:p>
            <a:pPr latinLnBrk="1"/>
            <a:r>
              <a:rPr lang="en-US" dirty="0" smtClean="0"/>
              <a:t>d &lt;- c(2.5, 8, 10, 7)</a:t>
            </a:r>
          </a:p>
          <a:p>
            <a:pPr latinLnBrk="1"/>
            <a:r>
              <a:rPr lang="en-US" dirty="0" smtClean="0"/>
              <a:t># Join the variables to create a data frame</a:t>
            </a:r>
          </a:p>
          <a:p>
            <a:pPr latinLnBrk="1"/>
            <a:r>
              <a:rPr lang="en-US" dirty="0" err="1" smtClean="0"/>
              <a:t>df</a:t>
            </a:r>
            <a:r>
              <a:rPr lang="en-US" dirty="0" smtClean="0"/>
              <a:t> &lt;- </a:t>
            </a:r>
            <a:r>
              <a:rPr lang="en-US" dirty="0" err="1" smtClean="0"/>
              <a:t>data.frame</a:t>
            </a:r>
            <a:r>
              <a:rPr lang="en-US" dirty="0" smtClean="0"/>
              <a:t>(</a:t>
            </a:r>
            <a:r>
              <a:rPr lang="en-US" dirty="0" err="1" smtClean="0"/>
              <a:t>a,b,c,d</a:t>
            </a:r>
            <a:r>
              <a:rPr lang="en-US" dirty="0" smtClean="0"/>
              <a:t>)</a:t>
            </a:r>
          </a:p>
          <a:p>
            <a:pPr latinLnBrk="1"/>
            <a:r>
              <a:rPr lang="en-US" dirty="0" err="1" smtClean="0"/>
              <a:t>df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Output: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dirty="0" smtClean="0"/>
              <a:t>##      a      	      b          c                 d</a:t>
            </a:r>
          </a:p>
          <a:p>
            <a:pPr latinLnBrk="1"/>
            <a:r>
              <a:rPr lang="en-US" dirty="0" smtClean="0"/>
              <a:t>## 1  1                   book  TRUE          2.5</a:t>
            </a:r>
          </a:p>
          <a:p>
            <a:pPr latinLnBrk="1"/>
            <a:r>
              <a:rPr lang="en-US" dirty="0" smtClean="0"/>
              <a:t>## 2  2                    pen  TRUE            8.0</a:t>
            </a:r>
          </a:p>
          <a:p>
            <a:pPr latinLnBrk="1"/>
            <a:r>
              <a:rPr lang="en-US" dirty="0" smtClean="0"/>
              <a:t>## 3  3             textbook  TRUE        10.0</a:t>
            </a:r>
          </a:p>
          <a:p>
            <a:pPr latinLnBrk="1"/>
            <a:r>
              <a:rPr lang="en-US" dirty="0" smtClean="0"/>
              <a:t>## 4  4           </a:t>
            </a:r>
            <a:r>
              <a:rPr lang="en-US" dirty="0" err="1" smtClean="0"/>
              <a:t>pencil_case</a:t>
            </a:r>
            <a:r>
              <a:rPr lang="en-US" dirty="0" smtClean="0"/>
              <a:t> FALSE      7.0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Change the Name of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see the column headers have the same name as the variables.</a:t>
            </a:r>
          </a:p>
          <a:p>
            <a:r>
              <a:rPr lang="en-US" dirty="0" smtClean="0"/>
              <a:t> We can change the column name with the function names(). Check the example below:</a:t>
            </a:r>
          </a:p>
          <a:p>
            <a:pPr latinLnBrk="1"/>
            <a:r>
              <a:rPr lang="en-US" dirty="0" smtClean="0"/>
              <a:t># Name the data frame</a:t>
            </a:r>
          </a:p>
          <a:p>
            <a:pPr latinLnBrk="1"/>
            <a:r>
              <a:rPr lang="en-US" dirty="0" smtClean="0"/>
              <a:t>names(</a:t>
            </a:r>
            <a:r>
              <a:rPr lang="en-US" dirty="0" err="1" smtClean="0"/>
              <a:t>df</a:t>
            </a:r>
            <a:r>
              <a:rPr lang="en-US" dirty="0" smtClean="0"/>
              <a:t>) &lt;- c('ID', 'items', 'store', 'price')</a:t>
            </a:r>
          </a:p>
          <a:p>
            <a:pPr latinLnBrk="1"/>
            <a:r>
              <a:rPr lang="en-US" dirty="0" err="1" smtClean="0"/>
              <a:t>df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Output: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smtClean="0"/>
              <a:t>##     ID       items     store         price</a:t>
            </a:r>
          </a:p>
          <a:p>
            <a:pPr latinLnBrk="1"/>
            <a:r>
              <a:rPr lang="en-US" dirty="0" smtClean="0"/>
              <a:t>## 1 10        book      TRUE          2.5</a:t>
            </a:r>
          </a:p>
          <a:p>
            <a:pPr latinLnBrk="1"/>
            <a:r>
              <a:rPr lang="en-US" dirty="0" smtClean="0"/>
              <a:t>## 2 20         pen       FALSE         8.0</a:t>
            </a:r>
          </a:p>
          <a:p>
            <a:pPr latinLnBrk="1"/>
            <a:r>
              <a:rPr lang="en-US" dirty="0" smtClean="0"/>
              <a:t>## 3 30    textbook  TRUE          10.0</a:t>
            </a:r>
          </a:p>
          <a:p>
            <a:pPr latinLnBrk="1"/>
            <a:r>
              <a:rPr lang="en-US" dirty="0" smtClean="0"/>
              <a:t>## 4 40  </a:t>
            </a:r>
            <a:r>
              <a:rPr lang="en-US" dirty="0" err="1" smtClean="0"/>
              <a:t>pencil_case</a:t>
            </a:r>
            <a:r>
              <a:rPr lang="en-US" dirty="0" smtClean="0"/>
              <a:t> FALSE        7.0</a:t>
            </a:r>
          </a:p>
          <a:p>
            <a:pPr latinLnBrk="1"/>
            <a:r>
              <a:rPr lang="en-US" dirty="0" smtClean="0"/>
              <a:t># Print the structure</a:t>
            </a:r>
          </a:p>
          <a:p>
            <a:pPr latinLnBrk="1"/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Output: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dirty="0" smtClean="0"/>
              <a:t>## '</a:t>
            </a:r>
            <a:r>
              <a:rPr lang="en-US" dirty="0" err="1" smtClean="0"/>
              <a:t>data.frame</a:t>
            </a:r>
            <a:r>
              <a:rPr lang="en-US" dirty="0" smtClean="0"/>
              <a:t>':    4 obs. of  4 variables:</a:t>
            </a:r>
          </a:p>
          <a:p>
            <a:pPr latinLnBrk="1"/>
            <a:r>
              <a:rPr lang="en-US" dirty="0" smtClean="0"/>
              <a:t>##  $ ID   : num  10 20 30 40</a:t>
            </a:r>
          </a:p>
          <a:p>
            <a:pPr latinLnBrk="1"/>
            <a:r>
              <a:rPr lang="en-US" dirty="0" smtClean="0"/>
              <a:t>##  $ items: Factor w/ 4 levels "</a:t>
            </a:r>
            <a:r>
              <a:rPr lang="en-US" dirty="0" err="1" smtClean="0"/>
              <a:t>book","pen","pencil_case</a:t>
            </a:r>
            <a:r>
              <a:rPr lang="en-US" dirty="0" smtClean="0"/>
              <a:t>",..: 1 2 4 3</a:t>
            </a:r>
          </a:p>
          <a:p>
            <a:pPr latinLnBrk="1"/>
            <a:r>
              <a:rPr lang="en-US" dirty="0" smtClean="0"/>
              <a:t>##  $ store: </a:t>
            </a:r>
            <a:r>
              <a:rPr lang="en-US" dirty="0" err="1" smtClean="0"/>
              <a:t>logi</a:t>
            </a:r>
            <a:r>
              <a:rPr lang="en-US" dirty="0" smtClean="0"/>
              <a:t>  TRUE FALSE TRUE FALSE</a:t>
            </a:r>
          </a:p>
          <a:p>
            <a:pPr latinLnBrk="1"/>
            <a:r>
              <a:rPr lang="en-US" dirty="0" smtClean="0"/>
              <a:t>##  $ price: num  2.5 8 10 7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Slice Data Frame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is possible to SLICE values of a Data Frame.</a:t>
            </a:r>
          </a:p>
          <a:p>
            <a:r>
              <a:rPr lang="en-US" dirty="0" smtClean="0"/>
              <a:t> We select the rows and columns to return into bracket precede by the name of the data frame.</a:t>
            </a:r>
          </a:p>
          <a:p>
            <a:r>
              <a:rPr lang="en-US" dirty="0" smtClean="0"/>
              <a:t>A data frame is composed of rows and columns,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[A, B]. </a:t>
            </a:r>
          </a:p>
          <a:p>
            <a:r>
              <a:rPr lang="en-US" dirty="0" smtClean="0"/>
              <a:t>A represents the rows and B the columns.</a:t>
            </a:r>
          </a:p>
          <a:p>
            <a:r>
              <a:rPr lang="en-US" dirty="0" smtClean="0"/>
              <a:t> We can slice either by specifying the rows and/or columns.</a:t>
            </a:r>
          </a:p>
          <a:p>
            <a:r>
              <a:rPr lang="en-US" dirty="0" smtClean="0"/>
              <a:t>Note that the symbol : means </a:t>
            </a:r>
            <a:r>
              <a:rPr lang="en-US" b="1" dirty="0" smtClean="0"/>
              <a:t>to</a:t>
            </a:r>
            <a:r>
              <a:rPr lang="en-US" dirty="0" smtClean="0"/>
              <a:t>. For instance, 1:3 intends to select values from 1 </a:t>
            </a:r>
            <a:r>
              <a:rPr lang="en-US" b="1" dirty="0" smtClean="0"/>
              <a:t>to</a:t>
            </a:r>
            <a:r>
              <a:rPr lang="en-US" dirty="0" smtClean="0"/>
              <a:t> 3.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7500" lnSpcReduction="20000"/>
          </a:bodyPr>
          <a:lstStyle/>
          <a:p>
            <a:pPr latinLnBrk="1"/>
            <a:r>
              <a:rPr lang="en-US" dirty="0" smtClean="0"/>
              <a:t>## Select row 1 in column 2</a:t>
            </a:r>
          </a:p>
          <a:p>
            <a:pPr latinLnBrk="1"/>
            <a:r>
              <a:rPr lang="en-US" dirty="0" err="1" smtClean="0"/>
              <a:t>df</a:t>
            </a:r>
            <a:r>
              <a:rPr lang="en-US" dirty="0" smtClean="0"/>
              <a:t>[1,2]</a:t>
            </a:r>
          </a:p>
          <a:p>
            <a:r>
              <a:rPr lang="en-US" b="1" dirty="0" smtClean="0"/>
              <a:t>Output:</a:t>
            </a:r>
            <a:endParaRPr lang="en-US" dirty="0" smtClean="0"/>
          </a:p>
          <a:p>
            <a:pPr latinLnBrk="1"/>
            <a:r>
              <a:rPr lang="en-US" dirty="0" smtClean="0"/>
              <a:t>## [1] book</a:t>
            </a:r>
          </a:p>
          <a:p>
            <a:pPr latinLnBrk="1"/>
            <a:r>
              <a:rPr lang="en-US" dirty="0" smtClean="0"/>
              <a:t>## Levels: book pen </a:t>
            </a:r>
            <a:r>
              <a:rPr lang="en-US" dirty="0" err="1" smtClean="0"/>
              <a:t>pencil_case</a:t>
            </a:r>
            <a:r>
              <a:rPr lang="en-US" dirty="0" smtClean="0"/>
              <a:t> textbook</a:t>
            </a:r>
          </a:p>
          <a:p>
            <a:pPr latinLnBrk="1"/>
            <a:r>
              <a:rPr lang="en-US" dirty="0" smtClean="0"/>
              <a:t>## Select Rows 1 to 2</a:t>
            </a:r>
          </a:p>
          <a:p>
            <a:pPr latinLnBrk="1"/>
            <a:r>
              <a:rPr lang="en-US" dirty="0" err="1" smtClean="0"/>
              <a:t>df</a:t>
            </a:r>
            <a:r>
              <a:rPr lang="en-US" dirty="0" smtClean="0"/>
              <a:t>[1:2,]</a:t>
            </a:r>
          </a:p>
          <a:p>
            <a:r>
              <a:rPr lang="en-US" b="1" dirty="0" smtClean="0"/>
              <a:t>Output:</a:t>
            </a:r>
            <a:endParaRPr lang="en-US" dirty="0" smtClean="0"/>
          </a:p>
          <a:p>
            <a:pPr latinLnBrk="1"/>
            <a:r>
              <a:rPr lang="en-US" dirty="0" smtClean="0"/>
              <a:t>##   ID 	items	 store	 price</a:t>
            </a:r>
          </a:p>
          <a:p>
            <a:pPr latinLnBrk="1"/>
            <a:r>
              <a:rPr lang="en-US" dirty="0" smtClean="0"/>
              <a:t>## 1 10 	 book  	TRUE 	  2.5</a:t>
            </a:r>
          </a:p>
          <a:p>
            <a:pPr latinLnBrk="1"/>
            <a:r>
              <a:rPr lang="en-US" dirty="0" smtClean="0"/>
              <a:t>## 2 20   	pen	 FALSE   8.0</a:t>
            </a:r>
          </a:p>
          <a:p>
            <a:pPr latinLnBrk="1"/>
            <a:r>
              <a:rPr lang="en-US" dirty="0" smtClean="0"/>
              <a:t>## Select Columns 1</a:t>
            </a:r>
          </a:p>
          <a:p>
            <a:pPr latinLnBrk="1"/>
            <a:r>
              <a:rPr lang="en-US" dirty="0" err="1" smtClean="0"/>
              <a:t>df</a:t>
            </a:r>
            <a:r>
              <a:rPr lang="en-US" dirty="0" smtClean="0"/>
              <a:t>[,1]</a:t>
            </a:r>
          </a:p>
          <a:p>
            <a:r>
              <a:rPr lang="en-US" b="1" dirty="0" smtClean="0"/>
              <a:t>Output:</a:t>
            </a:r>
            <a:endParaRPr lang="en-US" dirty="0" smtClean="0"/>
          </a:p>
          <a:p>
            <a:pPr latinLnBrk="1"/>
            <a:r>
              <a:rPr lang="en-US" dirty="0" smtClean="0"/>
              <a:t>## [1] 10 20 30 40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700</Words>
  <Application>Microsoft Office PowerPoint</Application>
  <PresentationFormat>On-screen Show (4:3)</PresentationFormat>
  <Paragraphs>129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 Data Frames:   </vt:lpstr>
      <vt:lpstr>How to create a data frame </vt:lpstr>
      <vt:lpstr>Slide 3</vt:lpstr>
      <vt:lpstr>Output: </vt:lpstr>
      <vt:lpstr>How to Change the Name of Variable</vt:lpstr>
      <vt:lpstr>Output: </vt:lpstr>
      <vt:lpstr>Output: </vt:lpstr>
      <vt:lpstr>Slice Data Frame </vt:lpstr>
      <vt:lpstr>Slide 9</vt:lpstr>
      <vt:lpstr>Slide 10</vt:lpstr>
      <vt:lpstr>Select the columns with their names</vt:lpstr>
      <vt:lpstr>Append a Column to Data Frame </vt:lpstr>
      <vt:lpstr>Slide 13</vt:lpstr>
      <vt:lpstr>Slide 14</vt:lpstr>
      <vt:lpstr>Subset a data frame 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Data Frames:   </dc:title>
  <dc:creator>Vandit Hedau</dc:creator>
  <cp:lastModifiedBy>Vandit Hedau</cp:lastModifiedBy>
  <cp:revision>4</cp:revision>
  <dcterms:created xsi:type="dcterms:W3CDTF">2006-08-16T00:00:00Z</dcterms:created>
  <dcterms:modified xsi:type="dcterms:W3CDTF">2019-08-30T20:52:26Z</dcterms:modified>
</cp:coreProperties>
</file>