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612D3-BC15-442D-94E8-05635B75DF6E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5D799-1690-4323-AD2E-3924A963F3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5D799-1690-4323-AD2E-3924A963F35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5D799-1690-4323-AD2E-3924A963F35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r-programming/operato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recursive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a </a:t>
            </a:r>
            <a:r>
              <a:rPr lang="en-US" b="1" dirty="0" smtClean="0"/>
              <a:t>function that calls </a:t>
            </a:r>
            <a:r>
              <a:rPr lang="en-US" b="1" dirty="0" smtClean="0"/>
              <a:t>itself in </a:t>
            </a:r>
            <a:r>
              <a:rPr lang="en-US" b="1" dirty="0" smtClean="0"/>
              <a:t>R programming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technique is known as recursion.</a:t>
            </a:r>
          </a:p>
          <a:p>
            <a:r>
              <a:rPr lang="en-US" dirty="0" smtClean="0"/>
              <a:t>This special programming technique can be used to solve problems by breaking them into smaller and simpler sub-problems.</a:t>
            </a:r>
          </a:p>
          <a:p>
            <a:r>
              <a:rPr lang="en-US" dirty="0" smtClean="0"/>
              <a:t>E</a:t>
            </a:r>
            <a:r>
              <a:rPr lang="en-US" dirty="0" smtClean="0"/>
              <a:t>xample :To find </a:t>
            </a:r>
            <a:r>
              <a:rPr lang="en-US" dirty="0" smtClean="0"/>
              <a:t>the factorial of a number. </a:t>
            </a:r>
            <a:endParaRPr lang="en-US" dirty="0" smtClean="0"/>
          </a:p>
          <a:p>
            <a:r>
              <a:rPr lang="en-US" dirty="0" smtClean="0"/>
              <a:t>5! = 1*2*3*4*5 = 120</a:t>
            </a:r>
          </a:p>
          <a:p>
            <a:r>
              <a:rPr lang="en-US" dirty="0" smtClean="0"/>
              <a:t>5</a:t>
            </a:r>
            <a:r>
              <a:rPr lang="en-US" dirty="0" smtClean="0"/>
              <a:t>! = 5*4! 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 smtClean="0"/>
              <a:t>more generally,</a:t>
            </a:r>
          </a:p>
          <a:p>
            <a:r>
              <a:rPr lang="en-US" dirty="0" smtClean="0"/>
              <a:t>n! = n*(n-1)!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5287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# Recursive function to find </a:t>
            </a:r>
            <a:r>
              <a:rPr lang="en-US" dirty="0" smtClean="0"/>
              <a:t>factorial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recursive.factorial</a:t>
            </a:r>
            <a:r>
              <a:rPr lang="en-US" dirty="0" smtClean="0"/>
              <a:t> &lt;- function(x)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 </a:t>
            </a:r>
            <a:r>
              <a:rPr lang="en-US" dirty="0" smtClean="0"/>
              <a:t>if (x == 0) </a:t>
            </a:r>
            <a:r>
              <a:rPr lang="en-US" dirty="0" smtClean="0"/>
              <a:t>	return </a:t>
            </a:r>
            <a:r>
              <a:rPr lang="en-US" dirty="0" smtClean="0"/>
              <a:t>(1)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else </a:t>
            </a:r>
            <a:r>
              <a:rPr lang="en-US" dirty="0" smtClean="0"/>
              <a:t>return (x * </a:t>
            </a:r>
            <a:r>
              <a:rPr lang="en-US" dirty="0" err="1" smtClean="0"/>
              <a:t>recursive.factorial</a:t>
            </a:r>
            <a:r>
              <a:rPr lang="en-US" dirty="0" smtClean="0"/>
              <a:t>(x-1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 }</a:t>
            </a:r>
          </a:p>
          <a:p>
            <a:r>
              <a:rPr lang="en-US" dirty="0" smtClean="0"/>
              <a:t>Output:</a:t>
            </a:r>
          </a:p>
          <a:p>
            <a:r>
              <a:rPr lang="pt-BR" dirty="0" smtClean="0"/>
              <a:t>&gt; recursive.factorial(0) </a:t>
            </a:r>
            <a:endParaRPr lang="pt-BR" dirty="0" smtClean="0"/>
          </a:p>
          <a:p>
            <a:r>
              <a:rPr lang="pt-BR" dirty="0" smtClean="0"/>
              <a:t>[</a:t>
            </a:r>
            <a:r>
              <a:rPr lang="pt-BR" dirty="0" smtClean="0"/>
              <a:t>1] 1 </a:t>
            </a:r>
            <a:endParaRPr lang="pt-BR" dirty="0" smtClean="0"/>
          </a:p>
          <a:p>
            <a:r>
              <a:rPr lang="pt-BR" dirty="0" smtClean="0"/>
              <a:t>&gt; </a:t>
            </a:r>
            <a:r>
              <a:rPr lang="pt-BR" dirty="0" smtClean="0"/>
              <a:t>recursive.factorial(5</a:t>
            </a:r>
            <a:r>
              <a:rPr lang="pt-BR" dirty="0" smtClean="0"/>
              <a:t>)</a:t>
            </a:r>
          </a:p>
          <a:p>
            <a:r>
              <a:rPr lang="pt-BR" dirty="0" smtClean="0"/>
              <a:t> </a:t>
            </a:r>
            <a:r>
              <a:rPr lang="pt-BR" dirty="0" smtClean="0"/>
              <a:t>[1] </a:t>
            </a:r>
            <a:r>
              <a:rPr lang="pt-BR" dirty="0" smtClean="0"/>
              <a:t>120</a:t>
            </a:r>
          </a:p>
          <a:p>
            <a:r>
              <a:rPr lang="pt-BR" dirty="0" smtClean="0"/>
              <a:t> </a:t>
            </a:r>
            <a:r>
              <a:rPr lang="pt-BR" dirty="0" smtClean="0"/>
              <a:t>&gt; recursive.factorial(7) </a:t>
            </a:r>
            <a:endParaRPr lang="pt-BR" dirty="0" smtClean="0"/>
          </a:p>
          <a:p>
            <a:r>
              <a:rPr lang="pt-BR" dirty="0" smtClean="0"/>
              <a:t>[</a:t>
            </a:r>
            <a:r>
              <a:rPr lang="pt-BR" dirty="0" smtClean="0"/>
              <a:t>1] 5040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Infix Operator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Most of the </a:t>
            </a:r>
            <a:r>
              <a:rPr lang="en-US" dirty="0" smtClean="0">
                <a:hlinkClick r:id="rId3" tooltip="R operators"/>
              </a:rPr>
              <a:t>operators</a:t>
            </a:r>
            <a:r>
              <a:rPr lang="en-US" dirty="0" smtClean="0"/>
              <a:t> that we use in R are binary operators (having two operands).</a:t>
            </a:r>
          </a:p>
          <a:p>
            <a:r>
              <a:rPr lang="en-US" dirty="0" smtClean="0"/>
              <a:t>the infix </a:t>
            </a:r>
            <a:r>
              <a:rPr lang="en-US" dirty="0" smtClean="0"/>
              <a:t>operators, used between the operands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Actually, these operators do a function call in the background.</a:t>
            </a:r>
          </a:p>
          <a:p>
            <a:r>
              <a:rPr lang="en-US" dirty="0" smtClean="0"/>
              <a:t> Example:</a:t>
            </a:r>
          </a:p>
          <a:p>
            <a:r>
              <a:rPr lang="en-US" dirty="0" smtClean="0"/>
              <a:t> Expression</a:t>
            </a:r>
            <a:r>
              <a:rPr lang="en-US" dirty="0" smtClean="0"/>
              <a:t> </a:t>
            </a:r>
            <a:r>
              <a:rPr lang="en-US" dirty="0" err="1" smtClean="0"/>
              <a:t>a+b</a:t>
            </a:r>
            <a:r>
              <a:rPr lang="en-US" dirty="0" smtClean="0"/>
              <a:t> is actually calling the function `+`() </a:t>
            </a:r>
            <a:endParaRPr lang="en-US" dirty="0" smtClean="0"/>
          </a:p>
          <a:p>
            <a:r>
              <a:rPr lang="en-US" dirty="0" smtClean="0"/>
              <a:t>T</a:t>
            </a:r>
            <a:r>
              <a:rPr lang="en-US" dirty="0" smtClean="0"/>
              <a:t>he </a:t>
            </a:r>
            <a:r>
              <a:rPr lang="en-US" dirty="0" smtClean="0"/>
              <a:t>arguments </a:t>
            </a:r>
            <a:r>
              <a:rPr lang="en-US" dirty="0" smtClean="0"/>
              <a:t>a and</a:t>
            </a:r>
            <a:r>
              <a:rPr lang="en-US" dirty="0" smtClean="0"/>
              <a:t> b, as `+`(a, b).</a:t>
            </a:r>
          </a:p>
          <a:p>
            <a:r>
              <a:rPr lang="en-US" b="1" dirty="0" smtClean="0"/>
              <a:t>Note:</a:t>
            </a:r>
            <a:r>
              <a:rPr lang="en-US" dirty="0" smtClean="0"/>
              <a:t> the back tick (`), this is important as the function name contains special symbols.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&gt; 5+3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/>
              <a:t>1] </a:t>
            </a:r>
            <a:r>
              <a:rPr lang="en-US" dirty="0" smtClean="0"/>
              <a:t>8</a:t>
            </a:r>
          </a:p>
          <a:p>
            <a:r>
              <a:rPr lang="en-US" dirty="0" smtClean="0"/>
              <a:t> </a:t>
            </a:r>
            <a:r>
              <a:rPr lang="en-US" dirty="0" smtClean="0"/>
              <a:t>&gt; `+`(5,3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[1] 8 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smtClean="0"/>
              <a:t>5-3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/>
              <a:t>1] 2 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smtClean="0"/>
              <a:t>`-`(5,3)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smtClean="0"/>
              <a:t>1] 2 </a:t>
            </a:r>
            <a:endParaRPr lang="en-US" dirty="0" smtClean="0"/>
          </a:p>
          <a:p>
            <a:r>
              <a:rPr lang="en-US" dirty="0" smtClean="0"/>
              <a:t>&gt; 5*3-1</a:t>
            </a:r>
          </a:p>
          <a:p>
            <a:r>
              <a:rPr lang="en-US" dirty="0" smtClean="0"/>
              <a:t> </a:t>
            </a:r>
            <a:r>
              <a:rPr lang="en-US" dirty="0" smtClean="0"/>
              <a:t>[1] 14 </a:t>
            </a:r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smtClean="0"/>
              <a:t>`-`(`*`(5,3),1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 smtClean="0"/>
              <a:t>[1] 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136</Words>
  <Application>Microsoft Office PowerPoint</Application>
  <PresentationFormat>On-screen Show (4:3)</PresentationFormat>
  <Paragraphs>43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recursive function</vt:lpstr>
      <vt:lpstr>Slide 2</vt:lpstr>
      <vt:lpstr>Infix Operator 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function</dc:title>
  <dc:creator>RAM</dc:creator>
  <cp:lastModifiedBy>RAM</cp:lastModifiedBy>
  <cp:revision>9</cp:revision>
  <dcterms:created xsi:type="dcterms:W3CDTF">2006-08-16T00:00:00Z</dcterms:created>
  <dcterms:modified xsi:type="dcterms:W3CDTF">2017-10-12T07:18:21Z</dcterms:modified>
</cp:coreProperties>
</file>