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94660"/>
  </p:normalViewPr>
  <p:slideViewPr>
    <p:cSldViewPr snapToGrid="0">
      <p:cViewPr>
        <p:scale>
          <a:sx n="75" d="100"/>
          <a:sy n="75" d="100"/>
        </p:scale>
        <p:origin x="1890"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AD88D-290D-472A-A77D-3301ECBB4E14}"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51B59-23C2-4D6B-B829-AA615F863E80}" type="slidenum">
              <a:rPr lang="en-IN" smtClean="0"/>
              <a:t>‹#›</a:t>
            </a:fld>
            <a:endParaRPr lang="en-IN"/>
          </a:p>
        </p:txBody>
      </p:sp>
    </p:spTree>
    <p:extLst>
      <p:ext uri="{BB962C8B-B14F-4D97-AF65-F5344CB8AC3E}">
        <p14:creationId xmlns:p14="http://schemas.microsoft.com/office/powerpoint/2010/main" val="274392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8151B59-23C2-4D6B-B829-AA615F863E80}" type="slidenum">
              <a:rPr lang="en-IN" smtClean="0"/>
              <a:t>1</a:t>
            </a:fld>
            <a:endParaRPr lang="en-IN"/>
          </a:p>
        </p:txBody>
      </p:sp>
    </p:spTree>
    <p:extLst>
      <p:ext uri="{BB962C8B-B14F-4D97-AF65-F5344CB8AC3E}">
        <p14:creationId xmlns:p14="http://schemas.microsoft.com/office/powerpoint/2010/main" val="321958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60EA64-D806-43AC-9DF2-F8C432F32B4C}" type="datetimeFigureOut">
              <a:rPr lang="en-US" smtClean="0"/>
              <a:t>4/14/2024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A7A6979-0714-4377-B894-6BE4C2D6E202}"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26101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4910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57148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33109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99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3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706907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4179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8514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9741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66007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160EA64-D806-43AC-9DF2-F8C432F32B4C}" type="datetimeFigureOut">
              <a:rPr lang="en-US" smtClean="0"/>
              <a:t>4/14/2024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160935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BF87-54F8-B5CE-25C9-176AEE6E8719}"/>
              </a:ext>
            </a:extLst>
          </p:cNvPr>
          <p:cNvSpPr>
            <a:spLocks noGrp="1"/>
          </p:cNvSpPr>
          <p:nvPr>
            <p:ph type="ctrTitle"/>
          </p:nvPr>
        </p:nvSpPr>
        <p:spPr>
          <a:xfrm>
            <a:off x="1261872" y="1828800"/>
            <a:ext cx="7336028" cy="3086100"/>
          </a:xfrm>
        </p:spPr>
        <p:txBody>
          <a:bodyPr/>
          <a:lstStyle/>
          <a:p>
            <a:r>
              <a:rPr lang="en-US" dirty="0"/>
              <a:t>E-Commerce Data Base Design</a:t>
            </a:r>
            <a:endParaRPr lang="en-IN" dirty="0"/>
          </a:p>
        </p:txBody>
      </p:sp>
    </p:spTree>
    <p:extLst>
      <p:ext uri="{BB962C8B-B14F-4D97-AF65-F5344CB8AC3E}">
        <p14:creationId xmlns:p14="http://schemas.microsoft.com/office/powerpoint/2010/main" val="406247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A52A11-7155-4733-0A11-688058C7CED5}"/>
              </a:ext>
            </a:extLst>
          </p:cNvPr>
          <p:cNvSpPr>
            <a:spLocks noGrp="1"/>
          </p:cNvSpPr>
          <p:nvPr>
            <p:ph type="title"/>
          </p:nvPr>
        </p:nvSpPr>
        <p:spPr>
          <a:xfrm>
            <a:off x="1041096" y="203065"/>
            <a:ext cx="8039403" cy="762508"/>
          </a:xfrm>
        </p:spPr>
        <p:txBody>
          <a:bodyPr>
            <a:normAutofit fontScale="90000"/>
          </a:bodyPr>
          <a:lstStyle/>
          <a:p>
            <a:r>
              <a:rPr lang="en-US" dirty="0"/>
              <a:t>Physical Design (Implementation)</a:t>
            </a:r>
            <a:endParaRPr lang="en-IN" dirty="0"/>
          </a:p>
        </p:txBody>
      </p:sp>
      <p:pic>
        <p:nvPicPr>
          <p:cNvPr id="4" name="Picture 3">
            <a:extLst>
              <a:ext uri="{FF2B5EF4-FFF2-40B4-BE49-F238E27FC236}">
                <a16:creationId xmlns:a16="http://schemas.microsoft.com/office/drawing/2014/main" id="{53CCD1B6-F897-4178-42F2-F93112A2BD1A}"/>
              </a:ext>
            </a:extLst>
          </p:cNvPr>
          <p:cNvPicPr>
            <a:picLocks noChangeAspect="1"/>
          </p:cNvPicPr>
          <p:nvPr/>
        </p:nvPicPr>
        <p:blipFill>
          <a:blip r:embed="rId2"/>
          <a:stretch>
            <a:fillRect/>
          </a:stretch>
        </p:blipFill>
        <p:spPr>
          <a:xfrm>
            <a:off x="1041096" y="1117326"/>
            <a:ext cx="9347504" cy="5537609"/>
          </a:xfrm>
          <a:prstGeom prst="rect">
            <a:avLst/>
          </a:prstGeom>
        </p:spPr>
      </p:pic>
    </p:spTree>
    <p:extLst>
      <p:ext uri="{BB962C8B-B14F-4D97-AF65-F5344CB8AC3E}">
        <p14:creationId xmlns:p14="http://schemas.microsoft.com/office/powerpoint/2010/main" val="199203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A52A11-7155-4733-0A11-688058C7CED5}"/>
              </a:ext>
            </a:extLst>
          </p:cNvPr>
          <p:cNvSpPr>
            <a:spLocks noGrp="1"/>
          </p:cNvSpPr>
          <p:nvPr>
            <p:ph type="title"/>
          </p:nvPr>
        </p:nvSpPr>
        <p:spPr>
          <a:xfrm>
            <a:off x="901396" y="203065"/>
            <a:ext cx="8191803" cy="762508"/>
          </a:xfrm>
        </p:spPr>
        <p:txBody>
          <a:bodyPr>
            <a:normAutofit fontScale="90000"/>
          </a:bodyPr>
          <a:lstStyle/>
          <a:p>
            <a:r>
              <a:rPr lang="en-US" dirty="0"/>
              <a:t>Physical Design (Implementation)</a:t>
            </a:r>
            <a:endParaRPr lang="en-IN" dirty="0"/>
          </a:p>
        </p:txBody>
      </p:sp>
      <p:pic>
        <p:nvPicPr>
          <p:cNvPr id="3" name="Picture 2">
            <a:extLst>
              <a:ext uri="{FF2B5EF4-FFF2-40B4-BE49-F238E27FC236}">
                <a16:creationId xmlns:a16="http://schemas.microsoft.com/office/drawing/2014/main" id="{202C0F3D-9FCB-473E-632C-E55202194E55}"/>
              </a:ext>
            </a:extLst>
          </p:cNvPr>
          <p:cNvPicPr>
            <a:picLocks noChangeAspect="1"/>
          </p:cNvPicPr>
          <p:nvPr/>
        </p:nvPicPr>
        <p:blipFill>
          <a:blip r:embed="rId2"/>
          <a:stretch>
            <a:fillRect/>
          </a:stretch>
        </p:blipFill>
        <p:spPr>
          <a:xfrm>
            <a:off x="901396" y="1279275"/>
            <a:ext cx="9449104" cy="5375659"/>
          </a:xfrm>
          <a:prstGeom prst="rect">
            <a:avLst/>
          </a:prstGeom>
        </p:spPr>
      </p:pic>
    </p:spTree>
    <p:extLst>
      <p:ext uri="{BB962C8B-B14F-4D97-AF65-F5344CB8AC3E}">
        <p14:creationId xmlns:p14="http://schemas.microsoft.com/office/powerpoint/2010/main" val="3377358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A52A11-7155-4733-0A11-688058C7CED5}"/>
              </a:ext>
            </a:extLst>
          </p:cNvPr>
          <p:cNvSpPr>
            <a:spLocks noGrp="1"/>
          </p:cNvSpPr>
          <p:nvPr>
            <p:ph type="title"/>
          </p:nvPr>
        </p:nvSpPr>
        <p:spPr>
          <a:xfrm>
            <a:off x="1180796" y="266565"/>
            <a:ext cx="8077503" cy="762508"/>
          </a:xfrm>
        </p:spPr>
        <p:txBody>
          <a:bodyPr>
            <a:normAutofit fontScale="90000"/>
          </a:bodyPr>
          <a:lstStyle/>
          <a:p>
            <a:r>
              <a:rPr lang="en-US" dirty="0"/>
              <a:t>Physical Design (Implementation)</a:t>
            </a:r>
            <a:endParaRPr lang="en-IN" dirty="0"/>
          </a:p>
        </p:txBody>
      </p:sp>
      <p:pic>
        <p:nvPicPr>
          <p:cNvPr id="4" name="Picture 3">
            <a:extLst>
              <a:ext uri="{FF2B5EF4-FFF2-40B4-BE49-F238E27FC236}">
                <a16:creationId xmlns:a16="http://schemas.microsoft.com/office/drawing/2014/main" id="{7D7DFCC1-86AA-5CD1-5605-87DACF80C0BB}"/>
              </a:ext>
            </a:extLst>
          </p:cNvPr>
          <p:cNvPicPr>
            <a:picLocks noChangeAspect="1"/>
          </p:cNvPicPr>
          <p:nvPr/>
        </p:nvPicPr>
        <p:blipFill>
          <a:blip r:embed="rId2"/>
          <a:stretch>
            <a:fillRect/>
          </a:stretch>
        </p:blipFill>
        <p:spPr>
          <a:xfrm>
            <a:off x="977885" y="1029073"/>
            <a:ext cx="9399441" cy="5562362"/>
          </a:xfrm>
          <a:prstGeom prst="rect">
            <a:avLst/>
          </a:prstGeom>
        </p:spPr>
      </p:pic>
    </p:spTree>
    <p:extLst>
      <p:ext uri="{BB962C8B-B14F-4D97-AF65-F5344CB8AC3E}">
        <p14:creationId xmlns:p14="http://schemas.microsoft.com/office/powerpoint/2010/main" val="189313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01CE-D360-E9EB-8A97-3BC0FAD50512}"/>
              </a:ext>
            </a:extLst>
          </p:cNvPr>
          <p:cNvSpPr>
            <a:spLocks noGrp="1"/>
          </p:cNvSpPr>
          <p:nvPr>
            <p:ph type="title"/>
          </p:nvPr>
        </p:nvSpPr>
        <p:spPr>
          <a:xfrm>
            <a:off x="1621536" y="1853692"/>
            <a:ext cx="7729728" cy="851408"/>
          </a:xfrm>
        </p:spPr>
        <p:txBody>
          <a:bodyPr/>
          <a:lstStyle/>
          <a:p>
            <a:r>
              <a:rPr lang="en-US" dirty="0"/>
              <a:t>Conclusion</a:t>
            </a:r>
            <a:endParaRPr lang="en-IN" dirty="0"/>
          </a:p>
        </p:txBody>
      </p:sp>
      <p:sp>
        <p:nvSpPr>
          <p:cNvPr id="9" name="TextBox 8">
            <a:extLst>
              <a:ext uri="{FF2B5EF4-FFF2-40B4-BE49-F238E27FC236}">
                <a16:creationId xmlns:a16="http://schemas.microsoft.com/office/drawing/2014/main" id="{7B69F6EC-23DE-F6D1-142E-BF5A9AE01341}"/>
              </a:ext>
            </a:extLst>
          </p:cNvPr>
          <p:cNvSpPr txBox="1"/>
          <p:nvPr/>
        </p:nvSpPr>
        <p:spPr>
          <a:xfrm>
            <a:off x="1530350" y="2810208"/>
            <a:ext cx="9131300" cy="1938992"/>
          </a:xfrm>
          <a:prstGeom prst="rect">
            <a:avLst/>
          </a:prstGeom>
          <a:noFill/>
        </p:spPr>
        <p:txBody>
          <a:bodyPr wrap="square">
            <a:spAutoFit/>
          </a:bodyPr>
          <a:lstStyle/>
          <a:p>
            <a:pPr marL="285750" indent="-285750">
              <a:buFont typeface="Arial" panose="020B0604020202020204" pitchFamily="34" charset="0"/>
              <a:buChar char="•"/>
            </a:pPr>
            <a:r>
              <a:rPr lang="en-US" sz="2000" dirty="0"/>
              <a:t>The database is designed to facilitate the management of products, orders, customers, and payments for an e-commerce platform.</a:t>
            </a:r>
          </a:p>
          <a:p>
            <a:pPr marL="285750" indent="-285750">
              <a:buFont typeface="Arial" panose="020B0604020202020204" pitchFamily="34" charset="0"/>
              <a:buChar char="•"/>
            </a:pPr>
            <a:r>
              <a:rPr lang="en-US" sz="2000" dirty="0"/>
              <a:t>Relationships exist between the tables, such as orders being associated with customers and payments being linked to orders.</a:t>
            </a:r>
          </a:p>
          <a:p>
            <a:pPr marL="285750" indent="-285750">
              <a:buFont typeface="Arial" panose="020B0604020202020204" pitchFamily="34" charset="0"/>
              <a:buChar char="•"/>
            </a:pPr>
            <a:r>
              <a:rPr lang="en-US" sz="2000" dirty="0"/>
              <a:t>Referential integrity is maintained through foreign key constraints to ensure data consistency and accuracy.</a:t>
            </a:r>
            <a:endParaRPr lang="en-IN" sz="2000" dirty="0"/>
          </a:p>
        </p:txBody>
      </p:sp>
    </p:spTree>
    <p:extLst>
      <p:ext uri="{BB962C8B-B14F-4D97-AF65-F5344CB8AC3E}">
        <p14:creationId xmlns:p14="http://schemas.microsoft.com/office/powerpoint/2010/main" val="49664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A9DA-9861-32D6-27C0-31F0571FD28B}"/>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2929224C-9B63-32B2-5C45-2DA1A64B9D17}"/>
              </a:ext>
            </a:extLst>
          </p:cNvPr>
          <p:cNvSpPr>
            <a:spLocks noGrp="1"/>
          </p:cNvSpPr>
          <p:nvPr>
            <p:ph idx="1"/>
          </p:nvPr>
        </p:nvSpPr>
        <p:spPr/>
        <p:txBody>
          <a:bodyPr>
            <a:normAutofit/>
          </a:bodyPr>
          <a:lstStyle/>
          <a:p>
            <a:pPr algn="just"/>
            <a:r>
              <a:rPr lang="en-US" sz="2000" dirty="0"/>
              <a:t>The e-commerce database needs to manage products, customers, orders, and payments effectively. For products, it should store details like name, price, and inventory. Customer information like name, email, and address should be securely stored, allowing for account creation and updates. Orders need to be tracked, including order ID, date, and items purchased, with options for modification or cancellation. Payment processing should be secure, supporting various methods like cards and PayPal, with transaction details stored for reference. Overall, the system should ensure data security, accuracy, and scalability for a smooth online shopping experience.</a:t>
            </a:r>
            <a:endParaRPr lang="en-IN" sz="2000" dirty="0"/>
          </a:p>
        </p:txBody>
      </p:sp>
    </p:spTree>
    <p:extLst>
      <p:ext uri="{BB962C8B-B14F-4D97-AF65-F5344CB8AC3E}">
        <p14:creationId xmlns:p14="http://schemas.microsoft.com/office/powerpoint/2010/main" val="132188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9D1C-C52C-3DE5-704B-09666303E9D9}"/>
              </a:ext>
            </a:extLst>
          </p:cNvPr>
          <p:cNvSpPr>
            <a:spLocks noGrp="1"/>
          </p:cNvSpPr>
          <p:nvPr>
            <p:ph type="title"/>
          </p:nvPr>
        </p:nvSpPr>
        <p:spPr/>
        <p:txBody>
          <a:bodyPr/>
          <a:lstStyle/>
          <a:p>
            <a:r>
              <a:rPr lang="en-US" dirty="0"/>
              <a:t>Conceptual design</a:t>
            </a:r>
            <a:endParaRPr lang="en-IN" dirty="0"/>
          </a:p>
        </p:txBody>
      </p:sp>
      <p:sp>
        <p:nvSpPr>
          <p:cNvPr id="3" name="Content Placeholder 2">
            <a:extLst>
              <a:ext uri="{FF2B5EF4-FFF2-40B4-BE49-F238E27FC236}">
                <a16:creationId xmlns:a16="http://schemas.microsoft.com/office/drawing/2014/main" id="{076D2C05-E924-FA2A-7A49-BD02D9F314EC}"/>
              </a:ext>
            </a:extLst>
          </p:cNvPr>
          <p:cNvSpPr>
            <a:spLocks noGrp="1"/>
          </p:cNvSpPr>
          <p:nvPr>
            <p:ph idx="1"/>
          </p:nvPr>
        </p:nvSpPr>
        <p:spPr>
          <a:xfrm>
            <a:off x="2231136" y="2638045"/>
            <a:ext cx="7729728" cy="2226056"/>
          </a:xfrm>
        </p:spPr>
        <p:txBody>
          <a:bodyPr>
            <a:normAutofit lnSpcReduction="10000"/>
          </a:bodyPr>
          <a:lstStyle/>
          <a:p>
            <a:pPr marL="0" indent="0">
              <a:buNone/>
            </a:pPr>
            <a:r>
              <a:rPr lang="en-US" dirty="0"/>
              <a:t>    </a:t>
            </a:r>
            <a:r>
              <a:rPr lang="en-US" sz="2400" dirty="0"/>
              <a:t>Entities</a:t>
            </a:r>
          </a:p>
          <a:p>
            <a:r>
              <a:rPr lang="en-US" dirty="0"/>
              <a:t>Product</a:t>
            </a:r>
          </a:p>
          <a:p>
            <a:r>
              <a:rPr lang="en-US" dirty="0"/>
              <a:t>Customer</a:t>
            </a:r>
          </a:p>
          <a:p>
            <a:r>
              <a:rPr lang="en-US" dirty="0"/>
              <a:t>Order</a:t>
            </a:r>
          </a:p>
          <a:p>
            <a:r>
              <a:rPr lang="en-US" dirty="0"/>
              <a:t>Payment</a:t>
            </a:r>
            <a:endParaRPr lang="en-IN" dirty="0"/>
          </a:p>
        </p:txBody>
      </p:sp>
    </p:spTree>
    <p:extLst>
      <p:ext uri="{BB962C8B-B14F-4D97-AF65-F5344CB8AC3E}">
        <p14:creationId xmlns:p14="http://schemas.microsoft.com/office/powerpoint/2010/main" val="378368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E421-83DB-72C5-2B5A-55A00DB4F519}"/>
              </a:ext>
            </a:extLst>
          </p:cNvPr>
          <p:cNvSpPr>
            <a:spLocks noGrp="1"/>
          </p:cNvSpPr>
          <p:nvPr>
            <p:ph type="title"/>
          </p:nvPr>
        </p:nvSpPr>
        <p:spPr/>
        <p:txBody>
          <a:bodyPr/>
          <a:lstStyle/>
          <a:p>
            <a:r>
              <a:rPr lang="en-US" dirty="0"/>
              <a:t>Conceptual Design</a:t>
            </a:r>
            <a:endParaRPr lang="en-IN" dirty="0"/>
          </a:p>
        </p:txBody>
      </p:sp>
      <p:sp>
        <p:nvSpPr>
          <p:cNvPr id="3" name="Content Placeholder 2">
            <a:extLst>
              <a:ext uri="{FF2B5EF4-FFF2-40B4-BE49-F238E27FC236}">
                <a16:creationId xmlns:a16="http://schemas.microsoft.com/office/drawing/2014/main" id="{9A2070A7-C70F-0EDB-73A0-5B1C4EE98D59}"/>
              </a:ext>
            </a:extLst>
          </p:cNvPr>
          <p:cNvSpPr>
            <a:spLocks noGrp="1"/>
          </p:cNvSpPr>
          <p:nvPr>
            <p:ph idx="1"/>
          </p:nvPr>
        </p:nvSpPr>
        <p:spPr>
          <a:xfrm>
            <a:off x="2231136" y="2485644"/>
            <a:ext cx="7729728" cy="3254756"/>
          </a:xfrm>
        </p:spPr>
        <p:txBody>
          <a:bodyPr>
            <a:noAutofit/>
          </a:bodyPr>
          <a:lstStyle/>
          <a:p>
            <a:pPr algn="just"/>
            <a:r>
              <a:rPr lang="en-US" sz="2000" dirty="0"/>
              <a:t>Product and Order: One-to-Many (Each order can contain multiple products)</a:t>
            </a:r>
          </a:p>
          <a:p>
            <a:pPr algn="just"/>
            <a:r>
              <a:rPr lang="en-US" sz="2000" dirty="0"/>
              <a:t>Customer and Order: One-to-Many (Each customer can place multiple orders)</a:t>
            </a:r>
          </a:p>
          <a:p>
            <a:pPr algn="just"/>
            <a:r>
              <a:rPr lang="en-US" sz="2000" dirty="0"/>
              <a:t>Order and Payment: One-to-One (Each order is associated with one payment)</a:t>
            </a:r>
          </a:p>
          <a:p>
            <a:pPr algn="just"/>
            <a:r>
              <a:rPr lang="en-US" sz="2000" dirty="0"/>
              <a:t>Product and Payment: Many-to-Many (Multiple products can be associated with multiple payments, indicating purchase transactions)</a:t>
            </a:r>
            <a:endParaRPr lang="en-IN" sz="2000" dirty="0"/>
          </a:p>
        </p:txBody>
      </p:sp>
      <p:sp>
        <p:nvSpPr>
          <p:cNvPr id="4" name="Content Placeholder 2">
            <a:extLst>
              <a:ext uri="{FF2B5EF4-FFF2-40B4-BE49-F238E27FC236}">
                <a16:creationId xmlns:a16="http://schemas.microsoft.com/office/drawing/2014/main" id="{DDBA38DB-31F2-31E1-B979-1FC228BE01F9}"/>
              </a:ext>
            </a:extLst>
          </p:cNvPr>
          <p:cNvSpPr txBox="1">
            <a:spLocks/>
          </p:cNvSpPr>
          <p:nvPr/>
        </p:nvSpPr>
        <p:spPr>
          <a:xfrm>
            <a:off x="2231136" y="1881125"/>
            <a:ext cx="7729728" cy="52831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US" dirty="0"/>
              <a:t>   </a:t>
            </a:r>
            <a:r>
              <a:rPr lang="en-US" sz="2800" dirty="0"/>
              <a:t>Relationships</a:t>
            </a:r>
          </a:p>
        </p:txBody>
      </p:sp>
    </p:spTree>
    <p:extLst>
      <p:ext uri="{BB962C8B-B14F-4D97-AF65-F5344CB8AC3E}">
        <p14:creationId xmlns:p14="http://schemas.microsoft.com/office/powerpoint/2010/main" val="406136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770D-189A-C381-FF0C-0819A8113059}"/>
              </a:ext>
            </a:extLst>
          </p:cNvPr>
          <p:cNvSpPr>
            <a:spLocks noGrp="1"/>
          </p:cNvSpPr>
          <p:nvPr>
            <p:ph type="title"/>
          </p:nvPr>
        </p:nvSpPr>
        <p:spPr>
          <a:xfrm>
            <a:off x="1138936" y="106934"/>
            <a:ext cx="7729728" cy="603758"/>
          </a:xfrm>
        </p:spPr>
        <p:txBody>
          <a:bodyPr>
            <a:normAutofit fontScale="90000"/>
          </a:bodyPr>
          <a:lstStyle/>
          <a:p>
            <a:r>
              <a:rPr lang="en-US" dirty="0"/>
              <a:t>Conceptual Design</a:t>
            </a:r>
            <a:endParaRPr lang="en-IN" dirty="0"/>
          </a:p>
        </p:txBody>
      </p:sp>
      <p:pic>
        <p:nvPicPr>
          <p:cNvPr id="9" name="Picture 8">
            <a:extLst>
              <a:ext uri="{FF2B5EF4-FFF2-40B4-BE49-F238E27FC236}">
                <a16:creationId xmlns:a16="http://schemas.microsoft.com/office/drawing/2014/main" id="{E23B771C-E612-D7BE-E98E-985DA794B05C}"/>
              </a:ext>
            </a:extLst>
          </p:cNvPr>
          <p:cNvPicPr>
            <a:picLocks noChangeAspect="1"/>
          </p:cNvPicPr>
          <p:nvPr/>
        </p:nvPicPr>
        <p:blipFill>
          <a:blip r:embed="rId2"/>
          <a:stretch>
            <a:fillRect/>
          </a:stretch>
        </p:blipFill>
        <p:spPr>
          <a:xfrm>
            <a:off x="711200" y="783854"/>
            <a:ext cx="9791700" cy="5807446"/>
          </a:xfrm>
          <a:prstGeom prst="rect">
            <a:avLst/>
          </a:prstGeom>
        </p:spPr>
      </p:pic>
    </p:spTree>
    <p:extLst>
      <p:ext uri="{BB962C8B-B14F-4D97-AF65-F5344CB8AC3E}">
        <p14:creationId xmlns:p14="http://schemas.microsoft.com/office/powerpoint/2010/main" val="32849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3B7F-9957-D4AF-70F8-46FE617AF280}"/>
              </a:ext>
            </a:extLst>
          </p:cNvPr>
          <p:cNvSpPr>
            <a:spLocks noGrp="1"/>
          </p:cNvSpPr>
          <p:nvPr>
            <p:ph type="title"/>
          </p:nvPr>
        </p:nvSpPr>
        <p:spPr>
          <a:xfrm>
            <a:off x="948436" y="83078"/>
            <a:ext cx="7729728" cy="450322"/>
          </a:xfrm>
        </p:spPr>
        <p:txBody>
          <a:bodyPr>
            <a:normAutofit fontScale="90000"/>
          </a:bodyPr>
          <a:lstStyle/>
          <a:p>
            <a:r>
              <a:rPr lang="en-US" dirty="0"/>
              <a:t>Logical Design</a:t>
            </a:r>
            <a:endParaRPr lang="en-IN" dirty="0"/>
          </a:p>
        </p:txBody>
      </p:sp>
      <p:pic>
        <p:nvPicPr>
          <p:cNvPr id="7" name="Picture 6">
            <a:extLst>
              <a:ext uri="{FF2B5EF4-FFF2-40B4-BE49-F238E27FC236}">
                <a16:creationId xmlns:a16="http://schemas.microsoft.com/office/drawing/2014/main" id="{C6D79825-E749-E217-42DF-242A126CE7D3}"/>
              </a:ext>
            </a:extLst>
          </p:cNvPr>
          <p:cNvPicPr>
            <a:picLocks noChangeAspect="1"/>
          </p:cNvPicPr>
          <p:nvPr/>
        </p:nvPicPr>
        <p:blipFill>
          <a:blip r:embed="rId2"/>
          <a:stretch>
            <a:fillRect/>
          </a:stretch>
        </p:blipFill>
        <p:spPr>
          <a:xfrm>
            <a:off x="956619" y="637307"/>
            <a:ext cx="9211961" cy="6137615"/>
          </a:xfrm>
          <a:prstGeom prst="rect">
            <a:avLst/>
          </a:prstGeom>
        </p:spPr>
      </p:pic>
    </p:spTree>
    <p:extLst>
      <p:ext uri="{BB962C8B-B14F-4D97-AF65-F5344CB8AC3E}">
        <p14:creationId xmlns:p14="http://schemas.microsoft.com/office/powerpoint/2010/main" val="278179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16F3-288D-68D2-7649-54515D7CCAD6}"/>
              </a:ext>
            </a:extLst>
          </p:cNvPr>
          <p:cNvSpPr>
            <a:spLocks noGrp="1"/>
          </p:cNvSpPr>
          <p:nvPr>
            <p:ph type="title"/>
          </p:nvPr>
        </p:nvSpPr>
        <p:spPr>
          <a:xfrm>
            <a:off x="875996" y="50665"/>
            <a:ext cx="8064803" cy="762508"/>
          </a:xfrm>
        </p:spPr>
        <p:txBody>
          <a:bodyPr>
            <a:normAutofit fontScale="90000"/>
          </a:bodyPr>
          <a:lstStyle/>
          <a:p>
            <a:r>
              <a:rPr lang="en-US" dirty="0"/>
              <a:t>Physical Design (Implementation)</a:t>
            </a:r>
            <a:endParaRPr lang="en-IN" dirty="0"/>
          </a:p>
        </p:txBody>
      </p:sp>
      <p:pic>
        <p:nvPicPr>
          <p:cNvPr id="5" name="Picture 4">
            <a:extLst>
              <a:ext uri="{FF2B5EF4-FFF2-40B4-BE49-F238E27FC236}">
                <a16:creationId xmlns:a16="http://schemas.microsoft.com/office/drawing/2014/main" id="{5DB5640F-AA92-5A45-FA2F-6A0118D732B0}"/>
              </a:ext>
            </a:extLst>
          </p:cNvPr>
          <p:cNvPicPr>
            <a:picLocks noChangeAspect="1"/>
          </p:cNvPicPr>
          <p:nvPr/>
        </p:nvPicPr>
        <p:blipFill>
          <a:blip r:embed="rId2"/>
          <a:stretch>
            <a:fillRect/>
          </a:stretch>
        </p:blipFill>
        <p:spPr>
          <a:xfrm>
            <a:off x="807622" y="952500"/>
            <a:ext cx="9682578" cy="5796751"/>
          </a:xfrm>
          <a:prstGeom prst="rect">
            <a:avLst/>
          </a:prstGeom>
        </p:spPr>
      </p:pic>
    </p:spTree>
    <p:extLst>
      <p:ext uri="{BB962C8B-B14F-4D97-AF65-F5344CB8AC3E}">
        <p14:creationId xmlns:p14="http://schemas.microsoft.com/office/powerpoint/2010/main" val="44552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B1B5CF-E60F-4FB9-D0B7-2763E3999D3C}"/>
              </a:ext>
            </a:extLst>
          </p:cNvPr>
          <p:cNvPicPr>
            <a:picLocks noChangeAspect="1"/>
          </p:cNvPicPr>
          <p:nvPr/>
        </p:nvPicPr>
        <p:blipFill>
          <a:blip r:embed="rId2"/>
          <a:stretch>
            <a:fillRect/>
          </a:stretch>
        </p:blipFill>
        <p:spPr>
          <a:xfrm>
            <a:off x="875996" y="965573"/>
            <a:ext cx="9601504" cy="5689362"/>
          </a:xfrm>
          <a:prstGeom prst="rect">
            <a:avLst/>
          </a:prstGeom>
        </p:spPr>
      </p:pic>
      <p:sp>
        <p:nvSpPr>
          <p:cNvPr id="6" name="Title 1">
            <a:extLst>
              <a:ext uri="{FF2B5EF4-FFF2-40B4-BE49-F238E27FC236}">
                <a16:creationId xmlns:a16="http://schemas.microsoft.com/office/drawing/2014/main" id="{1DA52A11-7155-4733-0A11-688058C7CED5}"/>
              </a:ext>
            </a:extLst>
          </p:cNvPr>
          <p:cNvSpPr>
            <a:spLocks noGrp="1"/>
          </p:cNvSpPr>
          <p:nvPr>
            <p:ph type="title"/>
          </p:nvPr>
        </p:nvSpPr>
        <p:spPr>
          <a:xfrm>
            <a:off x="875996" y="203065"/>
            <a:ext cx="8115603" cy="762508"/>
          </a:xfrm>
        </p:spPr>
        <p:txBody>
          <a:bodyPr>
            <a:normAutofit fontScale="90000"/>
          </a:bodyPr>
          <a:lstStyle/>
          <a:p>
            <a:r>
              <a:rPr lang="en-US" dirty="0"/>
              <a:t>Physical Design (Implementation)</a:t>
            </a:r>
            <a:endParaRPr lang="en-IN" dirty="0"/>
          </a:p>
        </p:txBody>
      </p:sp>
    </p:spTree>
    <p:extLst>
      <p:ext uri="{BB962C8B-B14F-4D97-AF65-F5344CB8AC3E}">
        <p14:creationId xmlns:p14="http://schemas.microsoft.com/office/powerpoint/2010/main" val="255631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A52A11-7155-4733-0A11-688058C7CED5}"/>
              </a:ext>
            </a:extLst>
          </p:cNvPr>
          <p:cNvSpPr>
            <a:spLocks noGrp="1"/>
          </p:cNvSpPr>
          <p:nvPr>
            <p:ph type="title"/>
          </p:nvPr>
        </p:nvSpPr>
        <p:spPr>
          <a:xfrm>
            <a:off x="1091896" y="203065"/>
            <a:ext cx="8217203" cy="762508"/>
          </a:xfrm>
        </p:spPr>
        <p:txBody>
          <a:bodyPr>
            <a:normAutofit fontScale="90000"/>
          </a:bodyPr>
          <a:lstStyle/>
          <a:p>
            <a:r>
              <a:rPr lang="en-US" dirty="0"/>
              <a:t>Physical Design (Implementation)</a:t>
            </a:r>
            <a:endParaRPr lang="en-IN" dirty="0"/>
          </a:p>
        </p:txBody>
      </p:sp>
      <p:pic>
        <p:nvPicPr>
          <p:cNvPr id="3" name="Picture 2">
            <a:extLst>
              <a:ext uri="{FF2B5EF4-FFF2-40B4-BE49-F238E27FC236}">
                <a16:creationId xmlns:a16="http://schemas.microsoft.com/office/drawing/2014/main" id="{6A19C3DC-7372-C28C-006D-85319060AD33}"/>
              </a:ext>
            </a:extLst>
          </p:cNvPr>
          <p:cNvPicPr>
            <a:picLocks noChangeAspect="1"/>
          </p:cNvPicPr>
          <p:nvPr/>
        </p:nvPicPr>
        <p:blipFill>
          <a:blip r:embed="rId2"/>
          <a:stretch>
            <a:fillRect/>
          </a:stretch>
        </p:blipFill>
        <p:spPr>
          <a:xfrm>
            <a:off x="887553" y="965573"/>
            <a:ext cx="9539147" cy="5689362"/>
          </a:xfrm>
          <a:prstGeom prst="rect">
            <a:avLst/>
          </a:prstGeom>
        </p:spPr>
      </p:pic>
    </p:spTree>
    <p:extLst>
      <p:ext uri="{BB962C8B-B14F-4D97-AF65-F5344CB8AC3E}">
        <p14:creationId xmlns:p14="http://schemas.microsoft.com/office/powerpoint/2010/main" val="39742374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510</TotalTime>
  <Words>285</Words>
  <Application>Microsoft Office PowerPoint</Application>
  <PresentationFormat>Widescreen</PresentationFormat>
  <Paragraphs>28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Schoolbook</vt:lpstr>
      <vt:lpstr>Wingdings 2</vt:lpstr>
      <vt:lpstr>View</vt:lpstr>
      <vt:lpstr>E-Commerce Data Base Design</vt:lpstr>
      <vt:lpstr>Requirements</vt:lpstr>
      <vt:lpstr>Conceptual design</vt:lpstr>
      <vt:lpstr>Conceptual Design</vt:lpstr>
      <vt:lpstr>Conceptual Design</vt:lpstr>
      <vt:lpstr>Logical Design</vt:lpstr>
      <vt:lpstr>Physical Design (Implementation)</vt:lpstr>
      <vt:lpstr>Physical Design (Implementation)</vt:lpstr>
      <vt:lpstr>Physical Design (Implementation)</vt:lpstr>
      <vt:lpstr>Physical Design (Implementation)</vt:lpstr>
      <vt:lpstr>Physical Design (Implementation)</vt:lpstr>
      <vt:lpstr>Physical Design (Implementation)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DataBase Design</dc:title>
  <dc:creator>Himanshu Suryavanshi</dc:creator>
  <cp:lastModifiedBy>Himanshu Suryavanshi</cp:lastModifiedBy>
  <cp:revision>4</cp:revision>
  <dcterms:created xsi:type="dcterms:W3CDTF">2024-04-14T10:03:42Z</dcterms:created>
  <dcterms:modified xsi:type="dcterms:W3CDTF">2024-04-14T18:33:48Z</dcterms:modified>
</cp:coreProperties>
</file>