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597" r:id="rId4"/>
    <p:sldId id="370" r:id="rId5"/>
    <p:sldId id="5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83" d="100"/>
          <a:sy n="83" d="100"/>
        </p:scale>
        <p:origin x="295" y="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11/17/2021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s49rice/ENGI301/tree/main/project_01" TargetMode="External"/><Relationship Id="rId2" Type="http://schemas.openxmlformats.org/officeDocument/2006/relationships/hyperlink" Target="https://www.hackster.io/hs49/clap-on-led-light-strip-6bed8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Clap-on LED Light Strip </a:t>
            </a:r>
            <a:br>
              <a:rPr lang="en-US" sz="6000" dirty="0"/>
            </a:br>
            <a:r>
              <a:rPr lang="en-US" sz="6000" dirty="0"/>
              <a:t>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11/16/21</a:t>
            </a:r>
          </a:p>
          <a:p>
            <a:r>
              <a:rPr lang="en-US" dirty="0"/>
              <a:t>Haruto Sasajima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7353300" cy="47243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Proposal</a:t>
            </a:r>
          </a:p>
          <a:p>
            <a:pPr marL="0" indent="0">
              <a:buNone/>
            </a:pPr>
            <a:r>
              <a:rPr lang="en-US" dirty="0"/>
              <a:t>To make a PCB for an LED strip that is able to be turned on and off by clapping. It also includes buttons that correspond with different color settings.</a:t>
            </a:r>
          </a:p>
          <a:p>
            <a:pPr marL="0" indent="0">
              <a:buNone/>
            </a:pPr>
            <a:r>
              <a:rPr lang="en-US" dirty="0"/>
              <a:t>A detailed walkthrough of the device can be found here:</a:t>
            </a:r>
          </a:p>
          <a:p>
            <a:r>
              <a:rPr lang="en-US" dirty="0">
                <a:hlinkClick r:id="rId2"/>
              </a:rPr>
              <a:t>https://www.hackster.io/hs49/clap-on-led-light-strip-6bed85</a:t>
            </a:r>
            <a:endParaRPr lang="en-US" dirty="0"/>
          </a:p>
          <a:p>
            <a:r>
              <a:rPr lang="en-US" dirty="0">
                <a:hlinkClick r:id="rId3"/>
              </a:rPr>
              <a:t>https://github.com/hs49rice/ENGI301/tree/main/project_01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EBE51-49EC-4776-862E-3BA4391FA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1143001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4C406D-264F-45CA-B2E6-CA203C68E719}"/>
              </a:ext>
            </a:extLst>
          </p:cNvPr>
          <p:cNvSpPr/>
          <p:nvPr/>
        </p:nvSpPr>
        <p:spPr>
          <a:xfrm>
            <a:off x="3464720" y="1987894"/>
            <a:ext cx="3429000" cy="4031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40349-9E4E-405C-A503-03012812E66D}"/>
              </a:ext>
            </a:extLst>
          </p:cNvPr>
          <p:cNvSpPr txBox="1"/>
          <p:nvPr/>
        </p:nvSpPr>
        <p:spPr>
          <a:xfrm>
            <a:off x="4146456" y="208426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87ACD1-4AAD-43FB-A76E-259740D6921A}"/>
              </a:ext>
            </a:extLst>
          </p:cNvPr>
          <p:cNvSpPr/>
          <p:nvPr/>
        </p:nvSpPr>
        <p:spPr>
          <a:xfrm>
            <a:off x="789104" y="3386135"/>
            <a:ext cx="1924050" cy="735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38046-649E-43E3-9F9D-C03E2481ABA0}"/>
              </a:ext>
            </a:extLst>
          </p:cNvPr>
          <p:cNvSpPr txBox="1"/>
          <p:nvPr/>
        </p:nvSpPr>
        <p:spPr>
          <a:xfrm>
            <a:off x="893879" y="3430522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USB A Microphone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A5DB15-C0F9-45A3-A943-CE0649EA2138}"/>
              </a:ext>
            </a:extLst>
          </p:cNvPr>
          <p:cNvSpPr/>
          <p:nvPr/>
        </p:nvSpPr>
        <p:spPr>
          <a:xfrm>
            <a:off x="10166537" y="1545408"/>
            <a:ext cx="1485900" cy="20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46EF4E-EA77-4311-9B94-C32E6F6E8A13}"/>
              </a:ext>
            </a:extLst>
          </p:cNvPr>
          <p:cNvSpPr txBox="1"/>
          <p:nvPr/>
        </p:nvSpPr>
        <p:spPr>
          <a:xfrm>
            <a:off x="10143004" y="2218592"/>
            <a:ext cx="1532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Light Strip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F2DEA4-9D70-48FC-83E9-31690722FB5F}"/>
              </a:ext>
            </a:extLst>
          </p:cNvPr>
          <p:cNvSpPr/>
          <p:nvPr/>
        </p:nvSpPr>
        <p:spPr>
          <a:xfrm>
            <a:off x="7408209" y="1545408"/>
            <a:ext cx="1661833" cy="2099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1EF7B-A69E-42B5-85D0-467F37BCDEA1}"/>
              </a:ext>
            </a:extLst>
          </p:cNvPr>
          <p:cNvSpPr txBox="1"/>
          <p:nvPr/>
        </p:nvSpPr>
        <p:spPr>
          <a:xfrm>
            <a:off x="7519848" y="1998457"/>
            <a:ext cx="146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Level Shifter</a:t>
            </a:r>
          </a:p>
          <a:p>
            <a:pPr algn="ctr"/>
            <a:r>
              <a:rPr lang="en-US" dirty="0"/>
              <a:t>(TXS0108E)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3A5E9D-2EA7-4598-B889-6F4B7ECB7DB4}"/>
              </a:ext>
            </a:extLst>
          </p:cNvPr>
          <p:cNvSpPr/>
          <p:nvPr/>
        </p:nvSpPr>
        <p:spPr>
          <a:xfrm>
            <a:off x="7458989" y="356311"/>
            <a:ext cx="1562100" cy="780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D5D713-F846-407D-A47B-4AD962FA7F1D}"/>
              </a:ext>
            </a:extLst>
          </p:cNvPr>
          <p:cNvSpPr txBox="1"/>
          <p:nvPr/>
        </p:nvSpPr>
        <p:spPr>
          <a:xfrm>
            <a:off x="7592339" y="5620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USB Hub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3C1536-1E28-4B19-A154-C64921E613DE}"/>
              </a:ext>
            </a:extLst>
          </p:cNvPr>
          <p:cNvSpPr txBox="1"/>
          <p:nvPr/>
        </p:nvSpPr>
        <p:spPr>
          <a:xfrm>
            <a:off x="9956987" y="2268836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EF63DFD-18F0-4634-8006-283218A40C95}"/>
              </a:ext>
            </a:extLst>
          </p:cNvPr>
          <p:cNvCxnSpPr>
            <a:cxnSpLocks/>
          </p:cNvCxnSpPr>
          <p:nvPr/>
        </p:nvCxnSpPr>
        <p:spPr>
          <a:xfrm>
            <a:off x="2400300" y="2847804"/>
            <a:ext cx="1104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8D12A4-B5C4-4705-865C-1F5F5EDDC7F0}"/>
              </a:ext>
            </a:extLst>
          </p:cNvPr>
          <p:cNvCxnSpPr/>
          <p:nvPr/>
        </p:nvCxnSpPr>
        <p:spPr>
          <a:xfrm flipH="1">
            <a:off x="8986700" y="2743948"/>
            <a:ext cx="12605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B1A0CF-C539-4941-A6F3-10827D38871F}"/>
              </a:ext>
            </a:extLst>
          </p:cNvPr>
          <p:cNvSpPr/>
          <p:nvPr/>
        </p:nvSpPr>
        <p:spPr>
          <a:xfrm>
            <a:off x="1026947" y="2480251"/>
            <a:ext cx="1488141" cy="735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8A37F1-712F-405D-A985-EC7F27D01275}"/>
              </a:ext>
            </a:extLst>
          </p:cNvPr>
          <p:cNvSpPr txBox="1"/>
          <p:nvPr/>
        </p:nvSpPr>
        <p:spPr>
          <a:xfrm>
            <a:off x="900742" y="2524638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Micro USB Port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A4DA16-4AFF-4095-8A80-068451483022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flipH="1">
            <a:off x="1751129" y="3170969"/>
            <a:ext cx="6863" cy="2595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EACC96-AC4A-4098-B32D-362A5CDDBD48}"/>
              </a:ext>
            </a:extLst>
          </p:cNvPr>
          <p:cNvSpPr/>
          <p:nvPr/>
        </p:nvSpPr>
        <p:spPr>
          <a:xfrm>
            <a:off x="8710193" y="3711269"/>
            <a:ext cx="1295400" cy="553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028DDA-A5F5-4DD6-804A-06C2758AE150}"/>
              </a:ext>
            </a:extLst>
          </p:cNvPr>
          <p:cNvSpPr txBox="1"/>
          <p:nvPr/>
        </p:nvSpPr>
        <p:spPr>
          <a:xfrm>
            <a:off x="8961836" y="3769800"/>
            <a:ext cx="105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67D973-8B3A-4DD8-B056-26B54A496999}"/>
              </a:ext>
            </a:extLst>
          </p:cNvPr>
          <p:cNvSpPr txBox="1"/>
          <p:nvPr/>
        </p:nvSpPr>
        <p:spPr>
          <a:xfrm>
            <a:off x="5257800" y="3925944"/>
            <a:ext cx="1601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 (P2.02)</a:t>
            </a:r>
          </a:p>
          <a:p>
            <a:endParaRPr lang="en-US" dirty="0"/>
          </a:p>
          <a:p>
            <a:r>
              <a:rPr lang="en-US" dirty="0"/>
              <a:t>GPIO (P2.04)</a:t>
            </a:r>
          </a:p>
          <a:p>
            <a:endParaRPr lang="en-US" dirty="0"/>
          </a:p>
          <a:p>
            <a:r>
              <a:rPr lang="en-US" dirty="0"/>
              <a:t>GPIO (P2.06)</a:t>
            </a:r>
          </a:p>
          <a:p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48934EB-F269-4DF8-9A6A-0C3C07B1260F}"/>
              </a:ext>
            </a:extLst>
          </p:cNvPr>
          <p:cNvSpPr/>
          <p:nvPr/>
        </p:nvSpPr>
        <p:spPr>
          <a:xfrm>
            <a:off x="8723194" y="4393961"/>
            <a:ext cx="1295400" cy="553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18B6F8-B0AD-4DE8-8E73-A0BC440AC75A}"/>
              </a:ext>
            </a:extLst>
          </p:cNvPr>
          <p:cNvSpPr txBox="1"/>
          <p:nvPr/>
        </p:nvSpPr>
        <p:spPr>
          <a:xfrm>
            <a:off x="8953500" y="4448751"/>
            <a:ext cx="105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FD1311D-4BFA-4C18-8AE9-0C7DF349B479}"/>
              </a:ext>
            </a:extLst>
          </p:cNvPr>
          <p:cNvSpPr/>
          <p:nvPr/>
        </p:nvSpPr>
        <p:spPr>
          <a:xfrm>
            <a:off x="8744933" y="5076346"/>
            <a:ext cx="1295400" cy="553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6DB310-6BB9-44C3-9D65-68CC9D583D23}"/>
              </a:ext>
            </a:extLst>
          </p:cNvPr>
          <p:cNvSpPr txBox="1"/>
          <p:nvPr/>
        </p:nvSpPr>
        <p:spPr>
          <a:xfrm>
            <a:off x="8996576" y="5134877"/>
            <a:ext cx="105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9C9B1F-F270-4B44-AACC-A61FB5E381CF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763733" y="3987802"/>
            <a:ext cx="194646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527F83-2778-42F1-9B19-15FF3EAED616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6763733" y="4670494"/>
            <a:ext cx="195946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C90E38-D6DE-4289-B8C2-2934B3541E85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573233" y="5352232"/>
            <a:ext cx="2171700" cy="6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4A89AD-3746-48B2-A770-3EE87E1F0984}"/>
              </a:ext>
            </a:extLst>
          </p:cNvPr>
          <p:cNvCxnSpPr>
            <a:stCxn id="23" idx="2"/>
            <a:endCxn id="20" idx="0"/>
          </p:cNvCxnSpPr>
          <p:nvPr/>
        </p:nvCxnSpPr>
        <p:spPr>
          <a:xfrm flipH="1">
            <a:off x="8239126" y="1137112"/>
            <a:ext cx="913" cy="4082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FC5952-931A-4130-AAC4-E92343B99447}"/>
              </a:ext>
            </a:extLst>
          </p:cNvPr>
          <p:cNvSpPr txBox="1"/>
          <p:nvPr/>
        </p:nvSpPr>
        <p:spPr>
          <a:xfrm>
            <a:off x="5211928" y="2696703"/>
            <a:ext cx="160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 (P1.08)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2B887E-E426-47EC-A8F9-341DA066ACD3}"/>
              </a:ext>
            </a:extLst>
          </p:cNvPr>
          <p:cNvCxnSpPr/>
          <p:nvPr/>
        </p:nvCxnSpPr>
        <p:spPr>
          <a:xfrm>
            <a:off x="6858980" y="2847803"/>
            <a:ext cx="6507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873A45A-E562-4757-ABA5-185578271183}"/>
              </a:ext>
            </a:extLst>
          </p:cNvPr>
          <p:cNvSpPr txBox="1"/>
          <p:nvPr/>
        </p:nvSpPr>
        <p:spPr>
          <a:xfrm>
            <a:off x="3551985" y="2644788"/>
            <a:ext cx="122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USB1</a:t>
            </a:r>
          </a:p>
        </p:txBody>
      </p:sp>
    </p:spTree>
    <p:extLst>
      <p:ext uri="{BB962C8B-B14F-4D97-AF65-F5344CB8AC3E}">
        <p14:creationId xmlns:p14="http://schemas.microsoft.com/office/powerpoint/2010/main" val="170472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B11113-0045-4BE7-9304-994B7702443D}"/>
              </a:ext>
            </a:extLst>
          </p:cNvPr>
          <p:cNvSpPr/>
          <p:nvPr/>
        </p:nvSpPr>
        <p:spPr>
          <a:xfrm>
            <a:off x="1181100" y="19050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AFE169-A326-4C2C-8E3C-17B22009A711}"/>
              </a:ext>
            </a:extLst>
          </p:cNvPr>
          <p:cNvCxnSpPr>
            <a:cxnSpLocks/>
          </p:cNvCxnSpPr>
          <p:nvPr/>
        </p:nvCxnSpPr>
        <p:spPr>
          <a:xfrm>
            <a:off x="1181100" y="16764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CAE69D-5DD5-4FF5-B80E-404D30576543}"/>
              </a:ext>
            </a:extLst>
          </p:cNvPr>
          <p:cNvCxnSpPr>
            <a:cxnSpLocks/>
          </p:cNvCxnSpPr>
          <p:nvPr/>
        </p:nvCxnSpPr>
        <p:spPr>
          <a:xfrm>
            <a:off x="3924300" y="16764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38B2A9-D3BE-442A-8B78-19DF51EE9294}"/>
              </a:ext>
            </a:extLst>
          </p:cNvPr>
          <p:cNvCxnSpPr/>
          <p:nvPr/>
        </p:nvCxnSpPr>
        <p:spPr>
          <a:xfrm>
            <a:off x="5753100" y="1600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F157EF7-EE23-4975-A051-540D084CFA95}"/>
              </a:ext>
            </a:extLst>
          </p:cNvPr>
          <p:cNvCxnSpPr>
            <a:cxnSpLocks/>
          </p:cNvCxnSpPr>
          <p:nvPr/>
        </p:nvCxnSpPr>
        <p:spPr>
          <a:xfrm>
            <a:off x="1181100" y="1600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B427DF4-354B-4E2C-8436-6E494A602E33}"/>
              </a:ext>
            </a:extLst>
          </p:cNvPr>
          <p:cNvSpPr txBox="1"/>
          <p:nvPr/>
        </p:nvSpPr>
        <p:spPr>
          <a:xfrm>
            <a:off x="3314700" y="1524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3”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3ABD2B-2242-40AA-9C96-EAB8F7454423}"/>
              </a:ext>
            </a:extLst>
          </p:cNvPr>
          <p:cNvCxnSpPr>
            <a:cxnSpLocks/>
          </p:cNvCxnSpPr>
          <p:nvPr/>
        </p:nvCxnSpPr>
        <p:spPr>
          <a:xfrm>
            <a:off x="5981700" y="19050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87B88A-ADEE-4371-BCC6-FDBDBBCEFDD0}"/>
              </a:ext>
            </a:extLst>
          </p:cNvPr>
          <p:cNvCxnSpPr>
            <a:cxnSpLocks/>
          </p:cNvCxnSpPr>
          <p:nvPr/>
        </p:nvCxnSpPr>
        <p:spPr>
          <a:xfrm>
            <a:off x="5905500" y="19050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DDDFCAA-E4A3-4098-AB0B-5EB8E032D150}"/>
              </a:ext>
            </a:extLst>
          </p:cNvPr>
          <p:cNvCxnSpPr>
            <a:cxnSpLocks/>
          </p:cNvCxnSpPr>
          <p:nvPr/>
        </p:nvCxnSpPr>
        <p:spPr>
          <a:xfrm flipV="1">
            <a:off x="5981700" y="36576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059E1AD-CFA3-4F2B-82EA-5DF77C4DD3FE}"/>
              </a:ext>
            </a:extLst>
          </p:cNvPr>
          <p:cNvSpPr txBox="1"/>
          <p:nvPr/>
        </p:nvSpPr>
        <p:spPr>
          <a:xfrm>
            <a:off x="5829300" y="32766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2.5”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53B3722-EF16-4774-8FE4-17DA81BEB439}"/>
              </a:ext>
            </a:extLst>
          </p:cNvPr>
          <p:cNvCxnSpPr>
            <a:cxnSpLocks/>
          </p:cNvCxnSpPr>
          <p:nvPr/>
        </p:nvCxnSpPr>
        <p:spPr>
          <a:xfrm>
            <a:off x="1181100" y="5181600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280FE4B-E205-480A-925A-971FFD88C9B5}"/>
              </a:ext>
            </a:extLst>
          </p:cNvPr>
          <p:cNvCxnSpPr>
            <a:cxnSpLocks/>
          </p:cNvCxnSpPr>
          <p:nvPr/>
        </p:nvCxnSpPr>
        <p:spPr>
          <a:xfrm>
            <a:off x="2781300" y="5181600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5B4E0E-2AC0-40AB-960F-02BD3B73B0B1}"/>
              </a:ext>
            </a:extLst>
          </p:cNvPr>
          <p:cNvCxnSpPr>
            <a:cxnSpLocks/>
          </p:cNvCxnSpPr>
          <p:nvPr/>
        </p:nvCxnSpPr>
        <p:spPr>
          <a:xfrm>
            <a:off x="3467100" y="510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9F8AA81-E0C1-45FA-A4C3-783552AEF0D2}"/>
              </a:ext>
            </a:extLst>
          </p:cNvPr>
          <p:cNvCxnSpPr>
            <a:cxnSpLocks/>
          </p:cNvCxnSpPr>
          <p:nvPr/>
        </p:nvCxnSpPr>
        <p:spPr>
          <a:xfrm>
            <a:off x="1181100" y="510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ADC720B-D82E-4FE9-AB1A-D9B637F6F830}"/>
              </a:ext>
            </a:extLst>
          </p:cNvPr>
          <p:cNvSpPr txBox="1"/>
          <p:nvPr/>
        </p:nvSpPr>
        <p:spPr>
          <a:xfrm>
            <a:off x="2095500" y="5029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1.5”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4E563A4-F102-4840-9D07-E459864BAF8D}"/>
              </a:ext>
            </a:extLst>
          </p:cNvPr>
          <p:cNvSpPr/>
          <p:nvPr/>
        </p:nvSpPr>
        <p:spPr>
          <a:xfrm>
            <a:off x="1382771" y="2369211"/>
            <a:ext cx="2057396" cy="6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Shifter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EBCEA39-39C3-4800-B1C0-AFC5472B48F9}"/>
              </a:ext>
            </a:extLst>
          </p:cNvPr>
          <p:cNvSpPr/>
          <p:nvPr/>
        </p:nvSpPr>
        <p:spPr>
          <a:xfrm>
            <a:off x="7734300" y="2362200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AC4C16F-1BA1-4C29-A52F-17561EF52995}"/>
              </a:ext>
            </a:extLst>
          </p:cNvPr>
          <p:cNvSpPr/>
          <p:nvPr/>
        </p:nvSpPr>
        <p:spPr>
          <a:xfrm>
            <a:off x="1374191" y="3540243"/>
            <a:ext cx="723899" cy="72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Button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E9CDC8-927C-413E-95EF-DA710E7DC012}"/>
              </a:ext>
            </a:extLst>
          </p:cNvPr>
          <p:cNvSpPr txBox="1"/>
          <p:nvPr/>
        </p:nvSpPr>
        <p:spPr>
          <a:xfrm>
            <a:off x="3603441" y="191200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.25”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986C430-F056-4772-8A60-00ABD16C0A17}"/>
              </a:ext>
            </a:extLst>
          </p:cNvPr>
          <p:cNvCxnSpPr>
            <a:cxnSpLocks/>
          </p:cNvCxnSpPr>
          <p:nvPr/>
        </p:nvCxnSpPr>
        <p:spPr>
          <a:xfrm>
            <a:off x="5905500" y="49530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812415A-B50F-4CF1-B385-A3C3CF17D17F}"/>
              </a:ext>
            </a:extLst>
          </p:cNvPr>
          <p:cNvCxnSpPr>
            <a:cxnSpLocks/>
          </p:cNvCxnSpPr>
          <p:nvPr/>
        </p:nvCxnSpPr>
        <p:spPr>
          <a:xfrm>
            <a:off x="3527241" y="3055007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DC0480D-DB5A-4F0B-9635-D590E93F4ABD}"/>
              </a:ext>
            </a:extLst>
          </p:cNvPr>
          <p:cNvCxnSpPr>
            <a:cxnSpLocks/>
          </p:cNvCxnSpPr>
          <p:nvPr/>
        </p:nvCxnSpPr>
        <p:spPr>
          <a:xfrm>
            <a:off x="3524011" y="3055007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9E585CE-E7D7-4ABA-AB9B-AB50A94E301B}"/>
              </a:ext>
            </a:extLst>
          </p:cNvPr>
          <p:cNvCxnSpPr>
            <a:cxnSpLocks/>
          </p:cNvCxnSpPr>
          <p:nvPr/>
        </p:nvCxnSpPr>
        <p:spPr>
          <a:xfrm>
            <a:off x="3527241" y="3055007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C0614C-1929-4400-AF05-23FB74D928E1}"/>
              </a:ext>
            </a:extLst>
          </p:cNvPr>
          <p:cNvCxnSpPr>
            <a:cxnSpLocks/>
          </p:cNvCxnSpPr>
          <p:nvPr/>
        </p:nvCxnSpPr>
        <p:spPr>
          <a:xfrm>
            <a:off x="3603441" y="2369207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5C2857F-6E96-4198-AF96-BFC63FA1A1BA}"/>
              </a:ext>
            </a:extLst>
          </p:cNvPr>
          <p:cNvCxnSpPr>
            <a:cxnSpLocks/>
          </p:cNvCxnSpPr>
          <p:nvPr/>
        </p:nvCxnSpPr>
        <p:spPr>
          <a:xfrm>
            <a:off x="3530471" y="2369207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8251693-C83D-424D-89C8-DCFA61D2546D}"/>
              </a:ext>
            </a:extLst>
          </p:cNvPr>
          <p:cNvCxnSpPr>
            <a:cxnSpLocks/>
          </p:cNvCxnSpPr>
          <p:nvPr/>
        </p:nvCxnSpPr>
        <p:spPr>
          <a:xfrm flipV="1">
            <a:off x="3603441" y="2902607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AD1E441-0681-454F-8920-25DDBED16747}"/>
              </a:ext>
            </a:extLst>
          </p:cNvPr>
          <p:cNvSpPr txBox="1"/>
          <p:nvPr/>
        </p:nvSpPr>
        <p:spPr>
          <a:xfrm>
            <a:off x="3374841" y="252160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.5”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D5DFB4B-223E-428C-8E61-4D5F6D7EFEFB}"/>
              </a:ext>
            </a:extLst>
          </p:cNvPr>
          <p:cNvCxnSpPr>
            <a:cxnSpLocks/>
          </p:cNvCxnSpPr>
          <p:nvPr/>
        </p:nvCxnSpPr>
        <p:spPr>
          <a:xfrm>
            <a:off x="3527241" y="2369207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F08ACDD-64A0-4721-B661-434F4880EC76}"/>
              </a:ext>
            </a:extLst>
          </p:cNvPr>
          <p:cNvCxnSpPr>
            <a:cxnSpLocks/>
          </p:cNvCxnSpPr>
          <p:nvPr/>
        </p:nvCxnSpPr>
        <p:spPr>
          <a:xfrm>
            <a:off x="3530471" y="2369207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A22DA3F-D26B-466B-9692-5AF53B975E8D}"/>
              </a:ext>
            </a:extLst>
          </p:cNvPr>
          <p:cNvCxnSpPr>
            <a:cxnSpLocks/>
          </p:cNvCxnSpPr>
          <p:nvPr/>
        </p:nvCxnSpPr>
        <p:spPr>
          <a:xfrm>
            <a:off x="3603441" y="1912007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BF087E8-80C7-4352-958D-258BA6EA19BD}"/>
              </a:ext>
            </a:extLst>
          </p:cNvPr>
          <p:cNvCxnSpPr>
            <a:cxnSpLocks/>
          </p:cNvCxnSpPr>
          <p:nvPr/>
        </p:nvCxnSpPr>
        <p:spPr>
          <a:xfrm flipV="1">
            <a:off x="3606671" y="2216807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57C762D-1D65-47BE-AC8E-351AEAB2DCD8}"/>
              </a:ext>
            </a:extLst>
          </p:cNvPr>
          <p:cNvSpPr/>
          <p:nvPr/>
        </p:nvSpPr>
        <p:spPr>
          <a:xfrm>
            <a:off x="6667500" y="19050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7A8087-FEA2-4A6F-A0A2-EBA849EBE7FA}"/>
              </a:ext>
            </a:extLst>
          </p:cNvPr>
          <p:cNvSpPr txBox="1"/>
          <p:nvPr/>
        </p:nvSpPr>
        <p:spPr>
          <a:xfrm>
            <a:off x="3009900" y="55626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6382E26-F20A-49FA-A9EE-41FCEA88BDD5}"/>
              </a:ext>
            </a:extLst>
          </p:cNvPr>
          <p:cNvSpPr txBox="1"/>
          <p:nvPr/>
        </p:nvSpPr>
        <p:spPr>
          <a:xfrm>
            <a:off x="8572500" y="55626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8F3DD0-3F4A-4CEC-A5B1-1E983317BBEC}"/>
              </a:ext>
            </a:extLst>
          </p:cNvPr>
          <p:cNvSpPr txBox="1"/>
          <p:nvPr/>
        </p:nvSpPr>
        <p:spPr>
          <a:xfrm rot="16200000">
            <a:off x="10561189" y="311671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70C401-23BA-4010-AB77-D0988CDE58B7}"/>
              </a:ext>
            </a:extLst>
          </p:cNvPr>
          <p:cNvSpPr/>
          <p:nvPr/>
        </p:nvSpPr>
        <p:spPr>
          <a:xfrm>
            <a:off x="3196771" y="3540242"/>
            <a:ext cx="723899" cy="72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Button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40628C6-2E84-41EF-8AB5-579D19B5623C}"/>
              </a:ext>
            </a:extLst>
          </p:cNvPr>
          <p:cNvSpPr/>
          <p:nvPr/>
        </p:nvSpPr>
        <p:spPr>
          <a:xfrm>
            <a:off x="2288591" y="3540244"/>
            <a:ext cx="723899" cy="72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Button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DE94A88-B63C-462F-8703-F034892E7E18}"/>
              </a:ext>
            </a:extLst>
          </p:cNvPr>
          <p:cNvSpPr/>
          <p:nvPr/>
        </p:nvSpPr>
        <p:spPr>
          <a:xfrm>
            <a:off x="4759092" y="2174013"/>
            <a:ext cx="681919" cy="68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Power Supply USB Port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60CC031-A42A-496A-BE22-100C8F6A15DD}"/>
              </a:ext>
            </a:extLst>
          </p:cNvPr>
          <p:cNvSpPr/>
          <p:nvPr/>
        </p:nvSpPr>
        <p:spPr>
          <a:xfrm>
            <a:off x="4753019" y="3139641"/>
            <a:ext cx="681919" cy="68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Micro USB hub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B095278-7F20-4C39-804E-B8C3B480C4CE}"/>
              </a:ext>
            </a:extLst>
          </p:cNvPr>
          <p:cNvSpPr/>
          <p:nvPr/>
        </p:nvSpPr>
        <p:spPr>
          <a:xfrm>
            <a:off x="4753019" y="4046227"/>
            <a:ext cx="681919" cy="68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LED Strip Connector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7B38814-909C-40A5-9497-6213119526ED}"/>
              </a:ext>
            </a:extLst>
          </p:cNvPr>
          <p:cNvCxnSpPr>
            <a:cxnSpLocks/>
          </p:cNvCxnSpPr>
          <p:nvPr/>
        </p:nvCxnSpPr>
        <p:spPr>
          <a:xfrm>
            <a:off x="3927702" y="494994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0CDF29-DF9A-4986-A326-574DBF73B74D}"/>
              </a:ext>
            </a:extLst>
          </p:cNvPr>
          <p:cNvCxnSpPr>
            <a:cxnSpLocks/>
          </p:cNvCxnSpPr>
          <p:nvPr/>
        </p:nvCxnSpPr>
        <p:spPr>
          <a:xfrm>
            <a:off x="3924472" y="494994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8686356-6284-48CD-9784-D8A852F43773}"/>
              </a:ext>
            </a:extLst>
          </p:cNvPr>
          <p:cNvCxnSpPr>
            <a:cxnSpLocks/>
          </p:cNvCxnSpPr>
          <p:nvPr/>
        </p:nvCxnSpPr>
        <p:spPr>
          <a:xfrm>
            <a:off x="3927702" y="494994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B357A4-C337-48D6-8D1A-75920A9A0A20}"/>
              </a:ext>
            </a:extLst>
          </p:cNvPr>
          <p:cNvCxnSpPr/>
          <p:nvPr/>
        </p:nvCxnSpPr>
        <p:spPr>
          <a:xfrm>
            <a:off x="4038600" y="3540242"/>
            <a:ext cx="0" cy="7238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6EB44A-67AE-4453-81BB-757A11AFB25B}"/>
              </a:ext>
            </a:extLst>
          </p:cNvPr>
          <p:cNvSpPr txBox="1"/>
          <p:nvPr/>
        </p:nvSpPr>
        <p:spPr>
          <a:xfrm>
            <a:off x="4049867" y="367695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F0059C-6B4D-4DB4-8CB3-59470C90C1D3}"/>
              </a:ext>
            </a:extLst>
          </p:cNvPr>
          <p:cNvCxnSpPr>
            <a:stCxn id="81" idx="6"/>
            <a:endCxn id="80" idx="2"/>
          </p:cNvCxnSpPr>
          <p:nvPr/>
        </p:nvCxnSpPr>
        <p:spPr>
          <a:xfrm flipV="1">
            <a:off x="3012490" y="3902192"/>
            <a:ext cx="184281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494414-F123-4828-B5CA-0C86FBAED0F7}"/>
              </a:ext>
            </a:extLst>
          </p:cNvPr>
          <p:cNvSpPr txBox="1"/>
          <p:nvPr/>
        </p:nvSpPr>
        <p:spPr>
          <a:xfrm>
            <a:off x="2930439" y="354899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.1”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53DE9DA-E0AD-4424-995C-0874BC732294}"/>
              </a:ext>
            </a:extLst>
          </p:cNvPr>
          <p:cNvCxnSpPr/>
          <p:nvPr/>
        </p:nvCxnSpPr>
        <p:spPr>
          <a:xfrm flipV="1">
            <a:off x="2102128" y="3884213"/>
            <a:ext cx="184281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CCC1134-DF88-4839-A378-9A6F0560144D}"/>
              </a:ext>
            </a:extLst>
          </p:cNvPr>
          <p:cNvSpPr txBox="1"/>
          <p:nvPr/>
        </p:nvSpPr>
        <p:spPr>
          <a:xfrm>
            <a:off x="2020077" y="353101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.1”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C830F18-0D22-40DD-ADB0-0D0E86A1757B}"/>
              </a:ext>
            </a:extLst>
          </p:cNvPr>
          <p:cNvCxnSpPr/>
          <p:nvPr/>
        </p:nvCxnSpPr>
        <p:spPr>
          <a:xfrm flipV="1">
            <a:off x="1191766" y="3908097"/>
            <a:ext cx="184281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22F5CD9-7004-44AD-AF5C-FC70D335F12B}"/>
              </a:ext>
            </a:extLst>
          </p:cNvPr>
          <p:cNvSpPr txBox="1"/>
          <p:nvPr/>
        </p:nvSpPr>
        <p:spPr>
          <a:xfrm>
            <a:off x="1109715" y="355489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.1”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47DAF9-AF90-493E-924A-7D190B12AFEE}"/>
              </a:ext>
            </a:extLst>
          </p:cNvPr>
          <p:cNvCxnSpPr>
            <a:cxnSpLocks/>
          </p:cNvCxnSpPr>
          <p:nvPr/>
        </p:nvCxnSpPr>
        <p:spPr>
          <a:xfrm flipH="1">
            <a:off x="4451784" y="3531014"/>
            <a:ext cx="5277" cy="14336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42F810-4E96-4359-83D7-C9911A888B97}"/>
              </a:ext>
            </a:extLst>
          </p:cNvPr>
          <p:cNvSpPr txBox="1"/>
          <p:nvPr/>
        </p:nvSpPr>
        <p:spPr>
          <a:xfrm>
            <a:off x="4391897" y="3808013"/>
            <a:ext cx="43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1”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532A5A-111A-4CB9-99D3-871DDA602160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5093979" y="4728932"/>
            <a:ext cx="0" cy="2452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8E48614-C953-4000-A70A-AB29E703BEAA}"/>
              </a:ext>
            </a:extLst>
          </p:cNvPr>
          <p:cNvCxnSpPr/>
          <p:nvPr/>
        </p:nvCxnSpPr>
        <p:spPr>
          <a:xfrm flipV="1">
            <a:off x="1191766" y="2648494"/>
            <a:ext cx="184281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1952ED5-770E-440C-BFE2-3E9730AEE508}"/>
              </a:ext>
            </a:extLst>
          </p:cNvPr>
          <p:cNvSpPr txBox="1"/>
          <p:nvPr/>
        </p:nvSpPr>
        <p:spPr>
          <a:xfrm>
            <a:off x="1109715" y="229529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.1”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0B6035-095B-4CC3-81F7-DDE4D5721D13}"/>
              </a:ext>
            </a:extLst>
          </p:cNvPr>
          <p:cNvCxnSpPr/>
          <p:nvPr/>
        </p:nvCxnSpPr>
        <p:spPr>
          <a:xfrm>
            <a:off x="1382771" y="3200400"/>
            <a:ext cx="19920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A6C4D6-215F-47E0-8F5A-91EDF44D2F65}"/>
              </a:ext>
            </a:extLst>
          </p:cNvPr>
          <p:cNvSpPr txBox="1"/>
          <p:nvPr/>
        </p:nvSpPr>
        <p:spPr>
          <a:xfrm>
            <a:off x="2227932" y="3144645"/>
            <a:ext cx="5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1”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2BA58B-8FA7-4A60-9E8D-E6C3122F4F31}"/>
              </a:ext>
            </a:extLst>
          </p:cNvPr>
          <p:cNvCxnSpPr/>
          <p:nvPr/>
        </p:nvCxnSpPr>
        <p:spPr>
          <a:xfrm>
            <a:off x="4753019" y="2064407"/>
            <a:ext cx="7333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3664ED-460D-4D21-8EB5-0D0D89E62EAA}"/>
              </a:ext>
            </a:extLst>
          </p:cNvPr>
          <p:cNvCxnSpPr/>
          <p:nvPr/>
        </p:nvCxnSpPr>
        <p:spPr>
          <a:xfrm>
            <a:off x="4611655" y="2174013"/>
            <a:ext cx="0" cy="7285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28927B-7A30-42E5-8EFD-7CCA0B9AB558}"/>
              </a:ext>
            </a:extLst>
          </p:cNvPr>
          <p:cNvSpPr txBox="1"/>
          <p:nvPr/>
        </p:nvSpPr>
        <p:spPr>
          <a:xfrm>
            <a:off x="4891425" y="185712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.5”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CC29E7-F469-41E8-947D-E6081FAA50FF}"/>
              </a:ext>
            </a:extLst>
          </p:cNvPr>
          <p:cNvSpPr txBox="1"/>
          <p:nvPr/>
        </p:nvSpPr>
        <p:spPr>
          <a:xfrm>
            <a:off x="4188648" y="2316915"/>
            <a:ext cx="526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.5”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334EC9-B14A-4A13-9303-E3836143428E}"/>
              </a:ext>
            </a:extLst>
          </p:cNvPr>
          <p:cNvCxnSpPr>
            <a:stCxn id="82" idx="3"/>
          </p:cNvCxnSpPr>
          <p:nvPr/>
        </p:nvCxnSpPr>
        <p:spPr>
          <a:xfrm flipV="1">
            <a:off x="5441011" y="2501581"/>
            <a:ext cx="312089" cy="137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ED739C-708B-4679-AE53-D746269ABEBB}"/>
              </a:ext>
            </a:extLst>
          </p:cNvPr>
          <p:cNvSpPr txBox="1"/>
          <p:nvPr/>
        </p:nvSpPr>
        <p:spPr>
          <a:xfrm>
            <a:off x="5368841" y="2207568"/>
            <a:ext cx="647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.25”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E78827-99AF-4E46-9FB4-7EA0AEA095C3}"/>
              </a:ext>
            </a:extLst>
          </p:cNvPr>
          <p:cNvCxnSpPr>
            <a:stCxn id="82" idx="2"/>
            <a:endCxn id="85" idx="0"/>
          </p:cNvCxnSpPr>
          <p:nvPr/>
        </p:nvCxnSpPr>
        <p:spPr>
          <a:xfrm flipH="1">
            <a:off x="5093979" y="2856718"/>
            <a:ext cx="6073" cy="2829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F3759ED-1BAA-452E-9471-9DC0747E82CB}"/>
              </a:ext>
            </a:extLst>
          </p:cNvPr>
          <p:cNvSpPr txBox="1"/>
          <p:nvPr/>
        </p:nvSpPr>
        <p:spPr>
          <a:xfrm>
            <a:off x="5070650" y="2857769"/>
            <a:ext cx="647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.25”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548B30F-C04B-4A77-BE80-858ED9C70AEE}"/>
              </a:ext>
            </a:extLst>
          </p:cNvPr>
          <p:cNvSpPr txBox="1"/>
          <p:nvPr/>
        </p:nvSpPr>
        <p:spPr>
          <a:xfrm>
            <a:off x="5074929" y="4687669"/>
            <a:ext cx="647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.25”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8ED3-5C6A-493B-9849-2BEF2D09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D503-28C9-49AC-9D9E-5CD828AC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USB Hub</a:t>
            </a:r>
          </a:p>
          <a:p>
            <a:pPr lvl="1"/>
            <a:r>
              <a:rPr lang="en-US" dirty="0"/>
              <a:t>TXS0108E Level Shifter</a:t>
            </a:r>
          </a:p>
          <a:p>
            <a:pPr lvl="1"/>
            <a:r>
              <a:rPr lang="en-US" dirty="0"/>
              <a:t>Micro USB port</a:t>
            </a:r>
          </a:p>
          <a:p>
            <a:pPr lvl="1"/>
            <a:r>
              <a:rPr lang="en-US" dirty="0"/>
              <a:t>3-pin 100-mil Strip LED connector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Pocket Beagle</a:t>
            </a:r>
          </a:p>
          <a:p>
            <a:pPr lvl="1"/>
            <a:r>
              <a:rPr lang="en-US" dirty="0"/>
              <a:t>1k Ohm Resistors</a:t>
            </a:r>
          </a:p>
        </p:txBody>
      </p:sp>
    </p:spTree>
    <p:extLst>
      <p:ext uri="{BB962C8B-B14F-4D97-AF65-F5344CB8AC3E}">
        <p14:creationId xmlns:p14="http://schemas.microsoft.com/office/powerpoint/2010/main" val="10704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9116</TotalTime>
  <Words>217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Clap-on LED Light Strip  PCB Proposal</vt:lpstr>
      <vt:lpstr>Background Information</vt:lpstr>
      <vt:lpstr>System Block Diagram</vt:lpstr>
      <vt:lpstr>Mechanical Block Diagram</vt:lpstr>
      <vt:lpstr>Components Required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Haruto Sasajima</cp:lastModifiedBy>
  <cp:revision>419</cp:revision>
  <dcterms:created xsi:type="dcterms:W3CDTF">2018-01-09T20:24:50Z</dcterms:created>
  <dcterms:modified xsi:type="dcterms:W3CDTF">2021-11-17T11:19:54Z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