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7" r:id="rId4"/>
    <p:sldId id="370" r:id="rId5"/>
    <p:sldId id="5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83" d="100"/>
          <a:sy n="83" d="100"/>
        </p:scale>
        <p:origin x="295" y="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49rice/ENGI301/tree/main/project_01" TargetMode="External"/><Relationship Id="rId2" Type="http://schemas.openxmlformats.org/officeDocument/2006/relationships/hyperlink" Target="https://www.hackster.io/hs49/clap-on-led-light-strip-6bed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Clap-on LED Light Strip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11/16/21</a:t>
            </a:r>
          </a:p>
          <a:p>
            <a:r>
              <a:rPr lang="en-US" dirty="0"/>
              <a:t>Haruto Sasajima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353300" cy="4724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Proposal</a:t>
            </a:r>
          </a:p>
          <a:p>
            <a:pPr marL="0" indent="0">
              <a:buNone/>
            </a:pPr>
            <a:r>
              <a:rPr lang="en-US" dirty="0"/>
              <a:t>To make a PCB for an LED strip that is able to be turned on and off by clapping. It also includes buttons that correspond with different color settings.</a:t>
            </a:r>
          </a:p>
          <a:p>
            <a:pPr marL="0" indent="0">
              <a:buNone/>
            </a:pPr>
            <a:r>
              <a:rPr lang="en-US" dirty="0"/>
              <a:t>A detailed walkthrough of the device can be found here:</a:t>
            </a:r>
          </a:p>
          <a:p>
            <a:r>
              <a:rPr lang="en-US" dirty="0">
                <a:hlinkClick r:id="rId2"/>
              </a:rPr>
              <a:t>https://www.hackster.io/hs49/clap-on-led-light-strip-6bed85</a:t>
            </a:r>
            <a:endParaRPr lang="en-US" dirty="0"/>
          </a:p>
          <a:p>
            <a:r>
              <a:rPr lang="en-US" dirty="0">
                <a:hlinkClick r:id="rId3"/>
              </a:rPr>
              <a:t>https://github.com/hs49rice/ENGI301/tree/main/project_01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EBE51-49EC-4776-862E-3BA4391F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143001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4C406D-264F-45CA-B2E6-CA203C68E719}"/>
              </a:ext>
            </a:extLst>
          </p:cNvPr>
          <p:cNvSpPr/>
          <p:nvPr/>
        </p:nvSpPr>
        <p:spPr>
          <a:xfrm>
            <a:off x="3464720" y="1987894"/>
            <a:ext cx="3429000" cy="403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40349-9E4E-405C-A503-03012812E66D}"/>
              </a:ext>
            </a:extLst>
          </p:cNvPr>
          <p:cNvSpPr txBox="1"/>
          <p:nvPr/>
        </p:nvSpPr>
        <p:spPr>
          <a:xfrm>
            <a:off x="4146456" y="20842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87ACD1-4AAD-43FB-A76E-259740D6921A}"/>
              </a:ext>
            </a:extLst>
          </p:cNvPr>
          <p:cNvSpPr/>
          <p:nvPr/>
        </p:nvSpPr>
        <p:spPr>
          <a:xfrm>
            <a:off x="789104" y="3386135"/>
            <a:ext cx="1924050" cy="73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38046-649E-43E3-9F9D-C03E2481ABA0}"/>
              </a:ext>
            </a:extLst>
          </p:cNvPr>
          <p:cNvSpPr txBox="1"/>
          <p:nvPr/>
        </p:nvSpPr>
        <p:spPr>
          <a:xfrm>
            <a:off x="893879" y="343052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A Microphone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A5DB15-C0F9-45A3-A943-CE0649EA2138}"/>
              </a:ext>
            </a:extLst>
          </p:cNvPr>
          <p:cNvSpPr/>
          <p:nvPr/>
        </p:nvSpPr>
        <p:spPr>
          <a:xfrm>
            <a:off x="10166537" y="1545408"/>
            <a:ext cx="1485900" cy="20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6EF4E-EA77-4311-9B94-C32E6F6E8A13}"/>
              </a:ext>
            </a:extLst>
          </p:cNvPr>
          <p:cNvSpPr txBox="1"/>
          <p:nvPr/>
        </p:nvSpPr>
        <p:spPr>
          <a:xfrm>
            <a:off x="10143004" y="2218592"/>
            <a:ext cx="153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Light Strip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2DEA4-9D70-48FC-83E9-31690722FB5F}"/>
              </a:ext>
            </a:extLst>
          </p:cNvPr>
          <p:cNvSpPr/>
          <p:nvPr/>
        </p:nvSpPr>
        <p:spPr>
          <a:xfrm>
            <a:off x="7408209" y="1545408"/>
            <a:ext cx="1661833" cy="209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1EF7B-A69E-42B5-85D0-467F37BCDEA1}"/>
              </a:ext>
            </a:extLst>
          </p:cNvPr>
          <p:cNvSpPr txBox="1"/>
          <p:nvPr/>
        </p:nvSpPr>
        <p:spPr>
          <a:xfrm>
            <a:off x="7519848" y="1998457"/>
            <a:ext cx="146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Shifter</a:t>
            </a:r>
          </a:p>
          <a:p>
            <a:pPr algn="ctr"/>
            <a:r>
              <a:rPr lang="en-US" dirty="0"/>
              <a:t>(TXS0108E)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A5E9D-2EA7-4598-B889-6F4B7ECB7DB4}"/>
              </a:ext>
            </a:extLst>
          </p:cNvPr>
          <p:cNvSpPr/>
          <p:nvPr/>
        </p:nvSpPr>
        <p:spPr>
          <a:xfrm>
            <a:off x="7458989" y="356311"/>
            <a:ext cx="1562100" cy="78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5D713-F846-407D-A47B-4AD962FA7F1D}"/>
              </a:ext>
            </a:extLst>
          </p:cNvPr>
          <p:cNvSpPr txBox="1"/>
          <p:nvPr/>
        </p:nvSpPr>
        <p:spPr>
          <a:xfrm>
            <a:off x="7592339" y="5620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C1536-1E28-4B19-A154-C64921E613DE}"/>
              </a:ext>
            </a:extLst>
          </p:cNvPr>
          <p:cNvSpPr txBox="1"/>
          <p:nvPr/>
        </p:nvSpPr>
        <p:spPr>
          <a:xfrm>
            <a:off x="9956987" y="2268836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F63DFD-18F0-4634-8006-283218A40C95}"/>
              </a:ext>
            </a:extLst>
          </p:cNvPr>
          <p:cNvCxnSpPr>
            <a:cxnSpLocks/>
          </p:cNvCxnSpPr>
          <p:nvPr/>
        </p:nvCxnSpPr>
        <p:spPr>
          <a:xfrm>
            <a:off x="2400300" y="2847804"/>
            <a:ext cx="1104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8D12A4-B5C4-4705-865C-1F5F5EDDC7F0}"/>
              </a:ext>
            </a:extLst>
          </p:cNvPr>
          <p:cNvCxnSpPr/>
          <p:nvPr/>
        </p:nvCxnSpPr>
        <p:spPr>
          <a:xfrm flipH="1">
            <a:off x="8986700" y="2743948"/>
            <a:ext cx="12605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B1A0CF-C539-4941-A6F3-10827D38871F}"/>
              </a:ext>
            </a:extLst>
          </p:cNvPr>
          <p:cNvSpPr/>
          <p:nvPr/>
        </p:nvSpPr>
        <p:spPr>
          <a:xfrm>
            <a:off x="1026947" y="2480251"/>
            <a:ext cx="1488141" cy="735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A37F1-712F-405D-A985-EC7F27D01275}"/>
              </a:ext>
            </a:extLst>
          </p:cNvPr>
          <p:cNvSpPr txBox="1"/>
          <p:nvPr/>
        </p:nvSpPr>
        <p:spPr>
          <a:xfrm>
            <a:off x="900742" y="2524638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 USB Port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4DA16-4AFF-4095-8A80-068451483022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flipH="1">
            <a:off x="1751129" y="3170969"/>
            <a:ext cx="6863" cy="2595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EACC96-AC4A-4098-B32D-362A5CDDBD48}"/>
              </a:ext>
            </a:extLst>
          </p:cNvPr>
          <p:cNvSpPr/>
          <p:nvPr/>
        </p:nvSpPr>
        <p:spPr>
          <a:xfrm>
            <a:off x="8710193" y="3711269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028DDA-A5F5-4DD6-804A-06C2758AE150}"/>
              </a:ext>
            </a:extLst>
          </p:cNvPr>
          <p:cNvSpPr txBox="1"/>
          <p:nvPr/>
        </p:nvSpPr>
        <p:spPr>
          <a:xfrm>
            <a:off x="8961836" y="3769800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7D973-8B3A-4DD8-B056-26B54A496999}"/>
              </a:ext>
            </a:extLst>
          </p:cNvPr>
          <p:cNvSpPr txBox="1"/>
          <p:nvPr/>
        </p:nvSpPr>
        <p:spPr>
          <a:xfrm>
            <a:off x="5257800" y="3925944"/>
            <a:ext cx="1601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(P2.02)</a:t>
            </a:r>
          </a:p>
          <a:p>
            <a:endParaRPr lang="en-US" dirty="0"/>
          </a:p>
          <a:p>
            <a:r>
              <a:rPr lang="en-US" dirty="0"/>
              <a:t>GPIO (P2.04)</a:t>
            </a:r>
          </a:p>
          <a:p>
            <a:endParaRPr lang="en-US" dirty="0"/>
          </a:p>
          <a:p>
            <a:r>
              <a:rPr lang="en-US" dirty="0"/>
              <a:t>GPIO (P2.06)</a:t>
            </a:r>
          </a:p>
          <a:p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48934EB-F269-4DF8-9A6A-0C3C07B1260F}"/>
              </a:ext>
            </a:extLst>
          </p:cNvPr>
          <p:cNvSpPr/>
          <p:nvPr/>
        </p:nvSpPr>
        <p:spPr>
          <a:xfrm>
            <a:off x="8723194" y="4393961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18B6F8-B0AD-4DE8-8E73-A0BC440AC75A}"/>
              </a:ext>
            </a:extLst>
          </p:cNvPr>
          <p:cNvSpPr txBox="1"/>
          <p:nvPr/>
        </p:nvSpPr>
        <p:spPr>
          <a:xfrm>
            <a:off x="8953500" y="4448751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FD1311D-4BFA-4C18-8AE9-0C7DF349B479}"/>
              </a:ext>
            </a:extLst>
          </p:cNvPr>
          <p:cNvSpPr/>
          <p:nvPr/>
        </p:nvSpPr>
        <p:spPr>
          <a:xfrm>
            <a:off x="8744933" y="5076346"/>
            <a:ext cx="1295400" cy="55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6DB310-6BB9-44C3-9D65-68CC9D583D23}"/>
              </a:ext>
            </a:extLst>
          </p:cNvPr>
          <p:cNvSpPr txBox="1"/>
          <p:nvPr/>
        </p:nvSpPr>
        <p:spPr>
          <a:xfrm>
            <a:off x="8996576" y="5134877"/>
            <a:ext cx="105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9C9B1F-F270-4B44-AACC-A61FB5E381C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763733" y="3987802"/>
            <a:ext cx="1946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527F83-2778-42F1-9B19-15FF3EAED61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6763733" y="4670494"/>
            <a:ext cx="195946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0E38-D6DE-4289-B8C2-2934B3541E85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73233" y="5352232"/>
            <a:ext cx="2171700" cy="6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4A89AD-3746-48B2-A770-3EE87E1F0984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 flipH="1">
            <a:off x="8239126" y="1137112"/>
            <a:ext cx="913" cy="408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FC5952-931A-4130-AAC4-E92343B99447}"/>
              </a:ext>
            </a:extLst>
          </p:cNvPr>
          <p:cNvSpPr txBox="1"/>
          <p:nvPr/>
        </p:nvSpPr>
        <p:spPr>
          <a:xfrm>
            <a:off x="5211928" y="2696703"/>
            <a:ext cx="160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(P1.08)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B887E-E426-47EC-A8F9-341DA066ACD3}"/>
              </a:ext>
            </a:extLst>
          </p:cNvPr>
          <p:cNvCxnSpPr/>
          <p:nvPr/>
        </p:nvCxnSpPr>
        <p:spPr>
          <a:xfrm>
            <a:off x="6858980" y="2847803"/>
            <a:ext cx="6507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73A45A-E562-4757-ABA5-185578271183}"/>
              </a:ext>
            </a:extLst>
          </p:cNvPr>
          <p:cNvSpPr txBox="1"/>
          <p:nvPr/>
        </p:nvSpPr>
        <p:spPr>
          <a:xfrm>
            <a:off x="3551985" y="2644788"/>
            <a:ext cx="122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</a:t>
            </a:r>
          </a:p>
        </p:txBody>
      </p:sp>
    </p:spTree>
    <p:extLst>
      <p:ext uri="{BB962C8B-B14F-4D97-AF65-F5344CB8AC3E}">
        <p14:creationId xmlns:p14="http://schemas.microsoft.com/office/powerpoint/2010/main" val="17047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EBCEA39-39C3-4800-B1C0-AFC5472B48F9}"/>
              </a:ext>
            </a:extLst>
          </p:cNvPr>
          <p:cNvSpPr/>
          <p:nvPr/>
        </p:nvSpPr>
        <p:spPr>
          <a:xfrm>
            <a:off x="7264699" y="2493403"/>
            <a:ext cx="2763854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Pocket Beagle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B11113-0045-4BE7-9304-994B7702443D}"/>
              </a:ext>
            </a:extLst>
          </p:cNvPr>
          <p:cNvSpPr/>
          <p:nvPr/>
        </p:nvSpPr>
        <p:spPr>
          <a:xfrm>
            <a:off x="1181100" y="19050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AFE169-A326-4C2C-8E3C-17B22009A711}"/>
              </a:ext>
            </a:extLst>
          </p:cNvPr>
          <p:cNvCxnSpPr>
            <a:cxnSpLocks/>
          </p:cNvCxnSpPr>
          <p:nvPr/>
        </p:nvCxnSpPr>
        <p:spPr>
          <a:xfrm>
            <a:off x="1181100" y="16764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CAE69D-5DD5-4FF5-B80E-404D30576543}"/>
              </a:ext>
            </a:extLst>
          </p:cNvPr>
          <p:cNvCxnSpPr>
            <a:cxnSpLocks/>
          </p:cNvCxnSpPr>
          <p:nvPr/>
        </p:nvCxnSpPr>
        <p:spPr>
          <a:xfrm>
            <a:off x="4185652" y="1676400"/>
            <a:ext cx="156744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38B2A9-D3BE-442A-8B78-19DF51EE9294}"/>
              </a:ext>
            </a:extLst>
          </p:cNvPr>
          <p:cNvCxnSpPr/>
          <p:nvPr/>
        </p:nvCxnSpPr>
        <p:spPr>
          <a:xfrm>
            <a:off x="57531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157EF7-EE23-4975-A051-540D084CFA95}"/>
              </a:ext>
            </a:extLst>
          </p:cNvPr>
          <p:cNvCxnSpPr>
            <a:cxnSpLocks/>
          </p:cNvCxnSpPr>
          <p:nvPr/>
        </p:nvCxnSpPr>
        <p:spPr>
          <a:xfrm>
            <a:off x="11811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427DF4-354B-4E2C-8436-6E494A602E33}"/>
              </a:ext>
            </a:extLst>
          </p:cNvPr>
          <p:cNvSpPr txBox="1"/>
          <p:nvPr/>
        </p:nvSpPr>
        <p:spPr>
          <a:xfrm>
            <a:off x="3102349" y="14720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2750mil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3ABD2B-2242-40AA-9C96-EAB8F7454423}"/>
              </a:ext>
            </a:extLst>
          </p:cNvPr>
          <p:cNvCxnSpPr>
            <a:cxnSpLocks/>
          </p:cNvCxnSpPr>
          <p:nvPr/>
        </p:nvCxnSpPr>
        <p:spPr>
          <a:xfrm>
            <a:off x="5981700" y="19050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87B88A-ADEE-4371-BCC6-FDBDBBCEFDD0}"/>
              </a:ext>
            </a:extLst>
          </p:cNvPr>
          <p:cNvCxnSpPr>
            <a:cxnSpLocks/>
          </p:cNvCxnSpPr>
          <p:nvPr/>
        </p:nvCxnSpPr>
        <p:spPr>
          <a:xfrm>
            <a:off x="5905500" y="1905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DDFCAA-E4A3-4098-AB0B-5EB8E032D150}"/>
              </a:ext>
            </a:extLst>
          </p:cNvPr>
          <p:cNvCxnSpPr>
            <a:cxnSpLocks/>
          </p:cNvCxnSpPr>
          <p:nvPr/>
        </p:nvCxnSpPr>
        <p:spPr>
          <a:xfrm flipV="1">
            <a:off x="5981700" y="36576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59E1AD-CFA3-4F2B-82EA-5DF77C4DD3FE}"/>
              </a:ext>
            </a:extLst>
          </p:cNvPr>
          <p:cNvSpPr txBox="1"/>
          <p:nvPr/>
        </p:nvSpPr>
        <p:spPr>
          <a:xfrm>
            <a:off x="5672115" y="32577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1500mil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3B3722-EF16-4774-8FE4-17DA81BEB439}"/>
              </a:ext>
            </a:extLst>
          </p:cNvPr>
          <p:cNvCxnSpPr>
            <a:cxnSpLocks/>
          </p:cNvCxnSpPr>
          <p:nvPr/>
        </p:nvCxnSpPr>
        <p:spPr>
          <a:xfrm>
            <a:off x="1181100" y="51816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80FE4B-E205-480A-925A-971FFD88C9B5}"/>
              </a:ext>
            </a:extLst>
          </p:cNvPr>
          <p:cNvCxnSpPr>
            <a:cxnSpLocks/>
          </p:cNvCxnSpPr>
          <p:nvPr/>
        </p:nvCxnSpPr>
        <p:spPr>
          <a:xfrm>
            <a:off x="2781300" y="51816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5B4E0E-2AC0-40AB-960F-02BD3B73B0B1}"/>
              </a:ext>
            </a:extLst>
          </p:cNvPr>
          <p:cNvCxnSpPr>
            <a:cxnSpLocks/>
          </p:cNvCxnSpPr>
          <p:nvPr/>
        </p:nvCxnSpPr>
        <p:spPr>
          <a:xfrm>
            <a:off x="3467100" y="510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F8AA81-E0C1-45FA-A4C3-783552AEF0D2}"/>
              </a:ext>
            </a:extLst>
          </p:cNvPr>
          <p:cNvCxnSpPr>
            <a:cxnSpLocks/>
          </p:cNvCxnSpPr>
          <p:nvPr/>
        </p:nvCxnSpPr>
        <p:spPr>
          <a:xfrm>
            <a:off x="1181100" y="510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DC720B-D82E-4FE9-AB1A-D9B637F6F830}"/>
              </a:ext>
            </a:extLst>
          </p:cNvPr>
          <p:cNvSpPr txBox="1"/>
          <p:nvPr/>
        </p:nvSpPr>
        <p:spPr>
          <a:xfrm>
            <a:off x="2095500" y="5029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E563A4-F102-4840-9D07-E459864BAF8D}"/>
              </a:ext>
            </a:extLst>
          </p:cNvPr>
          <p:cNvSpPr/>
          <p:nvPr/>
        </p:nvSpPr>
        <p:spPr>
          <a:xfrm>
            <a:off x="7921999" y="2793772"/>
            <a:ext cx="1190972" cy="990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Shifter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C4C16F-1BA1-4C29-A52F-17561EF52995}"/>
              </a:ext>
            </a:extLst>
          </p:cNvPr>
          <p:cNvSpPr/>
          <p:nvPr/>
        </p:nvSpPr>
        <p:spPr>
          <a:xfrm>
            <a:off x="2179228" y="3048327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86C430-F056-4772-8A60-00ABD16C0A17}"/>
              </a:ext>
            </a:extLst>
          </p:cNvPr>
          <p:cNvCxnSpPr>
            <a:cxnSpLocks/>
          </p:cNvCxnSpPr>
          <p:nvPr/>
        </p:nvCxnSpPr>
        <p:spPr>
          <a:xfrm>
            <a:off x="5905500" y="4953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C0480D-DB5A-4F0B-9635-D590E93F4ABD}"/>
              </a:ext>
            </a:extLst>
          </p:cNvPr>
          <p:cNvCxnSpPr>
            <a:cxnSpLocks/>
          </p:cNvCxnSpPr>
          <p:nvPr/>
        </p:nvCxnSpPr>
        <p:spPr>
          <a:xfrm>
            <a:off x="9204996" y="377222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C0614C-1929-4400-AF05-23FB74D928E1}"/>
              </a:ext>
            </a:extLst>
          </p:cNvPr>
          <p:cNvCxnSpPr>
            <a:cxnSpLocks/>
          </p:cNvCxnSpPr>
          <p:nvPr/>
        </p:nvCxnSpPr>
        <p:spPr>
          <a:xfrm>
            <a:off x="9282811" y="281901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C2857F-6E96-4198-AF96-BFC63FA1A1BA}"/>
              </a:ext>
            </a:extLst>
          </p:cNvPr>
          <p:cNvCxnSpPr>
            <a:cxnSpLocks/>
          </p:cNvCxnSpPr>
          <p:nvPr/>
        </p:nvCxnSpPr>
        <p:spPr>
          <a:xfrm>
            <a:off x="9209841" y="281901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251693-C83D-424D-89C8-DCFA61D2546D}"/>
              </a:ext>
            </a:extLst>
          </p:cNvPr>
          <p:cNvCxnSpPr>
            <a:cxnSpLocks/>
          </p:cNvCxnSpPr>
          <p:nvPr/>
        </p:nvCxnSpPr>
        <p:spPr>
          <a:xfrm flipH="1" flipV="1">
            <a:off x="9279581" y="3356030"/>
            <a:ext cx="1615" cy="39667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D1E441-0681-454F-8920-25DDBED16747}"/>
              </a:ext>
            </a:extLst>
          </p:cNvPr>
          <p:cNvSpPr txBox="1"/>
          <p:nvPr/>
        </p:nvSpPr>
        <p:spPr>
          <a:xfrm>
            <a:off x="10529618" y="3010542"/>
            <a:ext cx="10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50mil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5DFB4B-223E-428C-8E61-4D5F6D7EFEFB}"/>
              </a:ext>
            </a:extLst>
          </p:cNvPr>
          <p:cNvCxnSpPr>
            <a:cxnSpLocks/>
          </p:cNvCxnSpPr>
          <p:nvPr/>
        </p:nvCxnSpPr>
        <p:spPr>
          <a:xfrm>
            <a:off x="9206611" y="281901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8ACDD-64A0-4721-B661-434F4880EC76}"/>
              </a:ext>
            </a:extLst>
          </p:cNvPr>
          <p:cNvCxnSpPr>
            <a:cxnSpLocks/>
          </p:cNvCxnSpPr>
          <p:nvPr/>
        </p:nvCxnSpPr>
        <p:spPr>
          <a:xfrm>
            <a:off x="9209841" y="281901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57C762D-1D65-47BE-AC8E-351AEAB2DCD8}"/>
              </a:ext>
            </a:extLst>
          </p:cNvPr>
          <p:cNvSpPr/>
          <p:nvPr/>
        </p:nvSpPr>
        <p:spPr>
          <a:xfrm>
            <a:off x="6667500" y="19050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7A8087-FEA2-4A6F-A0A2-EBA849EBE7FA}"/>
              </a:ext>
            </a:extLst>
          </p:cNvPr>
          <p:cNvSpPr txBox="1"/>
          <p:nvPr/>
        </p:nvSpPr>
        <p:spPr>
          <a:xfrm>
            <a:off x="3009900" y="5562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382E26-F20A-49FA-A9EE-41FCEA88BDD5}"/>
              </a:ext>
            </a:extLst>
          </p:cNvPr>
          <p:cNvSpPr txBox="1"/>
          <p:nvPr/>
        </p:nvSpPr>
        <p:spPr>
          <a:xfrm>
            <a:off x="8572500" y="5562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70C401-23BA-4010-AB77-D0988CDE58B7}"/>
              </a:ext>
            </a:extLst>
          </p:cNvPr>
          <p:cNvSpPr/>
          <p:nvPr/>
        </p:nvSpPr>
        <p:spPr>
          <a:xfrm>
            <a:off x="4001808" y="3048326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40628C6-2E84-41EF-8AB5-579D19B5623C}"/>
              </a:ext>
            </a:extLst>
          </p:cNvPr>
          <p:cNvSpPr/>
          <p:nvPr/>
        </p:nvSpPr>
        <p:spPr>
          <a:xfrm>
            <a:off x="3093628" y="3048328"/>
            <a:ext cx="723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0CC031-A42A-496A-BE22-100C8F6A15DD}"/>
              </a:ext>
            </a:extLst>
          </p:cNvPr>
          <p:cNvSpPr/>
          <p:nvPr/>
        </p:nvSpPr>
        <p:spPr>
          <a:xfrm>
            <a:off x="10455227" y="2346067"/>
            <a:ext cx="681919" cy="6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USB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38814-909C-40A5-9497-6213119526ED}"/>
              </a:ext>
            </a:extLst>
          </p:cNvPr>
          <p:cNvCxnSpPr>
            <a:cxnSpLocks/>
          </p:cNvCxnSpPr>
          <p:nvPr/>
        </p:nvCxnSpPr>
        <p:spPr>
          <a:xfrm>
            <a:off x="392770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0CDF29-DF9A-4986-A326-574DBF73B74D}"/>
              </a:ext>
            </a:extLst>
          </p:cNvPr>
          <p:cNvCxnSpPr>
            <a:cxnSpLocks/>
          </p:cNvCxnSpPr>
          <p:nvPr/>
        </p:nvCxnSpPr>
        <p:spPr>
          <a:xfrm>
            <a:off x="392447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686356-6284-48CD-9784-D8A852F43773}"/>
              </a:ext>
            </a:extLst>
          </p:cNvPr>
          <p:cNvCxnSpPr>
            <a:cxnSpLocks/>
          </p:cNvCxnSpPr>
          <p:nvPr/>
        </p:nvCxnSpPr>
        <p:spPr>
          <a:xfrm>
            <a:off x="3927702" y="4949941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B357A4-C337-48D6-8D1A-75920A9A0A20}"/>
              </a:ext>
            </a:extLst>
          </p:cNvPr>
          <p:cNvCxnSpPr/>
          <p:nvPr/>
        </p:nvCxnSpPr>
        <p:spPr>
          <a:xfrm>
            <a:off x="4843637" y="3048326"/>
            <a:ext cx="0" cy="7238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6EB44A-67AE-4453-81BB-757A11AFB25B}"/>
              </a:ext>
            </a:extLst>
          </p:cNvPr>
          <p:cNvSpPr txBox="1"/>
          <p:nvPr/>
        </p:nvSpPr>
        <p:spPr>
          <a:xfrm>
            <a:off x="4854904" y="31850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500mil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F0059C-6B4D-4DB4-8CB3-59470C90C1D3}"/>
              </a:ext>
            </a:extLst>
          </p:cNvPr>
          <p:cNvCxnSpPr>
            <a:stCxn id="81" idx="6"/>
            <a:endCxn id="80" idx="2"/>
          </p:cNvCxnSpPr>
          <p:nvPr/>
        </p:nvCxnSpPr>
        <p:spPr>
          <a:xfrm flipV="1">
            <a:off x="3817527" y="3410276"/>
            <a:ext cx="184281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94414-F123-4828-B5CA-0C86FBAED0F7}"/>
              </a:ext>
            </a:extLst>
          </p:cNvPr>
          <p:cNvSpPr txBox="1"/>
          <p:nvPr/>
        </p:nvSpPr>
        <p:spPr>
          <a:xfrm>
            <a:off x="3548073" y="370992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150mil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B6035-095B-4CC3-81F7-DDE4D5721D13}"/>
              </a:ext>
            </a:extLst>
          </p:cNvPr>
          <p:cNvCxnSpPr>
            <a:cxnSpLocks/>
          </p:cNvCxnSpPr>
          <p:nvPr/>
        </p:nvCxnSpPr>
        <p:spPr>
          <a:xfrm>
            <a:off x="7886700" y="2712795"/>
            <a:ext cx="12262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2BA58B-8FA7-4A60-9E8D-E6C3122F4F31}"/>
              </a:ext>
            </a:extLst>
          </p:cNvPr>
          <p:cNvCxnSpPr/>
          <p:nvPr/>
        </p:nvCxnSpPr>
        <p:spPr>
          <a:xfrm>
            <a:off x="10428364" y="2236461"/>
            <a:ext cx="7333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3664ED-460D-4D21-8EB5-0D0D89E62EAA}"/>
              </a:ext>
            </a:extLst>
          </p:cNvPr>
          <p:cNvCxnSpPr/>
          <p:nvPr/>
        </p:nvCxnSpPr>
        <p:spPr>
          <a:xfrm>
            <a:off x="10287000" y="2346067"/>
            <a:ext cx="0" cy="7285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9929D4-95EB-4988-8A92-18D214EFC19D}"/>
              </a:ext>
            </a:extLst>
          </p:cNvPr>
          <p:cNvCxnSpPr>
            <a:cxnSpLocks/>
          </p:cNvCxnSpPr>
          <p:nvPr/>
        </p:nvCxnSpPr>
        <p:spPr>
          <a:xfrm flipV="1">
            <a:off x="1219200" y="3442064"/>
            <a:ext cx="940398" cy="90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20970D8-0C3A-4B9C-8959-3B4244AFFD6B}"/>
              </a:ext>
            </a:extLst>
          </p:cNvPr>
          <p:cNvSpPr txBox="1"/>
          <p:nvPr/>
        </p:nvSpPr>
        <p:spPr>
          <a:xfrm>
            <a:off x="1295259" y="30727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475mil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47A4BB-CB3C-4D9E-BEFC-C6E2CF6E02A3}"/>
              </a:ext>
            </a:extLst>
          </p:cNvPr>
          <p:cNvCxnSpPr>
            <a:cxnSpLocks/>
          </p:cNvCxnSpPr>
          <p:nvPr/>
        </p:nvCxnSpPr>
        <p:spPr>
          <a:xfrm>
            <a:off x="4369125" y="3784695"/>
            <a:ext cx="0" cy="11652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C73F3CA-17B7-4CE3-8EB8-A5F26CB20C61}"/>
              </a:ext>
            </a:extLst>
          </p:cNvPr>
          <p:cNvSpPr txBox="1"/>
          <p:nvPr/>
        </p:nvSpPr>
        <p:spPr>
          <a:xfrm>
            <a:off x="4337971" y="4164892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AD8A6B1-2EE3-4FAD-ADB9-6C82239409A2}"/>
              </a:ext>
            </a:extLst>
          </p:cNvPr>
          <p:cNvCxnSpPr/>
          <p:nvPr/>
        </p:nvCxnSpPr>
        <p:spPr>
          <a:xfrm>
            <a:off x="3965634" y="2980471"/>
            <a:ext cx="7333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B1395E3-1EA5-467D-BF95-04E200081DCE}"/>
              </a:ext>
            </a:extLst>
          </p:cNvPr>
          <p:cNvSpPr txBox="1"/>
          <p:nvPr/>
        </p:nvSpPr>
        <p:spPr>
          <a:xfrm>
            <a:off x="3879174" y="26020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500mil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CF8B41F-607F-4F06-BAA1-3A22184C1F00}"/>
              </a:ext>
            </a:extLst>
          </p:cNvPr>
          <p:cNvCxnSpPr>
            <a:cxnSpLocks/>
          </p:cNvCxnSpPr>
          <p:nvPr/>
        </p:nvCxnSpPr>
        <p:spPr>
          <a:xfrm>
            <a:off x="10515600" y="3038683"/>
            <a:ext cx="0" cy="3715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C057541-D495-4DFB-9313-79A22398FA93}"/>
              </a:ext>
            </a:extLst>
          </p:cNvPr>
          <p:cNvSpPr txBox="1"/>
          <p:nvPr/>
        </p:nvSpPr>
        <p:spPr>
          <a:xfrm>
            <a:off x="9206610" y="3123817"/>
            <a:ext cx="10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275mil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F1260A-E6FF-4B68-A8AD-9EEDE7DDD1AF}"/>
              </a:ext>
            </a:extLst>
          </p:cNvPr>
          <p:cNvSpPr txBox="1"/>
          <p:nvPr/>
        </p:nvSpPr>
        <p:spPr>
          <a:xfrm>
            <a:off x="8387168" y="2615985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 mil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0004A4-0B6C-4878-9C78-D26DD176DEDB}"/>
              </a:ext>
            </a:extLst>
          </p:cNvPr>
          <p:cNvSpPr txBox="1"/>
          <p:nvPr/>
        </p:nvSpPr>
        <p:spPr>
          <a:xfrm>
            <a:off x="9951988" y="2566818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500 mil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2E752D-BB47-4171-B0E2-37BE9033E251}"/>
              </a:ext>
            </a:extLst>
          </p:cNvPr>
          <p:cNvSpPr txBox="1"/>
          <p:nvPr/>
        </p:nvSpPr>
        <p:spPr>
          <a:xfrm>
            <a:off x="10558983" y="2140761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550 mil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84882EA-2ABA-4FA7-8457-69937D2638F8}"/>
              </a:ext>
            </a:extLst>
          </p:cNvPr>
          <p:cNvSpPr/>
          <p:nvPr/>
        </p:nvSpPr>
        <p:spPr>
          <a:xfrm>
            <a:off x="10426056" y="3410275"/>
            <a:ext cx="681919" cy="68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LED</a:t>
            </a:r>
          </a:p>
          <a:p>
            <a:pPr algn="ctr"/>
            <a:r>
              <a:rPr lang="en-US" sz="800" dirty="0"/>
              <a:t>Connector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1320B18-670C-455B-AD3E-A7F96ED0F03D}"/>
              </a:ext>
            </a:extLst>
          </p:cNvPr>
          <p:cNvCxnSpPr/>
          <p:nvPr/>
        </p:nvCxnSpPr>
        <p:spPr>
          <a:xfrm>
            <a:off x="10359237" y="4325801"/>
            <a:ext cx="7333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BDD040A-9656-4317-8DD5-0C06F61062D0}"/>
              </a:ext>
            </a:extLst>
          </p:cNvPr>
          <p:cNvCxnSpPr/>
          <p:nvPr/>
        </p:nvCxnSpPr>
        <p:spPr>
          <a:xfrm>
            <a:off x="10257829" y="3410275"/>
            <a:ext cx="0" cy="7285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574A178-BCC2-49F3-AFEF-E15AC2EE534E}"/>
              </a:ext>
            </a:extLst>
          </p:cNvPr>
          <p:cNvSpPr txBox="1"/>
          <p:nvPr/>
        </p:nvSpPr>
        <p:spPr>
          <a:xfrm>
            <a:off x="9938893" y="3613128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 mil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47C4F7D-0264-4DFD-954A-2CCF0A21400B}"/>
              </a:ext>
            </a:extLst>
          </p:cNvPr>
          <p:cNvSpPr txBox="1"/>
          <p:nvPr/>
        </p:nvSpPr>
        <p:spPr>
          <a:xfrm>
            <a:off x="10359237" y="4095981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 mil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6D0EF6-FA9D-4266-BDA0-67E0CE457860}"/>
              </a:ext>
            </a:extLst>
          </p:cNvPr>
          <p:cNvSpPr txBox="1"/>
          <p:nvPr/>
        </p:nvSpPr>
        <p:spPr>
          <a:xfrm>
            <a:off x="9059003" y="2053781"/>
            <a:ext cx="10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300mil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0A5E242-C878-4C4F-9CCE-98E6FE145D49}"/>
              </a:ext>
            </a:extLst>
          </p:cNvPr>
          <p:cNvCxnSpPr>
            <a:cxnSpLocks/>
          </p:cNvCxnSpPr>
          <p:nvPr/>
        </p:nvCxnSpPr>
        <p:spPr>
          <a:xfrm>
            <a:off x="9112970" y="1942259"/>
            <a:ext cx="0" cy="5884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7266463-6BA3-4169-A669-A2F7A52C889C}"/>
              </a:ext>
            </a:extLst>
          </p:cNvPr>
          <p:cNvCxnSpPr/>
          <p:nvPr/>
        </p:nvCxnSpPr>
        <p:spPr>
          <a:xfrm>
            <a:off x="10252105" y="4144882"/>
            <a:ext cx="0" cy="7285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227D646-3C34-4811-95AE-EBE41075A636}"/>
              </a:ext>
            </a:extLst>
          </p:cNvPr>
          <p:cNvSpPr txBox="1"/>
          <p:nvPr/>
        </p:nvSpPr>
        <p:spPr>
          <a:xfrm>
            <a:off x="9933169" y="4347735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 mil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D97D0B-B8F5-4EB5-8DE4-C75365A66358}"/>
              </a:ext>
            </a:extLst>
          </p:cNvPr>
          <p:cNvCxnSpPr>
            <a:cxnSpLocks/>
          </p:cNvCxnSpPr>
          <p:nvPr/>
        </p:nvCxnSpPr>
        <p:spPr>
          <a:xfrm>
            <a:off x="6657760" y="3201142"/>
            <a:ext cx="592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68D9502-A2DB-4A6D-8D49-88547D82F634}"/>
              </a:ext>
            </a:extLst>
          </p:cNvPr>
          <p:cNvSpPr txBox="1"/>
          <p:nvPr/>
        </p:nvSpPr>
        <p:spPr>
          <a:xfrm>
            <a:off x="6664694" y="3200520"/>
            <a:ext cx="81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150 mil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USB Hub</a:t>
            </a:r>
          </a:p>
          <a:p>
            <a:pPr lvl="1"/>
            <a:r>
              <a:rPr lang="en-US" dirty="0"/>
              <a:t>TXS0108E Level Shifter</a:t>
            </a:r>
          </a:p>
          <a:p>
            <a:pPr lvl="1"/>
            <a:r>
              <a:rPr lang="en-US" dirty="0"/>
              <a:t>3-pin 100-mil Strip LED connector</a:t>
            </a:r>
          </a:p>
          <a:p>
            <a:pPr lvl="1"/>
            <a:r>
              <a:rPr lang="en-US" dirty="0"/>
              <a:t>3 push buttons</a:t>
            </a:r>
          </a:p>
          <a:p>
            <a:pPr lvl="1"/>
            <a:r>
              <a:rPr lang="en-US" dirty="0"/>
              <a:t>Pocket Beagle</a:t>
            </a:r>
          </a:p>
          <a:p>
            <a:pPr lvl="1"/>
            <a:r>
              <a:rPr lang="en-US" dirty="0"/>
              <a:t>1k Ohm Resistors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9157</TotalTime>
  <Words>188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Clap-on LED Light Strip  PCB Proposal</vt:lpstr>
      <vt:lpstr>Background Information</vt:lpstr>
      <vt:lpstr>System Block Diagram</vt:lpstr>
      <vt:lpstr>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Haruto Sasajima</cp:lastModifiedBy>
  <cp:revision>420</cp:revision>
  <dcterms:created xsi:type="dcterms:W3CDTF">2018-01-09T20:24:50Z</dcterms:created>
  <dcterms:modified xsi:type="dcterms:W3CDTF">2021-12-15T07:25:51Z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