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2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5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4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71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0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8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9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51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34E8-5EF1-480C-9A3D-E9481AF70855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21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985329" y="1176691"/>
            <a:ext cx="17189848" cy="3339789"/>
            <a:chOff x="-5985329" y="1176691"/>
            <a:chExt cx="17189848" cy="3339789"/>
          </a:xfrm>
        </p:grpSpPr>
        <p:grpSp>
          <p:nvGrpSpPr>
            <p:cNvPr id="4" name="Group 3"/>
            <p:cNvGrpSpPr/>
            <p:nvPr/>
          </p:nvGrpSpPr>
          <p:grpSpPr>
            <a:xfrm>
              <a:off x="-5985329" y="1176691"/>
              <a:ext cx="17189848" cy="3339789"/>
              <a:chOff x="-5985329" y="1176691"/>
              <a:chExt cx="17189848" cy="3339789"/>
            </a:xfrm>
          </p:grpSpPr>
          <p:pic>
            <p:nvPicPr>
              <p:cNvPr id="1026" name="Picture 2" descr="https://assets.entrepreneur.com/content/3x2/2000/20160607153126-coffee-cafe-breaks-food-eating-espresso-restaurant-relaxation.jpeg?width=700&amp;crop=2: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985329" y="1182730"/>
                <a:ext cx="6667500" cy="3333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Image result for coffee shop imag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3459" y="1176691"/>
                <a:ext cx="4451060" cy="33397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Image result for coffee shop imag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171" y="1182730"/>
                <a:ext cx="6071288" cy="3333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/>
            <p:cNvSpPr/>
            <p:nvPr/>
          </p:nvSpPr>
          <p:spPr>
            <a:xfrm>
              <a:off x="3642314" y="1331482"/>
              <a:ext cx="263405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cript MT Bold" panose="03040602040607080904" pitchFamily="66" charset="0"/>
                </a:rPr>
                <a:t>Welcome</a:t>
              </a:r>
              <a:endPara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cript MT Bold" panose="030406020406070809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41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Script MT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 Shakil</dc:creator>
  <cp:lastModifiedBy>Haris Shakil</cp:lastModifiedBy>
  <cp:revision>3</cp:revision>
  <dcterms:created xsi:type="dcterms:W3CDTF">2019-03-16T22:07:12Z</dcterms:created>
  <dcterms:modified xsi:type="dcterms:W3CDTF">2019-03-16T23:23:40Z</dcterms:modified>
</cp:coreProperties>
</file>