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0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34E8-5EF1-480C-9A3D-E9481AF70855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62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34E8-5EF1-480C-9A3D-E9481AF70855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65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34E8-5EF1-480C-9A3D-E9481AF70855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34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34E8-5EF1-480C-9A3D-E9481AF70855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49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34E8-5EF1-480C-9A3D-E9481AF70855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71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34E8-5EF1-480C-9A3D-E9481AF70855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0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34E8-5EF1-480C-9A3D-E9481AF70855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3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34E8-5EF1-480C-9A3D-E9481AF70855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58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34E8-5EF1-480C-9A3D-E9481AF70855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59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34E8-5EF1-480C-9A3D-E9481AF70855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34E8-5EF1-480C-9A3D-E9481AF70855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51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34E8-5EF1-480C-9A3D-E9481AF70855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642A-77FE-4952-8FC6-601F5388B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21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5080000" y="5073543"/>
            <a:ext cx="16284519" cy="3340682"/>
            <a:chOff x="-5080000" y="5073543"/>
            <a:chExt cx="16284519" cy="3340682"/>
          </a:xfrm>
        </p:grpSpPr>
        <p:pic>
          <p:nvPicPr>
            <p:cNvPr id="2" name="Picture 2" descr="Image result for health inspecto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836" y="5074436"/>
              <a:ext cx="5009683" cy="333978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Image result for coffee drink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744" y="5073543"/>
              <a:ext cx="5345091" cy="3340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Image result for coffee drink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080000" y="5074483"/>
              <a:ext cx="5929744" cy="3339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141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 Shakil</dc:creator>
  <cp:lastModifiedBy>Haris Shakil</cp:lastModifiedBy>
  <cp:revision>5</cp:revision>
  <dcterms:created xsi:type="dcterms:W3CDTF">2019-03-16T22:07:12Z</dcterms:created>
  <dcterms:modified xsi:type="dcterms:W3CDTF">2019-03-24T16:35:55Z</dcterms:modified>
</cp:coreProperties>
</file>