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err="1" smtClean="0"/>
            <a:t>onCreate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err="1" smtClean="0"/>
            <a:t>onStart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793E8ABC-A564-8B49-93DF-9364D6C92E42}">
      <dgm:prSet phldrT="[文字]"/>
      <dgm:spPr/>
      <dgm:t>
        <a:bodyPr/>
        <a:lstStyle/>
        <a:p>
          <a:r>
            <a:rPr lang="en-US" altLang="zh-TW" dirty="0" err="1" smtClean="0"/>
            <a:t>onResume</a:t>
          </a:r>
          <a:endParaRPr lang="zh-TW" altLang="en-US" dirty="0"/>
        </a:p>
      </dgm:t>
    </dgm:pt>
    <dgm:pt modelId="{3756510A-64D5-2B49-968D-AEF861372EF1}" type="parTrans" cxnId="{2AF6DFE2-21DF-2C4F-91FD-A1DC2FC5A885}">
      <dgm:prSet/>
      <dgm:spPr/>
      <dgm:t>
        <a:bodyPr/>
        <a:lstStyle/>
        <a:p>
          <a:endParaRPr lang="zh-TW" altLang="en-US"/>
        </a:p>
      </dgm:t>
    </dgm:pt>
    <dgm:pt modelId="{97C8E0C6-2054-2A4E-BB83-72998A25386E}" type="sibTrans" cxnId="{2AF6DFE2-21DF-2C4F-91FD-A1DC2FC5A885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15BDBF-AA7E-3647-975B-E0495B724D3A}" type="pres">
      <dgm:prSet presAssocID="{1B17CE91-AFE0-1345-B225-CDAB194622D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D7561BE-A688-D64B-BF50-63EF060B70EA}" type="pres">
      <dgm:prSet presAssocID="{1B17CE91-AFE0-1345-B225-CDAB194622D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A0360A5-39E3-704F-9826-B50C66E6F579}" type="pres">
      <dgm:prSet presAssocID="{793E8ABC-A564-8B49-93DF-9364D6C92E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85C665-4D72-CF4A-B47E-5577C9A1150F}" type="presOf" srcId="{1B17CE91-AFE0-1345-B225-CDAB194622D2}" destId="{2D7561BE-A688-D64B-BF50-63EF060B70EA}" srcOrd="1" destOrd="0" presId="urn:microsoft.com/office/officeart/2005/8/layout/process1"/>
    <dgm:cxn modelId="{6EB656A2-5299-A441-81E6-E37A24812D31}" type="presOf" srcId="{37C9B091-994F-B646-A991-7E68AFA24AFE}" destId="{AC4FCC77-E469-7F4E-80FB-2687712ABCF3}" srcOrd="0" destOrd="0" presId="urn:microsoft.com/office/officeart/2005/8/layout/process1"/>
    <dgm:cxn modelId="{57542E23-9D7F-DF43-86C8-C2A9686F73AC}" type="presOf" srcId="{F330B1B0-7051-E347-A456-30376DB95E7E}" destId="{3A90111F-D7C1-1743-BCE1-864822401725}" srcOrd="0" destOrd="0" presId="urn:microsoft.com/office/officeart/2005/8/layout/process1"/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F9997F19-804E-7E4E-98E9-7B26CA322B3F}" type="presOf" srcId="{2FFC566F-4633-F143-A115-903745B0B196}" destId="{2E94103F-148C-2B4F-BCAA-EA97D45BF448}" srcOrd="1" destOrd="0" presId="urn:microsoft.com/office/officeart/2005/8/layout/process1"/>
    <dgm:cxn modelId="{E8A530A0-76A1-3148-82D1-4791268421E4}" type="presOf" srcId="{1B17CE91-AFE0-1345-B225-CDAB194622D2}" destId="{5415BDBF-AA7E-3647-975B-E0495B724D3A}" srcOrd="0" destOrd="0" presId="urn:microsoft.com/office/officeart/2005/8/layout/process1"/>
    <dgm:cxn modelId="{D394FB7C-3249-AA44-B3A2-D0EECE350204}" type="presOf" srcId="{0D784024-5EB9-8046-8642-031109495224}" destId="{48DB43AD-37E6-5749-B51B-603C866A77CF}" srcOrd="0" destOrd="0" presId="urn:microsoft.com/office/officeart/2005/8/layout/process1"/>
    <dgm:cxn modelId="{66493798-A08C-AA4E-9EDB-540ED67E59FB}" type="presOf" srcId="{793E8ABC-A564-8B49-93DF-9364D6C92E42}" destId="{6A0360A5-39E3-704F-9826-B50C66E6F579}" srcOrd="0" destOrd="0" presId="urn:microsoft.com/office/officeart/2005/8/layout/process1"/>
    <dgm:cxn modelId="{FD9A1517-8C42-BC44-AEE9-0179A7408B67}" type="presOf" srcId="{2FFC566F-4633-F143-A115-903745B0B196}" destId="{75BBFA52-37B8-9C42-AD79-609B37F2E571}" srcOrd="0" destOrd="0" presId="urn:microsoft.com/office/officeart/2005/8/layout/process1"/>
    <dgm:cxn modelId="{2AF6DFE2-21DF-2C4F-91FD-A1DC2FC5A885}" srcId="{0D784024-5EB9-8046-8642-031109495224}" destId="{793E8ABC-A564-8B49-93DF-9364D6C92E42}" srcOrd="2" destOrd="0" parTransId="{3756510A-64D5-2B49-968D-AEF861372EF1}" sibTransId="{97C8E0C6-2054-2A4E-BB83-72998A25386E}"/>
    <dgm:cxn modelId="{F8258B52-B424-654B-8701-B5273F76C092}" type="presParOf" srcId="{48DB43AD-37E6-5749-B51B-603C866A77CF}" destId="{3A90111F-D7C1-1743-BCE1-864822401725}" srcOrd="0" destOrd="0" presId="urn:microsoft.com/office/officeart/2005/8/layout/process1"/>
    <dgm:cxn modelId="{68B72109-7AC2-AA44-95C5-D722F25EB7E7}" type="presParOf" srcId="{48DB43AD-37E6-5749-B51B-603C866A77CF}" destId="{75BBFA52-37B8-9C42-AD79-609B37F2E571}" srcOrd="1" destOrd="0" presId="urn:microsoft.com/office/officeart/2005/8/layout/process1"/>
    <dgm:cxn modelId="{2F4DACCE-887F-F244-ABF6-E1DF8144CC19}" type="presParOf" srcId="{75BBFA52-37B8-9C42-AD79-609B37F2E571}" destId="{2E94103F-148C-2B4F-BCAA-EA97D45BF448}" srcOrd="0" destOrd="0" presId="urn:microsoft.com/office/officeart/2005/8/layout/process1"/>
    <dgm:cxn modelId="{EA5688F1-D0F5-CB45-88F3-14D023408B8B}" type="presParOf" srcId="{48DB43AD-37E6-5749-B51B-603C866A77CF}" destId="{AC4FCC77-E469-7F4E-80FB-2687712ABCF3}" srcOrd="2" destOrd="0" presId="urn:microsoft.com/office/officeart/2005/8/layout/process1"/>
    <dgm:cxn modelId="{A283AABE-D0CA-B04F-8832-E91157235E3D}" type="presParOf" srcId="{48DB43AD-37E6-5749-B51B-603C866A77CF}" destId="{5415BDBF-AA7E-3647-975B-E0495B724D3A}" srcOrd="3" destOrd="0" presId="urn:microsoft.com/office/officeart/2005/8/layout/process1"/>
    <dgm:cxn modelId="{091CB1C8-1078-BF44-A8E4-BA0120B6EAA6}" type="presParOf" srcId="{5415BDBF-AA7E-3647-975B-E0495B724D3A}" destId="{2D7561BE-A688-D64B-BF50-63EF060B70EA}" srcOrd="0" destOrd="0" presId="urn:microsoft.com/office/officeart/2005/8/layout/process1"/>
    <dgm:cxn modelId="{DFF9ED47-3F79-374C-8E1D-67197F103F28}" type="presParOf" srcId="{48DB43AD-37E6-5749-B51B-603C866A77CF}" destId="{6A0360A5-39E3-704F-9826-B50C66E6F5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51C64-CF01-1E4B-B83F-0A30F67A4FA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43EE2BB-D1AC-6A4A-A3DA-475CB1A891BF}">
      <dgm:prSet phldrT="[文字]"/>
      <dgm:spPr/>
      <dgm:t>
        <a:bodyPr/>
        <a:lstStyle/>
        <a:p>
          <a:r>
            <a:rPr lang="en-US" altLang="zh-TW" dirty="0" err="1" smtClean="0"/>
            <a:t>onPause</a:t>
          </a:r>
          <a:endParaRPr lang="zh-TW" altLang="en-US" dirty="0"/>
        </a:p>
      </dgm:t>
    </dgm:pt>
    <dgm:pt modelId="{901596BE-D651-DD4F-8459-B415B3C67AA6}" type="parTrans" cxnId="{6E2791D5-D5A6-7140-9055-D9023AE51B4A}">
      <dgm:prSet/>
      <dgm:spPr/>
      <dgm:t>
        <a:bodyPr/>
        <a:lstStyle/>
        <a:p>
          <a:endParaRPr lang="zh-TW" altLang="en-US"/>
        </a:p>
      </dgm:t>
    </dgm:pt>
    <dgm:pt modelId="{FC355E17-2A99-BA4D-BD56-0005CA5433CA}" type="sibTrans" cxnId="{6E2791D5-D5A6-7140-9055-D9023AE51B4A}">
      <dgm:prSet/>
      <dgm:spPr/>
      <dgm:t>
        <a:bodyPr/>
        <a:lstStyle/>
        <a:p>
          <a:endParaRPr lang="zh-TW" altLang="en-US"/>
        </a:p>
      </dgm:t>
    </dgm:pt>
    <dgm:pt modelId="{40A4D513-D696-B648-BA92-7A35B3E4B493}">
      <dgm:prSet phldrT="[文字]"/>
      <dgm:spPr/>
      <dgm:t>
        <a:bodyPr/>
        <a:lstStyle/>
        <a:p>
          <a:r>
            <a:rPr lang="en-US" altLang="zh-TW" dirty="0" err="1" smtClean="0"/>
            <a:t>onStop</a:t>
          </a:r>
          <a:endParaRPr lang="zh-TW" altLang="en-US" dirty="0"/>
        </a:p>
      </dgm:t>
    </dgm:pt>
    <dgm:pt modelId="{E1E39DA9-BEC5-444B-B3D0-354D99797FD4}" type="parTrans" cxnId="{2666C8B3-E35F-3442-8091-DA16E3598AB5}">
      <dgm:prSet/>
      <dgm:spPr/>
      <dgm:t>
        <a:bodyPr/>
        <a:lstStyle/>
        <a:p>
          <a:endParaRPr lang="zh-TW" altLang="en-US"/>
        </a:p>
      </dgm:t>
    </dgm:pt>
    <dgm:pt modelId="{2F3E495B-15AE-4D42-80AF-6FCA815A520D}" type="sibTrans" cxnId="{2666C8B3-E35F-3442-8091-DA16E3598AB5}">
      <dgm:prSet/>
      <dgm:spPr/>
      <dgm:t>
        <a:bodyPr/>
        <a:lstStyle/>
        <a:p>
          <a:endParaRPr lang="zh-TW" altLang="en-US"/>
        </a:p>
      </dgm:t>
    </dgm:pt>
    <dgm:pt modelId="{BA28AD27-052D-4F44-91FF-08D6FB8E3AE6}">
      <dgm:prSet phldrT="[文字]"/>
      <dgm:spPr/>
      <dgm:t>
        <a:bodyPr/>
        <a:lstStyle/>
        <a:p>
          <a:r>
            <a:rPr lang="en-US" altLang="zh-TW" dirty="0" err="1" smtClean="0"/>
            <a:t>onDestroy</a:t>
          </a:r>
          <a:endParaRPr lang="zh-TW" altLang="en-US" dirty="0"/>
        </a:p>
      </dgm:t>
    </dgm:pt>
    <dgm:pt modelId="{D816A07B-24F7-2B41-8AEB-C2773D4E4F58}" type="parTrans" cxnId="{7BF2F14E-F502-C741-ABCA-0ABF8B69595B}">
      <dgm:prSet/>
      <dgm:spPr/>
      <dgm:t>
        <a:bodyPr/>
        <a:lstStyle/>
        <a:p>
          <a:endParaRPr lang="zh-TW" altLang="en-US"/>
        </a:p>
      </dgm:t>
    </dgm:pt>
    <dgm:pt modelId="{772AEC19-9FD2-F24C-95DE-584384069FED}" type="sibTrans" cxnId="{7BF2F14E-F502-C741-ABCA-0ABF8B69595B}">
      <dgm:prSet/>
      <dgm:spPr/>
      <dgm:t>
        <a:bodyPr/>
        <a:lstStyle/>
        <a:p>
          <a:endParaRPr lang="zh-TW" altLang="en-US"/>
        </a:p>
      </dgm:t>
    </dgm:pt>
    <dgm:pt modelId="{B4000761-F7EE-BC4A-A4E9-82BC5D9DEF80}" type="pres">
      <dgm:prSet presAssocID="{A2D51C64-CF01-1E4B-B83F-0A30F67A4FA3}" presName="Name0" presStyleCnt="0">
        <dgm:presLayoutVars>
          <dgm:dir/>
          <dgm:resizeHandles val="exact"/>
        </dgm:presLayoutVars>
      </dgm:prSet>
      <dgm:spPr/>
    </dgm:pt>
    <dgm:pt modelId="{18201078-2EB7-E445-A655-D46BEFCFDAC0}" type="pres">
      <dgm:prSet presAssocID="{543EE2BB-D1AC-6A4A-A3DA-475CB1A891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ACCAAA-C12D-F64C-98E6-5F545AB9945B}" type="pres">
      <dgm:prSet presAssocID="{FC355E17-2A99-BA4D-BD56-0005CA5433CA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5F0372B7-21B2-7542-9C04-22222AE53661}" type="pres">
      <dgm:prSet presAssocID="{FC355E17-2A99-BA4D-BD56-0005CA5433CA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7D6DCC08-DEB2-A446-80B2-858C8B327A0C}" type="pres">
      <dgm:prSet presAssocID="{40A4D513-D696-B648-BA92-7A35B3E4B4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F76961-C94B-BF4F-86EB-7F0E02B2B51B}" type="pres">
      <dgm:prSet presAssocID="{2F3E495B-15AE-4D42-80AF-6FCA815A520D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432662C7-BF60-9541-A412-B6E9F551E21B}" type="pres">
      <dgm:prSet presAssocID="{2F3E495B-15AE-4D42-80AF-6FCA815A520D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2212B26C-2955-B04A-B4FD-E5B01F00B9BA}" type="pres">
      <dgm:prSet presAssocID="{BA28AD27-052D-4F44-91FF-08D6FB8E3A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311367-DAAB-8648-A031-9C4DA49B17E3}" type="presOf" srcId="{A2D51C64-CF01-1E4B-B83F-0A30F67A4FA3}" destId="{B4000761-F7EE-BC4A-A4E9-82BC5D9DEF80}" srcOrd="0" destOrd="0" presId="urn:microsoft.com/office/officeart/2005/8/layout/process1"/>
    <dgm:cxn modelId="{721DB25E-E0CD-754C-9B1E-875C32E065FB}" type="presOf" srcId="{BA28AD27-052D-4F44-91FF-08D6FB8E3AE6}" destId="{2212B26C-2955-B04A-B4FD-E5B01F00B9BA}" srcOrd="0" destOrd="0" presId="urn:microsoft.com/office/officeart/2005/8/layout/process1"/>
    <dgm:cxn modelId="{056001D9-9CBA-7742-92AC-7C246F44037F}" type="presOf" srcId="{FC355E17-2A99-BA4D-BD56-0005CA5433CA}" destId="{5F0372B7-21B2-7542-9C04-22222AE53661}" srcOrd="1" destOrd="0" presId="urn:microsoft.com/office/officeart/2005/8/layout/process1"/>
    <dgm:cxn modelId="{19CC8A24-5B1B-D348-A4C9-FA68F2DB7D9A}" type="presOf" srcId="{543EE2BB-D1AC-6A4A-A3DA-475CB1A891BF}" destId="{18201078-2EB7-E445-A655-D46BEFCFDAC0}" srcOrd="0" destOrd="0" presId="urn:microsoft.com/office/officeart/2005/8/layout/process1"/>
    <dgm:cxn modelId="{7BF2F14E-F502-C741-ABCA-0ABF8B69595B}" srcId="{A2D51C64-CF01-1E4B-B83F-0A30F67A4FA3}" destId="{BA28AD27-052D-4F44-91FF-08D6FB8E3AE6}" srcOrd="2" destOrd="0" parTransId="{D816A07B-24F7-2B41-8AEB-C2773D4E4F58}" sibTransId="{772AEC19-9FD2-F24C-95DE-584384069FED}"/>
    <dgm:cxn modelId="{3602E235-1307-7B4E-A995-0C7D67DE7EC8}" type="presOf" srcId="{2F3E495B-15AE-4D42-80AF-6FCA815A520D}" destId="{A5F76961-C94B-BF4F-86EB-7F0E02B2B51B}" srcOrd="0" destOrd="0" presId="urn:microsoft.com/office/officeart/2005/8/layout/process1"/>
    <dgm:cxn modelId="{2666C8B3-E35F-3442-8091-DA16E3598AB5}" srcId="{A2D51C64-CF01-1E4B-B83F-0A30F67A4FA3}" destId="{40A4D513-D696-B648-BA92-7A35B3E4B493}" srcOrd="1" destOrd="0" parTransId="{E1E39DA9-BEC5-444B-B3D0-354D99797FD4}" sibTransId="{2F3E495B-15AE-4D42-80AF-6FCA815A520D}"/>
    <dgm:cxn modelId="{6E2791D5-D5A6-7140-9055-D9023AE51B4A}" srcId="{A2D51C64-CF01-1E4B-B83F-0A30F67A4FA3}" destId="{543EE2BB-D1AC-6A4A-A3DA-475CB1A891BF}" srcOrd="0" destOrd="0" parTransId="{901596BE-D651-DD4F-8459-B415B3C67AA6}" sibTransId="{FC355E17-2A99-BA4D-BD56-0005CA5433CA}"/>
    <dgm:cxn modelId="{DB1E9D58-F300-F247-95C2-7406704258C1}" type="presOf" srcId="{FC355E17-2A99-BA4D-BD56-0005CA5433CA}" destId="{B3ACCAAA-C12D-F64C-98E6-5F545AB9945B}" srcOrd="0" destOrd="0" presId="urn:microsoft.com/office/officeart/2005/8/layout/process1"/>
    <dgm:cxn modelId="{87A06AB1-1229-AE46-94E0-F3679CF624B3}" type="presOf" srcId="{2F3E495B-15AE-4D42-80AF-6FCA815A520D}" destId="{432662C7-BF60-9541-A412-B6E9F551E21B}" srcOrd="1" destOrd="0" presId="urn:microsoft.com/office/officeart/2005/8/layout/process1"/>
    <dgm:cxn modelId="{97834F64-B630-A548-A606-57650EEBF30A}" type="presOf" srcId="{40A4D513-D696-B648-BA92-7A35B3E4B493}" destId="{7D6DCC08-DEB2-A446-80B2-858C8B327A0C}" srcOrd="0" destOrd="0" presId="urn:microsoft.com/office/officeart/2005/8/layout/process1"/>
    <dgm:cxn modelId="{89E06CE4-3AAF-D747-9855-1756726BF722}" type="presParOf" srcId="{B4000761-F7EE-BC4A-A4E9-82BC5D9DEF80}" destId="{18201078-2EB7-E445-A655-D46BEFCFDAC0}" srcOrd="0" destOrd="0" presId="urn:microsoft.com/office/officeart/2005/8/layout/process1"/>
    <dgm:cxn modelId="{2CD87AD6-5EF2-2846-B57B-F566F061D9CD}" type="presParOf" srcId="{B4000761-F7EE-BC4A-A4E9-82BC5D9DEF80}" destId="{B3ACCAAA-C12D-F64C-98E6-5F545AB9945B}" srcOrd="1" destOrd="0" presId="urn:microsoft.com/office/officeart/2005/8/layout/process1"/>
    <dgm:cxn modelId="{9FACB3C7-5D22-DC43-856E-46D3E8A253E4}" type="presParOf" srcId="{B3ACCAAA-C12D-F64C-98E6-5F545AB9945B}" destId="{5F0372B7-21B2-7542-9C04-22222AE53661}" srcOrd="0" destOrd="0" presId="urn:microsoft.com/office/officeart/2005/8/layout/process1"/>
    <dgm:cxn modelId="{6947C840-148D-F64F-BA6A-D77C8A84C6CA}" type="presParOf" srcId="{B4000761-F7EE-BC4A-A4E9-82BC5D9DEF80}" destId="{7D6DCC08-DEB2-A446-80B2-858C8B327A0C}" srcOrd="2" destOrd="0" presId="urn:microsoft.com/office/officeart/2005/8/layout/process1"/>
    <dgm:cxn modelId="{2FC101BA-6046-9D46-9B82-F8EEC55166C3}" type="presParOf" srcId="{B4000761-F7EE-BC4A-A4E9-82BC5D9DEF80}" destId="{A5F76961-C94B-BF4F-86EB-7F0E02B2B51B}" srcOrd="3" destOrd="0" presId="urn:microsoft.com/office/officeart/2005/8/layout/process1"/>
    <dgm:cxn modelId="{B145523C-598F-EF47-A4EA-39ABCC9F1B90}" type="presParOf" srcId="{A5F76961-C94B-BF4F-86EB-7F0E02B2B51B}" destId="{432662C7-BF60-9541-A412-B6E9F551E21B}" srcOrd="0" destOrd="0" presId="urn:microsoft.com/office/officeart/2005/8/layout/process1"/>
    <dgm:cxn modelId="{AB3349DA-4916-AA40-89D7-21ED27272C87}" type="presParOf" srcId="{B4000761-F7EE-BC4A-A4E9-82BC5D9DEF80}" destId="{2212B26C-2955-B04A-B4FD-E5B01F00B9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err="1" smtClean="0"/>
            <a:t>onPause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err="1" smtClean="0"/>
            <a:t>onStop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96CF1CF-F6DE-B345-BC61-3860844A8237}" type="presOf" srcId="{0D784024-5EB9-8046-8642-031109495224}" destId="{48DB43AD-37E6-5749-B51B-603C866A77CF}" srcOrd="0" destOrd="0" presId="urn:microsoft.com/office/officeart/2005/8/layout/process1"/>
    <dgm:cxn modelId="{06709754-9122-5940-BD6F-E5296C909488}" type="presOf" srcId="{37C9B091-994F-B646-A991-7E68AFA24AFE}" destId="{AC4FCC77-E469-7F4E-80FB-2687712ABCF3}" srcOrd="0" destOrd="0" presId="urn:microsoft.com/office/officeart/2005/8/layout/process1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3DF44B07-5873-BD4D-8176-C6115165A798}" type="presOf" srcId="{2FFC566F-4633-F143-A115-903745B0B196}" destId="{2E94103F-148C-2B4F-BCAA-EA97D45BF448}" srcOrd="1" destOrd="0" presId="urn:microsoft.com/office/officeart/2005/8/layout/process1"/>
    <dgm:cxn modelId="{F4470887-9C7C-704D-B023-87972F69ECC3}" type="presOf" srcId="{F330B1B0-7051-E347-A456-30376DB95E7E}" destId="{3A90111F-D7C1-1743-BCE1-864822401725}" srcOrd="0" destOrd="0" presId="urn:microsoft.com/office/officeart/2005/8/layout/process1"/>
    <dgm:cxn modelId="{117DE880-8FEB-3042-B41E-A50D0A0A316C}" type="presOf" srcId="{2FFC566F-4633-F143-A115-903745B0B196}" destId="{75BBFA52-37B8-9C42-AD79-609B37F2E571}" srcOrd="0" destOrd="0" presId="urn:microsoft.com/office/officeart/2005/8/layout/process1"/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8D3EB5DB-F292-6447-8F6E-39A1402ED592}" type="presParOf" srcId="{48DB43AD-37E6-5749-B51B-603C866A77CF}" destId="{3A90111F-D7C1-1743-BCE1-864822401725}" srcOrd="0" destOrd="0" presId="urn:microsoft.com/office/officeart/2005/8/layout/process1"/>
    <dgm:cxn modelId="{6E2EC41E-EDAF-0C4A-AE4E-9E015158553F}" type="presParOf" srcId="{48DB43AD-37E6-5749-B51B-603C866A77CF}" destId="{75BBFA52-37B8-9C42-AD79-609B37F2E571}" srcOrd="1" destOrd="0" presId="urn:microsoft.com/office/officeart/2005/8/layout/process1"/>
    <dgm:cxn modelId="{E885A244-CD54-3E41-B1D6-F5C13286D108}" type="presParOf" srcId="{75BBFA52-37B8-9C42-AD79-609B37F2E571}" destId="{2E94103F-148C-2B4F-BCAA-EA97D45BF448}" srcOrd="0" destOrd="0" presId="urn:microsoft.com/office/officeart/2005/8/layout/process1"/>
    <dgm:cxn modelId="{84B26E38-C44D-4148-9E9B-8F5B479A31D1}" type="presParOf" srcId="{48DB43AD-37E6-5749-B51B-603C866A77CF}" destId="{AC4FCC77-E469-7F4E-80FB-2687712ABC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D51C64-CF01-1E4B-B83F-0A30F67A4FA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43EE2BB-D1AC-6A4A-A3DA-475CB1A891BF}">
      <dgm:prSet phldrT="[文字]"/>
      <dgm:spPr/>
      <dgm:t>
        <a:bodyPr/>
        <a:lstStyle/>
        <a:p>
          <a:r>
            <a:rPr lang="en-US" altLang="zh-TW" dirty="0" err="1" smtClean="0"/>
            <a:t>onDestroy</a:t>
          </a:r>
          <a:endParaRPr lang="zh-TW" altLang="en-US" dirty="0"/>
        </a:p>
      </dgm:t>
    </dgm:pt>
    <dgm:pt modelId="{901596BE-D651-DD4F-8459-B415B3C67AA6}" type="parTrans" cxnId="{6E2791D5-D5A6-7140-9055-D9023AE51B4A}">
      <dgm:prSet/>
      <dgm:spPr/>
      <dgm:t>
        <a:bodyPr/>
        <a:lstStyle/>
        <a:p>
          <a:endParaRPr lang="zh-TW" altLang="en-US"/>
        </a:p>
      </dgm:t>
    </dgm:pt>
    <dgm:pt modelId="{FC355E17-2A99-BA4D-BD56-0005CA5433CA}" type="sibTrans" cxnId="{6E2791D5-D5A6-7140-9055-D9023AE51B4A}">
      <dgm:prSet/>
      <dgm:spPr/>
      <dgm:t>
        <a:bodyPr/>
        <a:lstStyle/>
        <a:p>
          <a:endParaRPr lang="zh-TW" altLang="en-US"/>
        </a:p>
      </dgm:t>
    </dgm:pt>
    <dgm:pt modelId="{B4000761-F7EE-BC4A-A4E9-82BC5D9DEF80}" type="pres">
      <dgm:prSet presAssocID="{A2D51C64-CF01-1E4B-B83F-0A30F67A4FA3}" presName="Name0" presStyleCnt="0">
        <dgm:presLayoutVars>
          <dgm:dir/>
          <dgm:resizeHandles val="exact"/>
        </dgm:presLayoutVars>
      </dgm:prSet>
      <dgm:spPr/>
    </dgm:pt>
    <dgm:pt modelId="{18201078-2EB7-E445-A655-D46BEFCFDAC0}" type="pres">
      <dgm:prSet presAssocID="{543EE2BB-D1AC-6A4A-A3DA-475CB1A891B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E2791D5-D5A6-7140-9055-D9023AE51B4A}" srcId="{A2D51C64-CF01-1E4B-B83F-0A30F67A4FA3}" destId="{543EE2BB-D1AC-6A4A-A3DA-475CB1A891BF}" srcOrd="0" destOrd="0" parTransId="{901596BE-D651-DD4F-8459-B415B3C67AA6}" sibTransId="{FC355E17-2A99-BA4D-BD56-0005CA5433CA}"/>
    <dgm:cxn modelId="{8160D719-4670-8442-9BAB-5B520B29E761}" type="presOf" srcId="{543EE2BB-D1AC-6A4A-A3DA-475CB1A891BF}" destId="{18201078-2EB7-E445-A655-D46BEFCFDAC0}" srcOrd="0" destOrd="0" presId="urn:microsoft.com/office/officeart/2005/8/layout/process1"/>
    <dgm:cxn modelId="{17FF8595-11BF-D441-9ABE-3AF118213CA0}" type="presOf" srcId="{A2D51C64-CF01-1E4B-B83F-0A30F67A4FA3}" destId="{B4000761-F7EE-BC4A-A4E9-82BC5D9DEF80}" srcOrd="0" destOrd="0" presId="urn:microsoft.com/office/officeart/2005/8/layout/process1"/>
    <dgm:cxn modelId="{D282B92F-85C5-9B48-965C-740F8371C319}" type="presParOf" srcId="{B4000761-F7EE-BC4A-A4E9-82BC5D9DEF80}" destId="{18201078-2EB7-E445-A655-D46BEFCFDAC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err="1" smtClean="0"/>
            <a:t>onRestart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err="1" smtClean="0"/>
            <a:t>onStart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793E8ABC-A564-8B49-93DF-9364D6C92E42}">
      <dgm:prSet phldrT="[文字]"/>
      <dgm:spPr/>
      <dgm:t>
        <a:bodyPr/>
        <a:lstStyle/>
        <a:p>
          <a:r>
            <a:rPr lang="en-US" altLang="zh-TW" dirty="0" err="1" smtClean="0"/>
            <a:t>onResume</a:t>
          </a:r>
          <a:endParaRPr lang="zh-TW" altLang="en-US" dirty="0"/>
        </a:p>
      </dgm:t>
    </dgm:pt>
    <dgm:pt modelId="{3756510A-64D5-2B49-968D-AEF861372EF1}" type="parTrans" cxnId="{2AF6DFE2-21DF-2C4F-91FD-A1DC2FC5A885}">
      <dgm:prSet/>
      <dgm:spPr/>
      <dgm:t>
        <a:bodyPr/>
        <a:lstStyle/>
        <a:p>
          <a:endParaRPr lang="zh-TW" altLang="en-US"/>
        </a:p>
      </dgm:t>
    </dgm:pt>
    <dgm:pt modelId="{97C8E0C6-2054-2A4E-BB83-72998A25386E}" type="sibTrans" cxnId="{2AF6DFE2-21DF-2C4F-91FD-A1DC2FC5A885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15BDBF-AA7E-3647-975B-E0495B724D3A}" type="pres">
      <dgm:prSet presAssocID="{1B17CE91-AFE0-1345-B225-CDAB194622D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D7561BE-A688-D64B-BF50-63EF060B70EA}" type="pres">
      <dgm:prSet presAssocID="{1B17CE91-AFE0-1345-B225-CDAB194622D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A0360A5-39E3-704F-9826-B50C66E6F579}" type="pres">
      <dgm:prSet presAssocID="{793E8ABC-A564-8B49-93DF-9364D6C92E4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2D299829-1A02-7A4A-A5A7-8052EDE9CB4E}" type="presOf" srcId="{F330B1B0-7051-E347-A456-30376DB95E7E}" destId="{3A90111F-D7C1-1743-BCE1-864822401725}" srcOrd="0" destOrd="0" presId="urn:microsoft.com/office/officeart/2005/8/layout/process1"/>
    <dgm:cxn modelId="{29CA5D6C-E771-5C4E-9381-085A8E0BDC68}" type="presOf" srcId="{2FFC566F-4633-F143-A115-903745B0B196}" destId="{2E94103F-148C-2B4F-BCAA-EA97D45BF448}" srcOrd="1" destOrd="0" presId="urn:microsoft.com/office/officeart/2005/8/layout/process1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B19FF9B4-57CC-B441-9250-DB359529AD15}" type="presOf" srcId="{37C9B091-994F-B646-A991-7E68AFA24AFE}" destId="{AC4FCC77-E469-7F4E-80FB-2687712ABCF3}" srcOrd="0" destOrd="0" presId="urn:microsoft.com/office/officeart/2005/8/layout/process1"/>
    <dgm:cxn modelId="{BFB8DE35-CB0E-2340-A349-16B02116EB47}" type="presOf" srcId="{1B17CE91-AFE0-1345-B225-CDAB194622D2}" destId="{5415BDBF-AA7E-3647-975B-E0495B724D3A}" srcOrd="0" destOrd="0" presId="urn:microsoft.com/office/officeart/2005/8/layout/process1"/>
    <dgm:cxn modelId="{67267E83-B3FD-8548-BA90-5D4358AED7AB}" type="presOf" srcId="{793E8ABC-A564-8B49-93DF-9364D6C92E42}" destId="{6A0360A5-39E3-704F-9826-B50C66E6F579}" srcOrd="0" destOrd="0" presId="urn:microsoft.com/office/officeart/2005/8/layout/process1"/>
    <dgm:cxn modelId="{7EC500CD-8431-A841-B7A6-8AD3CE570220}" type="presOf" srcId="{2FFC566F-4633-F143-A115-903745B0B196}" destId="{75BBFA52-37B8-9C42-AD79-609B37F2E571}" srcOrd="0" destOrd="0" presId="urn:microsoft.com/office/officeart/2005/8/layout/process1"/>
    <dgm:cxn modelId="{F46F0123-8DAA-3941-8D87-6E8C263C3809}" type="presOf" srcId="{0D784024-5EB9-8046-8642-031109495224}" destId="{48DB43AD-37E6-5749-B51B-603C866A77CF}" srcOrd="0" destOrd="0" presId="urn:microsoft.com/office/officeart/2005/8/layout/process1"/>
    <dgm:cxn modelId="{5CCA0A41-A5AF-0E49-B3D7-91619C674F4D}" type="presOf" srcId="{1B17CE91-AFE0-1345-B225-CDAB194622D2}" destId="{2D7561BE-A688-D64B-BF50-63EF060B70EA}" srcOrd="1" destOrd="0" presId="urn:microsoft.com/office/officeart/2005/8/layout/process1"/>
    <dgm:cxn modelId="{2AF6DFE2-21DF-2C4F-91FD-A1DC2FC5A885}" srcId="{0D784024-5EB9-8046-8642-031109495224}" destId="{793E8ABC-A564-8B49-93DF-9364D6C92E42}" srcOrd="2" destOrd="0" parTransId="{3756510A-64D5-2B49-968D-AEF861372EF1}" sibTransId="{97C8E0C6-2054-2A4E-BB83-72998A25386E}"/>
    <dgm:cxn modelId="{A4ECF387-B337-7E4F-A046-F88E1656948C}" type="presParOf" srcId="{48DB43AD-37E6-5749-B51B-603C866A77CF}" destId="{3A90111F-D7C1-1743-BCE1-864822401725}" srcOrd="0" destOrd="0" presId="urn:microsoft.com/office/officeart/2005/8/layout/process1"/>
    <dgm:cxn modelId="{8852F57B-696D-CE49-B25B-824004D9076D}" type="presParOf" srcId="{48DB43AD-37E6-5749-B51B-603C866A77CF}" destId="{75BBFA52-37B8-9C42-AD79-609B37F2E571}" srcOrd="1" destOrd="0" presId="urn:microsoft.com/office/officeart/2005/8/layout/process1"/>
    <dgm:cxn modelId="{4046A0B4-E729-864C-9B51-A69B28AD3771}" type="presParOf" srcId="{75BBFA52-37B8-9C42-AD79-609B37F2E571}" destId="{2E94103F-148C-2B4F-BCAA-EA97D45BF448}" srcOrd="0" destOrd="0" presId="urn:microsoft.com/office/officeart/2005/8/layout/process1"/>
    <dgm:cxn modelId="{7566DF34-77F5-1945-BCCC-1AB231AFF011}" type="presParOf" srcId="{48DB43AD-37E6-5749-B51B-603C866A77CF}" destId="{AC4FCC77-E469-7F4E-80FB-2687712ABCF3}" srcOrd="2" destOrd="0" presId="urn:microsoft.com/office/officeart/2005/8/layout/process1"/>
    <dgm:cxn modelId="{371E9618-CCEB-4E48-8B04-E86A1680A28F}" type="presParOf" srcId="{48DB43AD-37E6-5749-B51B-603C866A77CF}" destId="{5415BDBF-AA7E-3647-975B-E0495B724D3A}" srcOrd="3" destOrd="0" presId="urn:microsoft.com/office/officeart/2005/8/layout/process1"/>
    <dgm:cxn modelId="{E31182AB-5B5D-CF4A-93CE-D1C1D2F46256}" type="presParOf" srcId="{5415BDBF-AA7E-3647-975B-E0495B724D3A}" destId="{2D7561BE-A688-D64B-BF50-63EF060B70EA}" srcOrd="0" destOrd="0" presId="urn:microsoft.com/office/officeart/2005/8/layout/process1"/>
    <dgm:cxn modelId="{8969F8AC-0ED0-3E41-9CEE-0B744B83176A}" type="presParOf" srcId="{48DB43AD-37E6-5749-B51B-603C866A77CF}" destId="{6A0360A5-39E3-704F-9826-B50C66E6F5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err="1" smtClean="0"/>
            <a:t>onPause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err="1" smtClean="0"/>
            <a:t>onStop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4665AAD-CDBB-4347-B1CC-D6A17A8E50CD}" type="presOf" srcId="{37C9B091-994F-B646-A991-7E68AFA24AFE}" destId="{AC4FCC77-E469-7F4E-80FB-2687712ABCF3}" srcOrd="0" destOrd="0" presId="urn:microsoft.com/office/officeart/2005/8/layout/process1"/>
    <dgm:cxn modelId="{F68B6C46-E7AC-7442-9EA0-350D86B10CCB}" type="presOf" srcId="{2FFC566F-4633-F143-A115-903745B0B196}" destId="{75BBFA52-37B8-9C42-AD79-609B37F2E571}" srcOrd="0" destOrd="0" presId="urn:microsoft.com/office/officeart/2005/8/layout/process1"/>
    <dgm:cxn modelId="{AA3DE36C-BFF7-1642-A1CC-B3D542993E6C}" type="presOf" srcId="{0D784024-5EB9-8046-8642-031109495224}" destId="{48DB43AD-37E6-5749-B51B-603C866A77CF}" srcOrd="0" destOrd="0" presId="urn:microsoft.com/office/officeart/2005/8/layout/process1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4971D63A-A83B-5840-8CF6-4F715F00FB63}" type="presOf" srcId="{2FFC566F-4633-F143-A115-903745B0B196}" destId="{2E94103F-148C-2B4F-BCAA-EA97D45BF448}" srcOrd="1" destOrd="0" presId="urn:microsoft.com/office/officeart/2005/8/layout/process1"/>
    <dgm:cxn modelId="{03195C96-6560-5047-9D67-FADC831E30B6}" type="presOf" srcId="{F330B1B0-7051-E347-A456-30376DB95E7E}" destId="{3A90111F-D7C1-1743-BCE1-864822401725}" srcOrd="0" destOrd="0" presId="urn:microsoft.com/office/officeart/2005/8/layout/process1"/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0D71D537-C836-1C41-A69A-999B947574DD}" type="presParOf" srcId="{48DB43AD-37E6-5749-B51B-603C866A77CF}" destId="{3A90111F-D7C1-1743-BCE1-864822401725}" srcOrd="0" destOrd="0" presId="urn:microsoft.com/office/officeart/2005/8/layout/process1"/>
    <dgm:cxn modelId="{A678E5E0-CC49-C248-9EC8-9864C9E672FC}" type="presParOf" srcId="{48DB43AD-37E6-5749-B51B-603C866A77CF}" destId="{75BBFA52-37B8-9C42-AD79-609B37F2E571}" srcOrd="1" destOrd="0" presId="urn:microsoft.com/office/officeart/2005/8/layout/process1"/>
    <dgm:cxn modelId="{3647ED18-1D1B-6A4F-BC76-A93A9BBEBF64}" type="presParOf" srcId="{75BBFA52-37B8-9C42-AD79-609B37F2E571}" destId="{2E94103F-148C-2B4F-BCAA-EA97D45BF448}" srcOrd="0" destOrd="0" presId="urn:microsoft.com/office/officeart/2005/8/layout/process1"/>
    <dgm:cxn modelId="{12AAB0FD-5FAC-004B-AAC2-5ED3BE9E0040}" type="presParOf" srcId="{48DB43AD-37E6-5749-B51B-603C866A77CF}" destId="{AC4FCC77-E469-7F4E-80FB-2687712ABC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smtClean="0"/>
            <a:t>A1.onPause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smtClean="0"/>
            <a:t>A2.onCreate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8D1C179F-0300-564A-9BF5-B8B666EDC19D}">
      <dgm:prSet phldrT="[文字]"/>
      <dgm:spPr/>
      <dgm:t>
        <a:bodyPr/>
        <a:lstStyle/>
        <a:p>
          <a:r>
            <a:rPr lang="en-US" altLang="zh-TW" dirty="0" smtClean="0"/>
            <a:t>A2.onStart</a:t>
          </a:r>
          <a:endParaRPr lang="zh-TW" altLang="en-US" dirty="0"/>
        </a:p>
      </dgm:t>
    </dgm:pt>
    <dgm:pt modelId="{448AE2E3-6708-BD44-8CE1-5A2BA81989FA}" type="parTrans" cxnId="{B76ACD3A-7192-244F-8D20-F9ACDF1ABA4C}">
      <dgm:prSet/>
      <dgm:spPr/>
      <dgm:t>
        <a:bodyPr/>
        <a:lstStyle/>
        <a:p>
          <a:endParaRPr lang="zh-TW" altLang="en-US"/>
        </a:p>
      </dgm:t>
    </dgm:pt>
    <dgm:pt modelId="{A0AA04E6-670A-8A4C-83A0-3D217B34D373}" type="sibTrans" cxnId="{B76ACD3A-7192-244F-8D20-F9ACDF1ABA4C}">
      <dgm:prSet/>
      <dgm:spPr/>
      <dgm:t>
        <a:bodyPr/>
        <a:lstStyle/>
        <a:p>
          <a:endParaRPr lang="zh-TW" altLang="en-US"/>
        </a:p>
      </dgm:t>
    </dgm:pt>
    <dgm:pt modelId="{52CE7F23-9153-3E44-A751-847266FC24C1}">
      <dgm:prSet phldrT="[文字]"/>
      <dgm:spPr/>
      <dgm:t>
        <a:bodyPr/>
        <a:lstStyle/>
        <a:p>
          <a:r>
            <a:rPr lang="en-US" altLang="zh-TW" dirty="0" smtClean="0"/>
            <a:t>A2.onResume</a:t>
          </a:r>
          <a:endParaRPr lang="zh-TW" altLang="en-US" dirty="0"/>
        </a:p>
      </dgm:t>
    </dgm:pt>
    <dgm:pt modelId="{16E7A322-0179-644B-80B8-D9902A2CB34D}" type="parTrans" cxnId="{4CC34C75-211C-7C4F-B3C5-4B0D879F29DA}">
      <dgm:prSet/>
      <dgm:spPr/>
      <dgm:t>
        <a:bodyPr/>
        <a:lstStyle/>
        <a:p>
          <a:endParaRPr lang="zh-TW" altLang="en-US"/>
        </a:p>
      </dgm:t>
    </dgm:pt>
    <dgm:pt modelId="{CAB8913E-7CCC-7445-9CDB-3E9B2B3BC9E0}" type="sibTrans" cxnId="{4CC34C75-211C-7C4F-B3C5-4B0D879F29DA}">
      <dgm:prSet/>
      <dgm:spPr/>
      <dgm:t>
        <a:bodyPr/>
        <a:lstStyle/>
        <a:p>
          <a:endParaRPr lang="zh-TW" altLang="en-US"/>
        </a:p>
      </dgm:t>
    </dgm:pt>
    <dgm:pt modelId="{AD47CB05-7A4F-7A48-9589-470B8F0C5716}">
      <dgm:prSet phldrT="[文字]"/>
      <dgm:spPr/>
      <dgm:t>
        <a:bodyPr/>
        <a:lstStyle/>
        <a:p>
          <a:r>
            <a:rPr lang="en-US" altLang="zh-TW" dirty="0" smtClean="0"/>
            <a:t>A1.onStop</a:t>
          </a:r>
          <a:endParaRPr lang="zh-TW" altLang="en-US" dirty="0"/>
        </a:p>
      </dgm:t>
    </dgm:pt>
    <dgm:pt modelId="{A6175513-8931-794D-AB45-A7519899287E}" type="parTrans" cxnId="{0DCEDE97-2A62-664B-9E69-92A9C51411A0}">
      <dgm:prSet/>
      <dgm:spPr/>
      <dgm:t>
        <a:bodyPr/>
        <a:lstStyle/>
        <a:p>
          <a:endParaRPr lang="zh-TW" altLang="en-US"/>
        </a:p>
      </dgm:t>
    </dgm:pt>
    <dgm:pt modelId="{FDF6A426-DF99-DE4C-861C-D91AB2189BCD}" type="sibTrans" cxnId="{0DCEDE97-2A62-664B-9E69-92A9C51411A0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15BDBF-AA7E-3647-975B-E0495B724D3A}" type="pres">
      <dgm:prSet presAssocID="{1B17CE91-AFE0-1345-B225-CDAB194622D2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2D7561BE-A688-D64B-BF50-63EF060B70EA}" type="pres">
      <dgm:prSet presAssocID="{1B17CE91-AFE0-1345-B225-CDAB194622D2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1BB81E48-88E6-D840-BC6E-E9D5442EF53B}" type="pres">
      <dgm:prSet presAssocID="{8D1C179F-0300-564A-9BF5-B8B666EDC1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D499A3-69DD-1041-879D-360CF005ABE4}" type="pres">
      <dgm:prSet presAssocID="{A0AA04E6-670A-8A4C-83A0-3D217B34D373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1AEF6B25-48A2-684B-B4FC-9FDC86325A9D}" type="pres">
      <dgm:prSet presAssocID="{A0AA04E6-670A-8A4C-83A0-3D217B34D373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2A2158EF-7141-D744-8ABC-D92A20FE4A2D}" type="pres">
      <dgm:prSet presAssocID="{52CE7F23-9153-3E44-A751-847266FC24C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3FB40-AF0F-764F-96ED-56AEDC2025F7}" type="pres">
      <dgm:prSet presAssocID="{CAB8913E-7CCC-7445-9CDB-3E9B2B3BC9E0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9A74D7B3-697B-704A-A206-13B1EADD23E7}" type="pres">
      <dgm:prSet presAssocID="{CAB8913E-7CCC-7445-9CDB-3E9B2B3BC9E0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427A36AA-F69C-EF44-9E2C-A6521E9F424B}" type="pres">
      <dgm:prSet presAssocID="{AD47CB05-7A4F-7A48-9589-470B8F0C571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A68CFD3-FFD2-CD4F-A7F9-CD44F5419269}" type="presOf" srcId="{A0AA04E6-670A-8A4C-83A0-3D217B34D373}" destId="{DED499A3-69DD-1041-879D-360CF005ABE4}" srcOrd="0" destOrd="0" presId="urn:microsoft.com/office/officeart/2005/8/layout/process1"/>
    <dgm:cxn modelId="{0A0FCA6B-8B1F-6646-B20D-1B51C00BCA0D}" type="presOf" srcId="{52CE7F23-9153-3E44-A751-847266FC24C1}" destId="{2A2158EF-7141-D744-8ABC-D92A20FE4A2D}" srcOrd="0" destOrd="0" presId="urn:microsoft.com/office/officeart/2005/8/layout/process1"/>
    <dgm:cxn modelId="{B76ACD3A-7192-244F-8D20-F9ACDF1ABA4C}" srcId="{0D784024-5EB9-8046-8642-031109495224}" destId="{8D1C179F-0300-564A-9BF5-B8B666EDC19D}" srcOrd="2" destOrd="0" parTransId="{448AE2E3-6708-BD44-8CE1-5A2BA81989FA}" sibTransId="{A0AA04E6-670A-8A4C-83A0-3D217B34D373}"/>
    <dgm:cxn modelId="{0DCEDE97-2A62-664B-9E69-92A9C51411A0}" srcId="{0D784024-5EB9-8046-8642-031109495224}" destId="{AD47CB05-7A4F-7A48-9589-470B8F0C5716}" srcOrd="4" destOrd="0" parTransId="{A6175513-8931-794D-AB45-A7519899287E}" sibTransId="{FDF6A426-DF99-DE4C-861C-D91AB2189BCD}"/>
    <dgm:cxn modelId="{82C458F9-B2A5-464E-86DD-C56626AC2899}" type="presOf" srcId="{CAB8913E-7CCC-7445-9CDB-3E9B2B3BC9E0}" destId="{9A74D7B3-697B-704A-A206-13B1EADD23E7}" srcOrd="1" destOrd="0" presId="urn:microsoft.com/office/officeart/2005/8/layout/process1"/>
    <dgm:cxn modelId="{92C2F3AA-EAAB-D24F-A77D-E00EC3FC3C5E}" type="presOf" srcId="{A0AA04E6-670A-8A4C-83A0-3D217B34D373}" destId="{1AEF6B25-48A2-684B-B4FC-9FDC86325A9D}" srcOrd="1" destOrd="0" presId="urn:microsoft.com/office/officeart/2005/8/layout/process1"/>
    <dgm:cxn modelId="{6BD28169-E488-BB42-8F7D-3B782158C7AA}" type="presOf" srcId="{37C9B091-994F-B646-A991-7E68AFA24AFE}" destId="{AC4FCC77-E469-7F4E-80FB-2687712ABCF3}" srcOrd="0" destOrd="0" presId="urn:microsoft.com/office/officeart/2005/8/layout/process1"/>
    <dgm:cxn modelId="{873BC47E-9B13-554F-95FF-A5398BD54744}" type="presOf" srcId="{2FFC566F-4633-F143-A115-903745B0B196}" destId="{75BBFA52-37B8-9C42-AD79-609B37F2E571}" srcOrd="0" destOrd="0" presId="urn:microsoft.com/office/officeart/2005/8/layout/process1"/>
    <dgm:cxn modelId="{43CD574B-2AC0-A745-98D0-E65FB4435294}" type="presOf" srcId="{2FFC566F-4633-F143-A115-903745B0B196}" destId="{2E94103F-148C-2B4F-BCAA-EA97D45BF448}" srcOrd="1" destOrd="0" presId="urn:microsoft.com/office/officeart/2005/8/layout/process1"/>
    <dgm:cxn modelId="{605BC99A-43B4-9947-92BA-224AD32ED402}" type="presOf" srcId="{CAB8913E-7CCC-7445-9CDB-3E9B2B3BC9E0}" destId="{8AD3FB40-AF0F-764F-96ED-56AEDC2025F7}" srcOrd="0" destOrd="0" presId="urn:microsoft.com/office/officeart/2005/8/layout/process1"/>
    <dgm:cxn modelId="{E46BCB19-C61E-B944-BA82-7C5DFF5081E0}" type="presOf" srcId="{8D1C179F-0300-564A-9BF5-B8B666EDC19D}" destId="{1BB81E48-88E6-D840-BC6E-E9D5442EF53B}" srcOrd="0" destOrd="0" presId="urn:microsoft.com/office/officeart/2005/8/layout/process1"/>
    <dgm:cxn modelId="{2222137E-630F-2E43-8D6F-844609AAC1D1}" type="presOf" srcId="{0D784024-5EB9-8046-8642-031109495224}" destId="{48DB43AD-37E6-5749-B51B-603C866A77CF}" srcOrd="0" destOrd="0" presId="urn:microsoft.com/office/officeart/2005/8/layout/process1"/>
    <dgm:cxn modelId="{082CDFAA-BC74-A54A-800A-2505B0EBD6B4}" type="presOf" srcId="{F330B1B0-7051-E347-A456-30376DB95E7E}" destId="{3A90111F-D7C1-1743-BCE1-864822401725}" srcOrd="0" destOrd="0" presId="urn:microsoft.com/office/officeart/2005/8/layout/process1"/>
    <dgm:cxn modelId="{7185433D-1FA7-2C4F-A8B6-D97D1D8AD58A}" type="presOf" srcId="{1B17CE91-AFE0-1345-B225-CDAB194622D2}" destId="{5415BDBF-AA7E-3647-975B-E0495B724D3A}" srcOrd="0" destOrd="0" presId="urn:microsoft.com/office/officeart/2005/8/layout/process1"/>
    <dgm:cxn modelId="{5C66477D-8B9C-FA4A-92C6-0015BE858102}" type="presOf" srcId="{1B17CE91-AFE0-1345-B225-CDAB194622D2}" destId="{2D7561BE-A688-D64B-BF50-63EF060B70EA}" srcOrd="1" destOrd="0" presId="urn:microsoft.com/office/officeart/2005/8/layout/process1"/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22482F1B-35ED-6B40-9FA3-7AF5DC2459B3}" type="presOf" srcId="{AD47CB05-7A4F-7A48-9589-470B8F0C5716}" destId="{427A36AA-F69C-EF44-9E2C-A6521E9F424B}" srcOrd="0" destOrd="0" presId="urn:microsoft.com/office/officeart/2005/8/layout/process1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4CC34C75-211C-7C4F-B3C5-4B0D879F29DA}" srcId="{0D784024-5EB9-8046-8642-031109495224}" destId="{52CE7F23-9153-3E44-A751-847266FC24C1}" srcOrd="3" destOrd="0" parTransId="{16E7A322-0179-644B-80B8-D9902A2CB34D}" sibTransId="{CAB8913E-7CCC-7445-9CDB-3E9B2B3BC9E0}"/>
    <dgm:cxn modelId="{B5F115A1-8A27-9944-90C4-BD88E1781C6D}" type="presParOf" srcId="{48DB43AD-37E6-5749-B51B-603C866A77CF}" destId="{3A90111F-D7C1-1743-BCE1-864822401725}" srcOrd="0" destOrd="0" presId="urn:microsoft.com/office/officeart/2005/8/layout/process1"/>
    <dgm:cxn modelId="{569DB7F9-3BA0-8144-9467-CB9E3C372FE1}" type="presParOf" srcId="{48DB43AD-37E6-5749-B51B-603C866A77CF}" destId="{75BBFA52-37B8-9C42-AD79-609B37F2E571}" srcOrd="1" destOrd="0" presId="urn:microsoft.com/office/officeart/2005/8/layout/process1"/>
    <dgm:cxn modelId="{3F64887E-34F5-0C45-A27D-909F9B224663}" type="presParOf" srcId="{75BBFA52-37B8-9C42-AD79-609B37F2E571}" destId="{2E94103F-148C-2B4F-BCAA-EA97D45BF448}" srcOrd="0" destOrd="0" presId="urn:microsoft.com/office/officeart/2005/8/layout/process1"/>
    <dgm:cxn modelId="{4EA4BC8B-7120-DA46-A62A-BF9071C07E38}" type="presParOf" srcId="{48DB43AD-37E6-5749-B51B-603C866A77CF}" destId="{AC4FCC77-E469-7F4E-80FB-2687712ABCF3}" srcOrd="2" destOrd="0" presId="urn:microsoft.com/office/officeart/2005/8/layout/process1"/>
    <dgm:cxn modelId="{9CAC02C9-1367-E649-82CC-982F17572ACB}" type="presParOf" srcId="{48DB43AD-37E6-5749-B51B-603C866A77CF}" destId="{5415BDBF-AA7E-3647-975B-E0495B724D3A}" srcOrd="3" destOrd="0" presId="urn:microsoft.com/office/officeart/2005/8/layout/process1"/>
    <dgm:cxn modelId="{11539445-6B5E-E64E-946B-1272B0B319C9}" type="presParOf" srcId="{5415BDBF-AA7E-3647-975B-E0495B724D3A}" destId="{2D7561BE-A688-D64B-BF50-63EF060B70EA}" srcOrd="0" destOrd="0" presId="urn:microsoft.com/office/officeart/2005/8/layout/process1"/>
    <dgm:cxn modelId="{1AA127E9-A58A-0D4A-8DAB-59A0F2D5CF51}" type="presParOf" srcId="{48DB43AD-37E6-5749-B51B-603C866A77CF}" destId="{1BB81E48-88E6-D840-BC6E-E9D5442EF53B}" srcOrd="4" destOrd="0" presId="urn:microsoft.com/office/officeart/2005/8/layout/process1"/>
    <dgm:cxn modelId="{FDB20FDA-1670-EF4E-BDBC-34E63C0345C8}" type="presParOf" srcId="{48DB43AD-37E6-5749-B51B-603C866A77CF}" destId="{DED499A3-69DD-1041-879D-360CF005ABE4}" srcOrd="5" destOrd="0" presId="urn:microsoft.com/office/officeart/2005/8/layout/process1"/>
    <dgm:cxn modelId="{FB105375-C6B4-E644-99E0-FA97785E0E1F}" type="presParOf" srcId="{DED499A3-69DD-1041-879D-360CF005ABE4}" destId="{1AEF6B25-48A2-684B-B4FC-9FDC86325A9D}" srcOrd="0" destOrd="0" presId="urn:microsoft.com/office/officeart/2005/8/layout/process1"/>
    <dgm:cxn modelId="{F7C571AB-2C04-D940-9694-78296DE91115}" type="presParOf" srcId="{48DB43AD-37E6-5749-B51B-603C866A77CF}" destId="{2A2158EF-7141-D744-8ABC-D92A20FE4A2D}" srcOrd="6" destOrd="0" presId="urn:microsoft.com/office/officeart/2005/8/layout/process1"/>
    <dgm:cxn modelId="{962A340C-4224-234F-865F-0661449EF7C3}" type="presParOf" srcId="{48DB43AD-37E6-5749-B51B-603C866A77CF}" destId="{8AD3FB40-AF0F-764F-96ED-56AEDC2025F7}" srcOrd="7" destOrd="0" presId="urn:microsoft.com/office/officeart/2005/8/layout/process1"/>
    <dgm:cxn modelId="{2F83DBDA-B18F-BF42-B1A8-D620D16518F8}" type="presParOf" srcId="{8AD3FB40-AF0F-764F-96ED-56AEDC2025F7}" destId="{9A74D7B3-697B-704A-A206-13B1EADD23E7}" srcOrd="0" destOrd="0" presId="urn:microsoft.com/office/officeart/2005/8/layout/process1"/>
    <dgm:cxn modelId="{C253C32A-9CB4-204D-87D0-6AFA2B6F5867}" type="presParOf" srcId="{48DB43AD-37E6-5749-B51B-603C866A77CF}" destId="{427A36AA-F69C-EF44-9E2C-A6521E9F42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784024-5EB9-8046-8642-03110949522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330B1B0-7051-E347-A456-30376DB95E7E}">
      <dgm:prSet phldrT="[文字]"/>
      <dgm:spPr/>
      <dgm:t>
        <a:bodyPr/>
        <a:lstStyle/>
        <a:p>
          <a:r>
            <a:rPr lang="en-US" altLang="zh-TW" dirty="0" smtClean="0"/>
            <a:t>A2.onPause</a:t>
          </a:r>
          <a:endParaRPr lang="zh-TW" altLang="en-US" dirty="0"/>
        </a:p>
      </dgm:t>
    </dgm:pt>
    <dgm:pt modelId="{C30AF15F-BB52-4143-ADA5-05A2F33D78A2}" type="par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2FFC566F-4633-F143-A115-903745B0B196}" type="sibTrans" cxnId="{7F1074D4-F317-A749-A00E-9853885FC869}">
      <dgm:prSet/>
      <dgm:spPr/>
      <dgm:t>
        <a:bodyPr/>
        <a:lstStyle/>
        <a:p>
          <a:endParaRPr lang="zh-TW" altLang="en-US"/>
        </a:p>
      </dgm:t>
    </dgm:pt>
    <dgm:pt modelId="{37C9B091-994F-B646-A991-7E68AFA24AFE}">
      <dgm:prSet phldrT="[文字]"/>
      <dgm:spPr/>
      <dgm:t>
        <a:bodyPr/>
        <a:lstStyle/>
        <a:p>
          <a:r>
            <a:rPr lang="en-US" altLang="zh-TW" dirty="0" smtClean="0"/>
            <a:t>A1.onRestart</a:t>
          </a:r>
          <a:endParaRPr lang="zh-TW" altLang="en-US" dirty="0"/>
        </a:p>
      </dgm:t>
    </dgm:pt>
    <dgm:pt modelId="{B3D9F480-D7BB-D745-890C-18E89D2AA913}" type="par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1B17CE91-AFE0-1345-B225-CDAB194622D2}" type="sibTrans" cxnId="{5F0D8CB8-F174-B248-9602-A6E258526117}">
      <dgm:prSet/>
      <dgm:spPr/>
      <dgm:t>
        <a:bodyPr/>
        <a:lstStyle/>
        <a:p>
          <a:endParaRPr lang="zh-TW" altLang="en-US"/>
        </a:p>
      </dgm:t>
    </dgm:pt>
    <dgm:pt modelId="{8D1C179F-0300-564A-9BF5-B8B666EDC19D}">
      <dgm:prSet phldrT="[文字]"/>
      <dgm:spPr/>
      <dgm:t>
        <a:bodyPr/>
        <a:lstStyle/>
        <a:p>
          <a:r>
            <a:rPr lang="en-US" altLang="zh-TW" dirty="0" smtClean="0"/>
            <a:t>A1.onStart</a:t>
          </a:r>
          <a:endParaRPr lang="zh-TW" altLang="en-US" dirty="0"/>
        </a:p>
      </dgm:t>
    </dgm:pt>
    <dgm:pt modelId="{448AE2E3-6708-BD44-8CE1-5A2BA81989FA}" type="parTrans" cxnId="{B76ACD3A-7192-244F-8D20-F9ACDF1ABA4C}">
      <dgm:prSet/>
      <dgm:spPr/>
      <dgm:t>
        <a:bodyPr/>
        <a:lstStyle/>
        <a:p>
          <a:endParaRPr lang="zh-TW" altLang="en-US"/>
        </a:p>
      </dgm:t>
    </dgm:pt>
    <dgm:pt modelId="{A0AA04E6-670A-8A4C-83A0-3D217B34D373}" type="sibTrans" cxnId="{B76ACD3A-7192-244F-8D20-F9ACDF1ABA4C}">
      <dgm:prSet/>
      <dgm:spPr/>
      <dgm:t>
        <a:bodyPr/>
        <a:lstStyle/>
        <a:p>
          <a:endParaRPr lang="zh-TW" altLang="en-US"/>
        </a:p>
      </dgm:t>
    </dgm:pt>
    <dgm:pt modelId="{52CE7F23-9153-3E44-A751-847266FC24C1}">
      <dgm:prSet phldrT="[文字]"/>
      <dgm:spPr/>
      <dgm:t>
        <a:bodyPr/>
        <a:lstStyle/>
        <a:p>
          <a:r>
            <a:rPr lang="en-US" altLang="zh-TW" dirty="0" smtClean="0"/>
            <a:t>A1.onResume</a:t>
          </a:r>
          <a:endParaRPr lang="zh-TW" altLang="en-US" dirty="0"/>
        </a:p>
      </dgm:t>
    </dgm:pt>
    <dgm:pt modelId="{16E7A322-0179-644B-80B8-D9902A2CB34D}" type="parTrans" cxnId="{4CC34C75-211C-7C4F-B3C5-4B0D879F29DA}">
      <dgm:prSet/>
      <dgm:spPr/>
      <dgm:t>
        <a:bodyPr/>
        <a:lstStyle/>
        <a:p>
          <a:endParaRPr lang="zh-TW" altLang="en-US"/>
        </a:p>
      </dgm:t>
    </dgm:pt>
    <dgm:pt modelId="{CAB8913E-7CCC-7445-9CDB-3E9B2B3BC9E0}" type="sibTrans" cxnId="{4CC34C75-211C-7C4F-B3C5-4B0D879F29DA}">
      <dgm:prSet/>
      <dgm:spPr/>
      <dgm:t>
        <a:bodyPr/>
        <a:lstStyle/>
        <a:p>
          <a:endParaRPr lang="zh-TW" altLang="en-US"/>
        </a:p>
      </dgm:t>
    </dgm:pt>
    <dgm:pt modelId="{AD47CB05-7A4F-7A48-9589-470B8F0C5716}">
      <dgm:prSet phldrT="[文字]"/>
      <dgm:spPr/>
      <dgm:t>
        <a:bodyPr/>
        <a:lstStyle/>
        <a:p>
          <a:r>
            <a:rPr lang="en-US" altLang="zh-TW" dirty="0" smtClean="0"/>
            <a:t>A2.onStop</a:t>
          </a:r>
          <a:endParaRPr lang="zh-TW" altLang="en-US" dirty="0"/>
        </a:p>
      </dgm:t>
    </dgm:pt>
    <dgm:pt modelId="{A6175513-8931-794D-AB45-A7519899287E}" type="parTrans" cxnId="{0DCEDE97-2A62-664B-9E69-92A9C51411A0}">
      <dgm:prSet/>
      <dgm:spPr/>
      <dgm:t>
        <a:bodyPr/>
        <a:lstStyle/>
        <a:p>
          <a:endParaRPr lang="zh-TW" altLang="en-US"/>
        </a:p>
      </dgm:t>
    </dgm:pt>
    <dgm:pt modelId="{FDF6A426-DF99-DE4C-861C-D91AB2189BCD}" type="sibTrans" cxnId="{0DCEDE97-2A62-664B-9E69-92A9C51411A0}">
      <dgm:prSet/>
      <dgm:spPr/>
      <dgm:t>
        <a:bodyPr/>
        <a:lstStyle/>
        <a:p>
          <a:endParaRPr lang="zh-TW" altLang="en-US"/>
        </a:p>
      </dgm:t>
    </dgm:pt>
    <dgm:pt modelId="{302AD13B-DC23-3B49-A157-21AD40CF3370}">
      <dgm:prSet phldrT="[文字]"/>
      <dgm:spPr/>
      <dgm:t>
        <a:bodyPr/>
        <a:lstStyle/>
        <a:p>
          <a:r>
            <a:rPr lang="en-US" altLang="zh-TW" dirty="0" smtClean="0"/>
            <a:t>A2.onDestroy</a:t>
          </a:r>
          <a:endParaRPr lang="zh-TW" altLang="en-US" dirty="0"/>
        </a:p>
      </dgm:t>
    </dgm:pt>
    <dgm:pt modelId="{04B0D112-DB5E-994E-B3F1-00DBC06F140A}" type="parTrans" cxnId="{18E09350-B682-B846-93AB-38640F734D03}">
      <dgm:prSet/>
      <dgm:spPr/>
      <dgm:t>
        <a:bodyPr/>
        <a:lstStyle/>
        <a:p>
          <a:endParaRPr lang="zh-TW" altLang="en-US"/>
        </a:p>
      </dgm:t>
    </dgm:pt>
    <dgm:pt modelId="{5A47C260-E375-6046-8744-B7B810C7BD1D}" type="sibTrans" cxnId="{18E09350-B682-B846-93AB-38640F734D03}">
      <dgm:prSet/>
      <dgm:spPr/>
      <dgm:t>
        <a:bodyPr/>
        <a:lstStyle/>
        <a:p>
          <a:endParaRPr lang="zh-TW" altLang="en-US"/>
        </a:p>
      </dgm:t>
    </dgm:pt>
    <dgm:pt modelId="{48DB43AD-37E6-5749-B51B-603C866A77CF}" type="pres">
      <dgm:prSet presAssocID="{0D784024-5EB9-8046-8642-031109495224}" presName="Name0" presStyleCnt="0">
        <dgm:presLayoutVars>
          <dgm:dir/>
          <dgm:resizeHandles val="exact"/>
        </dgm:presLayoutVars>
      </dgm:prSet>
      <dgm:spPr/>
    </dgm:pt>
    <dgm:pt modelId="{3A90111F-D7C1-1743-BCE1-864822401725}" type="pres">
      <dgm:prSet presAssocID="{F330B1B0-7051-E347-A456-30376DB95E7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BFA52-37B8-9C42-AD79-609B37F2E571}" type="pres">
      <dgm:prSet presAssocID="{2FFC566F-4633-F143-A115-903745B0B196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2E94103F-148C-2B4F-BCAA-EA97D45BF448}" type="pres">
      <dgm:prSet presAssocID="{2FFC566F-4633-F143-A115-903745B0B196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AC4FCC77-E469-7F4E-80FB-2687712ABCF3}" type="pres">
      <dgm:prSet presAssocID="{37C9B091-994F-B646-A991-7E68AFA24A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15BDBF-AA7E-3647-975B-E0495B724D3A}" type="pres">
      <dgm:prSet presAssocID="{1B17CE91-AFE0-1345-B225-CDAB194622D2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2D7561BE-A688-D64B-BF50-63EF060B70EA}" type="pres">
      <dgm:prSet presAssocID="{1B17CE91-AFE0-1345-B225-CDAB194622D2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1BB81E48-88E6-D840-BC6E-E9D5442EF53B}" type="pres">
      <dgm:prSet presAssocID="{8D1C179F-0300-564A-9BF5-B8B666EDC1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D499A3-69DD-1041-879D-360CF005ABE4}" type="pres">
      <dgm:prSet presAssocID="{A0AA04E6-670A-8A4C-83A0-3D217B34D373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1AEF6B25-48A2-684B-B4FC-9FDC86325A9D}" type="pres">
      <dgm:prSet presAssocID="{A0AA04E6-670A-8A4C-83A0-3D217B34D373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2A2158EF-7141-D744-8ABC-D92A20FE4A2D}" type="pres">
      <dgm:prSet presAssocID="{52CE7F23-9153-3E44-A751-847266FC24C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3FB40-AF0F-764F-96ED-56AEDC2025F7}" type="pres">
      <dgm:prSet presAssocID="{CAB8913E-7CCC-7445-9CDB-3E9B2B3BC9E0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9A74D7B3-697B-704A-A206-13B1EADD23E7}" type="pres">
      <dgm:prSet presAssocID="{CAB8913E-7CCC-7445-9CDB-3E9B2B3BC9E0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427A36AA-F69C-EF44-9E2C-A6521E9F424B}" type="pres">
      <dgm:prSet presAssocID="{AD47CB05-7A4F-7A48-9589-470B8F0C571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A7DEB0-CB73-B14F-B763-1C878F9FB635}" type="pres">
      <dgm:prSet presAssocID="{FDF6A426-DF99-DE4C-861C-D91AB2189BCD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350D9E73-292A-3849-9F7D-C3F0C5F83541}" type="pres">
      <dgm:prSet presAssocID="{FDF6A426-DF99-DE4C-861C-D91AB2189BCD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7BD73430-73F2-E34D-8DAD-97DB17BEFF18}" type="pres">
      <dgm:prSet presAssocID="{302AD13B-DC23-3B49-A157-21AD40CF337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54BD77E-98CE-2447-B237-9910FE7D99A0}" type="presOf" srcId="{1B17CE91-AFE0-1345-B225-CDAB194622D2}" destId="{5415BDBF-AA7E-3647-975B-E0495B724D3A}" srcOrd="0" destOrd="0" presId="urn:microsoft.com/office/officeart/2005/8/layout/process1"/>
    <dgm:cxn modelId="{29BB5DA1-50DF-3B4E-844B-FA45001C60B2}" type="presOf" srcId="{A0AA04E6-670A-8A4C-83A0-3D217B34D373}" destId="{1AEF6B25-48A2-684B-B4FC-9FDC86325A9D}" srcOrd="1" destOrd="0" presId="urn:microsoft.com/office/officeart/2005/8/layout/process1"/>
    <dgm:cxn modelId="{4CC34C75-211C-7C4F-B3C5-4B0D879F29DA}" srcId="{0D784024-5EB9-8046-8642-031109495224}" destId="{52CE7F23-9153-3E44-A751-847266FC24C1}" srcOrd="3" destOrd="0" parTransId="{16E7A322-0179-644B-80B8-D9902A2CB34D}" sibTransId="{CAB8913E-7CCC-7445-9CDB-3E9B2B3BC9E0}"/>
    <dgm:cxn modelId="{78C8FA98-E2CB-7642-BBCC-EF185EBF58B3}" type="presOf" srcId="{FDF6A426-DF99-DE4C-861C-D91AB2189BCD}" destId="{60A7DEB0-CB73-B14F-B763-1C878F9FB635}" srcOrd="0" destOrd="0" presId="urn:microsoft.com/office/officeart/2005/8/layout/process1"/>
    <dgm:cxn modelId="{60F404EF-21A9-D744-9A4B-ED1036D40CF1}" type="presOf" srcId="{F330B1B0-7051-E347-A456-30376DB95E7E}" destId="{3A90111F-D7C1-1743-BCE1-864822401725}" srcOrd="0" destOrd="0" presId="urn:microsoft.com/office/officeart/2005/8/layout/process1"/>
    <dgm:cxn modelId="{E4E37AE3-932A-E748-91B7-A58B36698034}" type="presOf" srcId="{CAB8913E-7CCC-7445-9CDB-3E9B2B3BC9E0}" destId="{9A74D7B3-697B-704A-A206-13B1EADD23E7}" srcOrd="1" destOrd="0" presId="urn:microsoft.com/office/officeart/2005/8/layout/process1"/>
    <dgm:cxn modelId="{5F0D8CB8-F174-B248-9602-A6E258526117}" srcId="{0D784024-5EB9-8046-8642-031109495224}" destId="{37C9B091-994F-B646-A991-7E68AFA24AFE}" srcOrd="1" destOrd="0" parTransId="{B3D9F480-D7BB-D745-890C-18E89D2AA913}" sibTransId="{1B17CE91-AFE0-1345-B225-CDAB194622D2}"/>
    <dgm:cxn modelId="{03874619-C935-7B41-B2FD-CAA97F3AB134}" type="presOf" srcId="{8D1C179F-0300-564A-9BF5-B8B666EDC19D}" destId="{1BB81E48-88E6-D840-BC6E-E9D5442EF53B}" srcOrd="0" destOrd="0" presId="urn:microsoft.com/office/officeart/2005/8/layout/process1"/>
    <dgm:cxn modelId="{18E09350-B682-B846-93AB-38640F734D03}" srcId="{0D784024-5EB9-8046-8642-031109495224}" destId="{302AD13B-DC23-3B49-A157-21AD40CF3370}" srcOrd="5" destOrd="0" parTransId="{04B0D112-DB5E-994E-B3F1-00DBC06F140A}" sibTransId="{5A47C260-E375-6046-8744-B7B810C7BD1D}"/>
    <dgm:cxn modelId="{7F1074D4-F317-A749-A00E-9853885FC869}" srcId="{0D784024-5EB9-8046-8642-031109495224}" destId="{F330B1B0-7051-E347-A456-30376DB95E7E}" srcOrd="0" destOrd="0" parTransId="{C30AF15F-BB52-4143-ADA5-05A2F33D78A2}" sibTransId="{2FFC566F-4633-F143-A115-903745B0B196}"/>
    <dgm:cxn modelId="{E10BE2A6-42B4-6140-9C0A-F78177B6677D}" type="presOf" srcId="{0D784024-5EB9-8046-8642-031109495224}" destId="{48DB43AD-37E6-5749-B51B-603C866A77CF}" srcOrd="0" destOrd="0" presId="urn:microsoft.com/office/officeart/2005/8/layout/process1"/>
    <dgm:cxn modelId="{CE82CE3A-3360-EE4C-A375-F1FE97E1E6C4}" type="presOf" srcId="{2FFC566F-4633-F143-A115-903745B0B196}" destId="{2E94103F-148C-2B4F-BCAA-EA97D45BF448}" srcOrd="1" destOrd="0" presId="urn:microsoft.com/office/officeart/2005/8/layout/process1"/>
    <dgm:cxn modelId="{B2FD428A-1E5B-824A-8C3E-30CF5BE3C464}" type="presOf" srcId="{52CE7F23-9153-3E44-A751-847266FC24C1}" destId="{2A2158EF-7141-D744-8ABC-D92A20FE4A2D}" srcOrd="0" destOrd="0" presId="urn:microsoft.com/office/officeart/2005/8/layout/process1"/>
    <dgm:cxn modelId="{CE4AB20D-8E4C-624D-A182-B590A9C5065C}" type="presOf" srcId="{37C9B091-994F-B646-A991-7E68AFA24AFE}" destId="{AC4FCC77-E469-7F4E-80FB-2687712ABCF3}" srcOrd="0" destOrd="0" presId="urn:microsoft.com/office/officeart/2005/8/layout/process1"/>
    <dgm:cxn modelId="{B76ACD3A-7192-244F-8D20-F9ACDF1ABA4C}" srcId="{0D784024-5EB9-8046-8642-031109495224}" destId="{8D1C179F-0300-564A-9BF5-B8B666EDC19D}" srcOrd="2" destOrd="0" parTransId="{448AE2E3-6708-BD44-8CE1-5A2BA81989FA}" sibTransId="{A0AA04E6-670A-8A4C-83A0-3D217B34D373}"/>
    <dgm:cxn modelId="{9FD0D3CB-4F45-7B44-BDD3-C43B8C993F91}" type="presOf" srcId="{CAB8913E-7CCC-7445-9CDB-3E9B2B3BC9E0}" destId="{8AD3FB40-AF0F-764F-96ED-56AEDC2025F7}" srcOrd="0" destOrd="0" presId="urn:microsoft.com/office/officeart/2005/8/layout/process1"/>
    <dgm:cxn modelId="{D213FB49-6BE8-9746-BA0D-2B53DF197272}" type="presOf" srcId="{AD47CB05-7A4F-7A48-9589-470B8F0C5716}" destId="{427A36AA-F69C-EF44-9E2C-A6521E9F424B}" srcOrd="0" destOrd="0" presId="urn:microsoft.com/office/officeart/2005/8/layout/process1"/>
    <dgm:cxn modelId="{80762BF0-2EB6-6A4E-AD5A-2F82FB4AEA81}" type="presOf" srcId="{FDF6A426-DF99-DE4C-861C-D91AB2189BCD}" destId="{350D9E73-292A-3849-9F7D-C3F0C5F83541}" srcOrd="1" destOrd="0" presId="urn:microsoft.com/office/officeart/2005/8/layout/process1"/>
    <dgm:cxn modelId="{A9900EC1-8692-B74A-988D-24CE3DE14A03}" type="presOf" srcId="{2FFC566F-4633-F143-A115-903745B0B196}" destId="{75BBFA52-37B8-9C42-AD79-609B37F2E571}" srcOrd="0" destOrd="0" presId="urn:microsoft.com/office/officeart/2005/8/layout/process1"/>
    <dgm:cxn modelId="{D8E878D6-9446-F545-BD38-5E33F71B22B3}" type="presOf" srcId="{A0AA04E6-670A-8A4C-83A0-3D217B34D373}" destId="{DED499A3-69DD-1041-879D-360CF005ABE4}" srcOrd="0" destOrd="0" presId="urn:microsoft.com/office/officeart/2005/8/layout/process1"/>
    <dgm:cxn modelId="{0DCEDE97-2A62-664B-9E69-92A9C51411A0}" srcId="{0D784024-5EB9-8046-8642-031109495224}" destId="{AD47CB05-7A4F-7A48-9589-470B8F0C5716}" srcOrd="4" destOrd="0" parTransId="{A6175513-8931-794D-AB45-A7519899287E}" sibTransId="{FDF6A426-DF99-DE4C-861C-D91AB2189BCD}"/>
    <dgm:cxn modelId="{B6FD7E06-65FE-1A40-A24C-8DE7DACC750E}" type="presOf" srcId="{1B17CE91-AFE0-1345-B225-CDAB194622D2}" destId="{2D7561BE-A688-D64B-BF50-63EF060B70EA}" srcOrd="1" destOrd="0" presId="urn:microsoft.com/office/officeart/2005/8/layout/process1"/>
    <dgm:cxn modelId="{912C2E55-4945-D043-B758-4417B1E5DA25}" type="presOf" srcId="{302AD13B-DC23-3B49-A157-21AD40CF3370}" destId="{7BD73430-73F2-E34D-8DAD-97DB17BEFF18}" srcOrd="0" destOrd="0" presId="urn:microsoft.com/office/officeart/2005/8/layout/process1"/>
    <dgm:cxn modelId="{211FF82D-E119-C149-B219-CEB083973536}" type="presParOf" srcId="{48DB43AD-37E6-5749-B51B-603C866A77CF}" destId="{3A90111F-D7C1-1743-BCE1-864822401725}" srcOrd="0" destOrd="0" presId="urn:microsoft.com/office/officeart/2005/8/layout/process1"/>
    <dgm:cxn modelId="{D8056B0D-D712-CD48-AEA7-4FB817F268ED}" type="presParOf" srcId="{48DB43AD-37E6-5749-B51B-603C866A77CF}" destId="{75BBFA52-37B8-9C42-AD79-609B37F2E571}" srcOrd="1" destOrd="0" presId="urn:microsoft.com/office/officeart/2005/8/layout/process1"/>
    <dgm:cxn modelId="{959E9800-5F08-B849-AAFA-F1A307399C04}" type="presParOf" srcId="{75BBFA52-37B8-9C42-AD79-609B37F2E571}" destId="{2E94103F-148C-2B4F-BCAA-EA97D45BF448}" srcOrd="0" destOrd="0" presId="urn:microsoft.com/office/officeart/2005/8/layout/process1"/>
    <dgm:cxn modelId="{33579FDA-924B-6B47-8104-0CBB989F14CE}" type="presParOf" srcId="{48DB43AD-37E6-5749-B51B-603C866A77CF}" destId="{AC4FCC77-E469-7F4E-80FB-2687712ABCF3}" srcOrd="2" destOrd="0" presId="urn:microsoft.com/office/officeart/2005/8/layout/process1"/>
    <dgm:cxn modelId="{7D85255F-927B-0C40-A76A-8230CCA2F7FD}" type="presParOf" srcId="{48DB43AD-37E6-5749-B51B-603C866A77CF}" destId="{5415BDBF-AA7E-3647-975B-E0495B724D3A}" srcOrd="3" destOrd="0" presId="urn:microsoft.com/office/officeart/2005/8/layout/process1"/>
    <dgm:cxn modelId="{B2D5F29F-1556-044A-965E-C8DA48C98BA8}" type="presParOf" srcId="{5415BDBF-AA7E-3647-975B-E0495B724D3A}" destId="{2D7561BE-A688-D64B-BF50-63EF060B70EA}" srcOrd="0" destOrd="0" presId="urn:microsoft.com/office/officeart/2005/8/layout/process1"/>
    <dgm:cxn modelId="{7C06ABFF-B75C-3841-976B-127A6F10CB0B}" type="presParOf" srcId="{48DB43AD-37E6-5749-B51B-603C866A77CF}" destId="{1BB81E48-88E6-D840-BC6E-E9D5442EF53B}" srcOrd="4" destOrd="0" presId="urn:microsoft.com/office/officeart/2005/8/layout/process1"/>
    <dgm:cxn modelId="{E2565D64-851D-2648-A808-4D4BB0CE00C0}" type="presParOf" srcId="{48DB43AD-37E6-5749-B51B-603C866A77CF}" destId="{DED499A3-69DD-1041-879D-360CF005ABE4}" srcOrd="5" destOrd="0" presId="urn:microsoft.com/office/officeart/2005/8/layout/process1"/>
    <dgm:cxn modelId="{15B1F48D-2938-C84A-9FC8-0ABBDF91FBED}" type="presParOf" srcId="{DED499A3-69DD-1041-879D-360CF005ABE4}" destId="{1AEF6B25-48A2-684B-B4FC-9FDC86325A9D}" srcOrd="0" destOrd="0" presId="urn:microsoft.com/office/officeart/2005/8/layout/process1"/>
    <dgm:cxn modelId="{499EE778-75B7-984B-9F6E-E247AB3ADF4D}" type="presParOf" srcId="{48DB43AD-37E6-5749-B51B-603C866A77CF}" destId="{2A2158EF-7141-D744-8ABC-D92A20FE4A2D}" srcOrd="6" destOrd="0" presId="urn:microsoft.com/office/officeart/2005/8/layout/process1"/>
    <dgm:cxn modelId="{C2D7AF59-1F74-8541-AB7E-A816EF0A1039}" type="presParOf" srcId="{48DB43AD-37E6-5749-B51B-603C866A77CF}" destId="{8AD3FB40-AF0F-764F-96ED-56AEDC2025F7}" srcOrd="7" destOrd="0" presId="urn:microsoft.com/office/officeart/2005/8/layout/process1"/>
    <dgm:cxn modelId="{1BC8FEAD-0ED8-9043-9DF9-7B3D86C34782}" type="presParOf" srcId="{8AD3FB40-AF0F-764F-96ED-56AEDC2025F7}" destId="{9A74D7B3-697B-704A-A206-13B1EADD23E7}" srcOrd="0" destOrd="0" presId="urn:microsoft.com/office/officeart/2005/8/layout/process1"/>
    <dgm:cxn modelId="{1CDB10D2-B5BF-0E47-9252-05D65377CDDF}" type="presParOf" srcId="{48DB43AD-37E6-5749-B51B-603C866A77CF}" destId="{427A36AA-F69C-EF44-9E2C-A6521E9F424B}" srcOrd="8" destOrd="0" presId="urn:microsoft.com/office/officeart/2005/8/layout/process1"/>
    <dgm:cxn modelId="{D5BB78E2-CA08-DA49-A0A1-AC665EA6D12A}" type="presParOf" srcId="{48DB43AD-37E6-5749-B51B-603C866A77CF}" destId="{60A7DEB0-CB73-B14F-B763-1C878F9FB635}" srcOrd="9" destOrd="0" presId="urn:microsoft.com/office/officeart/2005/8/layout/process1"/>
    <dgm:cxn modelId="{0CCED33E-88C4-C248-B1EA-D7B9D8846636}" type="presParOf" srcId="{60A7DEB0-CB73-B14F-B763-1C878F9FB635}" destId="{350D9E73-292A-3849-9F7D-C3F0C5F83541}" srcOrd="0" destOrd="0" presId="urn:microsoft.com/office/officeart/2005/8/layout/process1"/>
    <dgm:cxn modelId="{43F36310-8BCF-934B-8B74-DE4AA63A97F3}" type="presParOf" srcId="{48DB43AD-37E6-5749-B51B-603C866A77CF}" destId="{7BD73430-73F2-E34D-8DAD-97DB17BEFF1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5357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onCreate</a:t>
          </a:r>
          <a:endParaRPr lang="zh-TW" altLang="en-US" sz="2200" kern="1200" dirty="0"/>
        </a:p>
      </dsp:txBody>
      <dsp:txXfrm>
        <a:off x="33499" y="88198"/>
        <a:ext cx="1545106" cy="904550"/>
      </dsp:txXfrm>
    </dsp:sp>
    <dsp:sp modelId="{75BBFA52-37B8-9C42-AD79-609B37F2E571}">
      <dsp:nvSpPr>
        <dsp:cNvPr id="0" name=""/>
        <dsp:cNvSpPr/>
      </dsp:nvSpPr>
      <dsp:spPr>
        <a:xfrm>
          <a:off x="1766887" y="34190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66887" y="421330"/>
        <a:ext cx="237646" cy="238286"/>
      </dsp:txXfrm>
    </dsp:sp>
    <dsp:sp modelId="{AC4FCC77-E469-7F4E-80FB-2687712ABCF3}">
      <dsp:nvSpPr>
        <dsp:cNvPr id="0" name=""/>
        <dsp:cNvSpPr/>
      </dsp:nvSpPr>
      <dsp:spPr>
        <a:xfrm>
          <a:off x="2247304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onStart</a:t>
          </a:r>
          <a:endParaRPr lang="zh-TW" altLang="en-US" sz="2200" kern="1200" dirty="0"/>
        </a:p>
      </dsp:txBody>
      <dsp:txXfrm>
        <a:off x="2275446" y="88198"/>
        <a:ext cx="1545106" cy="904550"/>
      </dsp:txXfrm>
    </dsp:sp>
    <dsp:sp modelId="{5415BDBF-AA7E-3647-975B-E0495B724D3A}">
      <dsp:nvSpPr>
        <dsp:cNvPr id="0" name=""/>
        <dsp:cNvSpPr/>
      </dsp:nvSpPr>
      <dsp:spPr>
        <a:xfrm>
          <a:off x="4008834" y="34190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08834" y="421330"/>
        <a:ext cx="237646" cy="238286"/>
      </dsp:txXfrm>
    </dsp:sp>
    <dsp:sp modelId="{6A0360A5-39E3-704F-9826-B50C66E6F579}">
      <dsp:nvSpPr>
        <dsp:cNvPr id="0" name=""/>
        <dsp:cNvSpPr/>
      </dsp:nvSpPr>
      <dsp:spPr>
        <a:xfrm>
          <a:off x="4489251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onResume</a:t>
          </a:r>
          <a:endParaRPr lang="zh-TW" altLang="en-US" sz="2200" kern="1200" dirty="0"/>
        </a:p>
      </dsp:txBody>
      <dsp:txXfrm>
        <a:off x="4517393" y="88198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01078-2EB7-E445-A655-D46BEFCFDAC0}">
      <dsp:nvSpPr>
        <dsp:cNvPr id="0" name=""/>
        <dsp:cNvSpPr/>
      </dsp:nvSpPr>
      <dsp:spPr>
        <a:xfrm>
          <a:off x="5357" y="59677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onPause</a:t>
          </a:r>
          <a:endParaRPr lang="zh-TW" altLang="en-US" sz="2300" kern="1200" dirty="0"/>
        </a:p>
      </dsp:txBody>
      <dsp:txXfrm>
        <a:off x="33499" y="87819"/>
        <a:ext cx="1545106" cy="904550"/>
      </dsp:txXfrm>
    </dsp:sp>
    <dsp:sp modelId="{B3ACCAAA-C12D-F64C-98E6-5F545AB9945B}">
      <dsp:nvSpPr>
        <dsp:cNvPr id="0" name=""/>
        <dsp:cNvSpPr/>
      </dsp:nvSpPr>
      <dsp:spPr>
        <a:xfrm>
          <a:off x="1766887" y="341522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66887" y="420951"/>
        <a:ext cx="237646" cy="238286"/>
      </dsp:txXfrm>
    </dsp:sp>
    <dsp:sp modelId="{7D6DCC08-DEB2-A446-80B2-858C8B327A0C}">
      <dsp:nvSpPr>
        <dsp:cNvPr id="0" name=""/>
        <dsp:cNvSpPr/>
      </dsp:nvSpPr>
      <dsp:spPr>
        <a:xfrm>
          <a:off x="2247304" y="59677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onStop</a:t>
          </a:r>
          <a:endParaRPr lang="zh-TW" altLang="en-US" sz="2300" kern="1200" dirty="0"/>
        </a:p>
      </dsp:txBody>
      <dsp:txXfrm>
        <a:off x="2275446" y="87819"/>
        <a:ext cx="1545106" cy="904550"/>
      </dsp:txXfrm>
    </dsp:sp>
    <dsp:sp modelId="{A5F76961-C94B-BF4F-86EB-7F0E02B2B51B}">
      <dsp:nvSpPr>
        <dsp:cNvPr id="0" name=""/>
        <dsp:cNvSpPr/>
      </dsp:nvSpPr>
      <dsp:spPr>
        <a:xfrm>
          <a:off x="4008834" y="341522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08834" y="420951"/>
        <a:ext cx="237646" cy="238286"/>
      </dsp:txXfrm>
    </dsp:sp>
    <dsp:sp modelId="{2212B26C-2955-B04A-B4FD-E5B01F00B9BA}">
      <dsp:nvSpPr>
        <dsp:cNvPr id="0" name=""/>
        <dsp:cNvSpPr/>
      </dsp:nvSpPr>
      <dsp:spPr>
        <a:xfrm>
          <a:off x="4489251" y="59677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onDestroy</a:t>
          </a:r>
          <a:endParaRPr lang="zh-TW" altLang="en-US" sz="2300" kern="1200" dirty="0"/>
        </a:p>
      </dsp:txBody>
      <dsp:txXfrm>
        <a:off x="4517393" y="87819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754" y="0"/>
          <a:ext cx="1609195" cy="9486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onPause</a:t>
          </a:r>
          <a:endParaRPr lang="zh-TW" altLang="en-US" sz="2700" kern="1200" dirty="0"/>
        </a:p>
      </dsp:txBody>
      <dsp:txXfrm>
        <a:off x="28539" y="27785"/>
        <a:ext cx="1553625" cy="893078"/>
      </dsp:txXfrm>
    </dsp:sp>
    <dsp:sp modelId="{75BBFA52-37B8-9C42-AD79-609B37F2E571}">
      <dsp:nvSpPr>
        <dsp:cNvPr id="0" name=""/>
        <dsp:cNvSpPr/>
      </dsp:nvSpPr>
      <dsp:spPr>
        <a:xfrm>
          <a:off x="1770869" y="274783"/>
          <a:ext cx="341149" cy="399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0869" y="354599"/>
        <a:ext cx="238804" cy="239448"/>
      </dsp:txXfrm>
    </dsp:sp>
    <dsp:sp modelId="{AC4FCC77-E469-7F4E-80FB-2687712ABCF3}">
      <dsp:nvSpPr>
        <dsp:cNvPr id="0" name=""/>
        <dsp:cNvSpPr/>
      </dsp:nvSpPr>
      <dsp:spPr>
        <a:xfrm>
          <a:off x="2253628" y="0"/>
          <a:ext cx="1609195" cy="9486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onStop</a:t>
          </a:r>
          <a:endParaRPr lang="zh-TW" altLang="en-US" sz="2700" kern="1200" dirty="0"/>
        </a:p>
      </dsp:txBody>
      <dsp:txXfrm>
        <a:off x="2281413" y="27785"/>
        <a:ext cx="1553625" cy="893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01078-2EB7-E445-A655-D46BEFCFDAC0}">
      <dsp:nvSpPr>
        <dsp:cNvPr id="0" name=""/>
        <dsp:cNvSpPr/>
      </dsp:nvSpPr>
      <dsp:spPr>
        <a:xfrm>
          <a:off x="0" y="629"/>
          <a:ext cx="1614783" cy="968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onDestroy</a:t>
          </a:r>
          <a:endParaRPr lang="zh-TW" altLang="en-US" sz="2300" kern="1200" dirty="0"/>
        </a:p>
      </dsp:txBody>
      <dsp:txXfrm>
        <a:off x="28377" y="29006"/>
        <a:ext cx="1558029" cy="9121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5357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onRestart</a:t>
          </a:r>
          <a:endParaRPr lang="zh-TW" altLang="en-US" sz="2200" kern="1200" dirty="0"/>
        </a:p>
      </dsp:txBody>
      <dsp:txXfrm>
        <a:off x="33499" y="88198"/>
        <a:ext cx="1545106" cy="904550"/>
      </dsp:txXfrm>
    </dsp:sp>
    <dsp:sp modelId="{75BBFA52-37B8-9C42-AD79-609B37F2E571}">
      <dsp:nvSpPr>
        <dsp:cNvPr id="0" name=""/>
        <dsp:cNvSpPr/>
      </dsp:nvSpPr>
      <dsp:spPr>
        <a:xfrm>
          <a:off x="1766887" y="34190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66887" y="421330"/>
        <a:ext cx="237646" cy="238286"/>
      </dsp:txXfrm>
    </dsp:sp>
    <dsp:sp modelId="{AC4FCC77-E469-7F4E-80FB-2687712ABCF3}">
      <dsp:nvSpPr>
        <dsp:cNvPr id="0" name=""/>
        <dsp:cNvSpPr/>
      </dsp:nvSpPr>
      <dsp:spPr>
        <a:xfrm>
          <a:off x="2247304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onStart</a:t>
          </a:r>
          <a:endParaRPr lang="zh-TW" altLang="en-US" sz="2200" kern="1200" dirty="0"/>
        </a:p>
      </dsp:txBody>
      <dsp:txXfrm>
        <a:off x="2275446" y="88198"/>
        <a:ext cx="1545106" cy="904550"/>
      </dsp:txXfrm>
    </dsp:sp>
    <dsp:sp modelId="{5415BDBF-AA7E-3647-975B-E0495B724D3A}">
      <dsp:nvSpPr>
        <dsp:cNvPr id="0" name=""/>
        <dsp:cNvSpPr/>
      </dsp:nvSpPr>
      <dsp:spPr>
        <a:xfrm>
          <a:off x="4008834" y="341901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08834" y="421330"/>
        <a:ext cx="237646" cy="238286"/>
      </dsp:txXfrm>
    </dsp:sp>
    <dsp:sp modelId="{6A0360A5-39E3-704F-9826-B50C66E6F579}">
      <dsp:nvSpPr>
        <dsp:cNvPr id="0" name=""/>
        <dsp:cNvSpPr/>
      </dsp:nvSpPr>
      <dsp:spPr>
        <a:xfrm>
          <a:off x="4489251" y="60056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onResume</a:t>
          </a:r>
          <a:endParaRPr lang="zh-TW" altLang="en-US" sz="2200" kern="1200" dirty="0"/>
        </a:p>
      </dsp:txBody>
      <dsp:txXfrm>
        <a:off x="4517393" y="88198"/>
        <a:ext cx="1545106" cy="904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757" y="0"/>
          <a:ext cx="1614704" cy="9486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onPause</a:t>
          </a:r>
          <a:endParaRPr lang="zh-TW" altLang="en-US" sz="2700" kern="1200" dirty="0"/>
        </a:p>
      </dsp:txBody>
      <dsp:txXfrm>
        <a:off x="28542" y="27785"/>
        <a:ext cx="1559134" cy="893078"/>
      </dsp:txXfrm>
    </dsp:sp>
    <dsp:sp modelId="{75BBFA52-37B8-9C42-AD79-609B37F2E571}">
      <dsp:nvSpPr>
        <dsp:cNvPr id="0" name=""/>
        <dsp:cNvSpPr/>
      </dsp:nvSpPr>
      <dsp:spPr>
        <a:xfrm>
          <a:off x="1776932" y="274100"/>
          <a:ext cx="342317" cy="400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6932" y="354189"/>
        <a:ext cx="239622" cy="240268"/>
      </dsp:txXfrm>
    </dsp:sp>
    <dsp:sp modelId="{AC4FCC77-E469-7F4E-80FB-2687712ABCF3}">
      <dsp:nvSpPr>
        <dsp:cNvPr id="0" name=""/>
        <dsp:cNvSpPr/>
      </dsp:nvSpPr>
      <dsp:spPr>
        <a:xfrm>
          <a:off x="2261343" y="0"/>
          <a:ext cx="1614704" cy="9486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onStop</a:t>
          </a:r>
          <a:endParaRPr lang="zh-TW" altLang="en-US" sz="2700" kern="1200" dirty="0"/>
        </a:p>
      </dsp:txBody>
      <dsp:txXfrm>
        <a:off x="2289128" y="27785"/>
        <a:ext cx="1559134" cy="893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3952" y="172917"/>
          <a:ext cx="1225186" cy="73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A1.onPause</a:t>
          </a:r>
          <a:endParaRPr lang="zh-TW" altLang="en-US" sz="1300" kern="1200" dirty="0"/>
        </a:p>
      </dsp:txBody>
      <dsp:txXfrm>
        <a:off x="25483" y="194448"/>
        <a:ext cx="1182124" cy="692049"/>
      </dsp:txXfrm>
    </dsp:sp>
    <dsp:sp modelId="{75BBFA52-37B8-9C42-AD79-609B37F2E571}">
      <dsp:nvSpPr>
        <dsp:cNvPr id="0" name=""/>
        <dsp:cNvSpPr/>
      </dsp:nvSpPr>
      <dsp:spPr>
        <a:xfrm>
          <a:off x="1351656" y="388550"/>
          <a:ext cx="259739" cy="3038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1351656" y="449319"/>
        <a:ext cx="181817" cy="182308"/>
      </dsp:txXfrm>
    </dsp:sp>
    <dsp:sp modelId="{AC4FCC77-E469-7F4E-80FB-2687712ABCF3}">
      <dsp:nvSpPr>
        <dsp:cNvPr id="0" name=""/>
        <dsp:cNvSpPr/>
      </dsp:nvSpPr>
      <dsp:spPr>
        <a:xfrm>
          <a:off x="1719212" y="172917"/>
          <a:ext cx="1225186" cy="73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A2.onCreate</a:t>
          </a:r>
          <a:endParaRPr lang="zh-TW" altLang="en-US" sz="1300" kern="1200" dirty="0"/>
        </a:p>
      </dsp:txBody>
      <dsp:txXfrm>
        <a:off x="1740743" y="194448"/>
        <a:ext cx="1182124" cy="692049"/>
      </dsp:txXfrm>
    </dsp:sp>
    <dsp:sp modelId="{5415BDBF-AA7E-3647-975B-E0495B724D3A}">
      <dsp:nvSpPr>
        <dsp:cNvPr id="0" name=""/>
        <dsp:cNvSpPr/>
      </dsp:nvSpPr>
      <dsp:spPr>
        <a:xfrm>
          <a:off x="3066917" y="388550"/>
          <a:ext cx="259739" cy="3038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3066917" y="449319"/>
        <a:ext cx="181817" cy="182308"/>
      </dsp:txXfrm>
    </dsp:sp>
    <dsp:sp modelId="{1BB81E48-88E6-D840-BC6E-E9D5442EF53B}">
      <dsp:nvSpPr>
        <dsp:cNvPr id="0" name=""/>
        <dsp:cNvSpPr/>
      </dsp:nvSpPr>
      <dsp:spPr>
        <a:xfrm>
          <a:off x="3434473" y="172917"/>
          <a:ext cx="1225186" cy="73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A2.onStart</a:t>
          </a:r>
          <a:endParaRPr lang="zh-TW" altLang="en-US" sz="1300" kern="1200" dirty="0"/>
        </a:p>
      </dsp:txBody>
      <dsp:txXfrm>
        <a:off x="3456004" y="194448"/>
        <a:ext cx="1182124" cy="692049"/>
      </dsp:txXfrm>
    </dsp:sp>
    <dsp:sp modelId="{DED499A3-69DD-1041-879D-360CF005ABE4}">
      <dsp:nvSpPr>
        <dsp:cNvPr id="0" name=""/>
        <dsp:cNvSpPr/>
      </dsp:nvSpPr>
      <dsp:spPr>
        <a:xfrm>
          <a:off x="4782178" y="388550"/>
          <a:ext cx="259739" cy="3038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4782178" y="449319"/>
        <a:ext cx="181817" cy="182308"/>
      </dsp:txXfrm>
    </dsp:sp>
    <dsp:sp modelId="{2A2158EF-7141-D744-8ABC-D92A20FE4A2D}">
      <dsp:nvSpPr>
        <dsp:cNvPr id="0" name=""/>
        <dsp:cNvSpPr/>
      </dsp:nvSpPr>
      <dsp:spPr>
        <a:xfrm>
          <a:off x="5149734" y="172917"/>
          <a:ext cx="1225186" cy="73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A2.onResume</a:t>
          </a:r>
          <a:endParaRPr lang="zh-TW" altLang="en-US" sz="1300" kern="1200" dirty="0"/>
        </a:p>
      </dsp:txBody>
      <dsp:txXfrm>
        <a:off x="5171265" y="194448"/>
        <a:ext cx="1182124" cy="692049"/>
      </dsp:txXfrm>
    </dsp:sp>
    <dsp:sp modelId="{8AD3FB40-AF0F-764F-96ED-56AEDC2025F7}">
      <dsp:nvSpPr>
        <dsp:cNvPr id="0" name=""/>
        <dsp:cNvSpPr/>
      </dsp:nvSpPr>
      <dsp:spPr>
        <a:xfrm>
          <a:off x="6497438" y="388550"/>
          <a:ext cx="259739" cy="3038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6497438" y="449319"/>
        <a:ext cx="181817" cy="182308"/>
      </dsp:txXfrm>
    </dsp:sp>
    <dsp:sp modelId="{427A36AA-F69C-EF44-9E2C-A6521E9F424B}">
      <dsp:nvSpPr>
        <dsp:cNvPr id="0" name=""/>
        <dsp:cNvSpPr/>
      </dsp:nvSpPr>
      <dsp:spPr>
        <a:xfrm>
          <a:off x="6864994" y="172917"/>
          <a:ext cx="1225186" cy="735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A1.onStop</a:t>
          </a:r>
          <a:endParaRPr lang="zh-TW" altLang="en-US" sz="1300" kern="1200" dirty="0"/>
        </a:p>
      </dsp:txBody>
      <dsp:txXfrm>
        <a:off x="6886525" y="194448"/>
        <a:ext cx="1182124" cy="6920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111F-D7C1-1743-BCE1-864822401725}">
      <dsp:nvSpPr>
        <dsp:cNvPr id="0" name=""/>
        <dsp:cNvSpPr/>
      </dsp:nvSpPr>
      <dsp:spPr>
        <a:xfrm>
          <a:off x="0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A2.onPause</a:t>
          </a:r>
          <a:endParaRPr lang="zh-TW" altLang="en-US" sz="1100" kern="1200" dirty="0"/>
        </a:p>
      </dsp:txBody>
      <dsp:txXfrm>
        <a:off x="17780" y="254723"/>
        <a:ext cx="976206" cy="571499"/>
      </dsp:txXfrm>
    </dsp:sp>
    <dsp:sp modelId="{75BBFA52-37B8-9C42-AD79-609B37F2E571}">
      <dsp:nvSpPr>
        <dsp:cNvPr id="0" name=""/>
        <dsp:cNvSpPr/>
      </dsp:nvSpPr>
      <dsp:spPr>
        <a:xfrm>
          <a:off x="1112943" y="415014"/>
          <a:ext cx="214494" cy="250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112943" y="465198"/>
        <a:ext cx="150146" cy="150550"/>
      </dsp:txXfrm>
    </dsp:sp>
    <dsp:sp modelId="{AC4FCC77-E469-7F4E-80FB-2687712ABCF3}">
      <dsp:nvSpPr>
        <dsp:cNvPr id="0" name=""/>
        <dsp:cNvSpPr/>
      </dsp:nvSpPr>
      <dsp:spPr>
        <a:xfrm>
          <a:off x="1416473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A1.onRestart</a:t>
          </a:r>
          <a:endParaRPr lang="zh-TW" altLang="en-US" sz="1100" kern="1200" dirty="0"/>
        </a:p>
      </dsp:txBody>
      <dsp:txXfrm>
        <a:off x="1434253" y="254723"/>
        <a:ext cx="976206" cy="571499"/>
      </dsp:txXfrm>
    </dsp:sp>
    <dsp:sp modelId="{5415BDBF-AA7E-3647-975B-E0495B724D3A}">
      <dsp:nvSpPr>
        <dsp:cNvPr id="0" name=""/>
        <dsp:cNvSpPr/>
      </dsp:nvSpPr>
      <dsp:spPr>
        <a:xfrm>
          <a:off x="2529416" y="415014"/>
          <a:ext cx="214494" cy="250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529416" y="465198"/>
        <a:ext cx="150146" cy="150550"/>
      </dsp:txXfrm>
    </dsp:sp>
    <dsp:sp modelId="{1BB81E48-88E6-D840-BC6E-E9D5442EF53B}">
      <dsp:nvSpPr>
        <dsp:cNvPr id="0" name=""/>
        <dsp:cNvSpPr/>
      </dsp:nvSpPr>
      <dsp:spPr>
        <a:xfrm>
          <a:off x="2832946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A1.onStart</a:t>
          </a:r>
          <a:endParaRPr lang="zh-TW" altLang="en-US" sz="1100" kern="1200" dirty="0"/>
        </a:p>
      </dsp:txBody>
      <dsp:txXfrm>
        <a:off x="2850726" y="254723"/>
        <a:ext cx="976206" cy="571499"/>
      </dsp:txXfrm>
    </dsp:sp>
    <dsp:sp modelId="{DED499A3-69DD-1041-879D-360CF005ABE4}">
      <dsp:nvSpPr>
        <dsp:cNvPr id="0" name=""/>
        <dsp:cNvSpPr/>
      </dsp:nvSpPr>
      <dsp:spPr>
        <a:xfrm>
          <a:off x="3945889" y="415014"/>
          <a:ext cx="214494" cy="250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3945889" y="465198"/>
        <a:ext cx="150146" cy="150550"/>
      </dsp:txXfrm>
    </dsp:sp>
    <dsp:sp modelId="{2A2158EF-7141-D744-8ABC-D92A20FE4A2D}">
      <dsp:nvSpPr>
        <dsp:cNvPr id="0" name=""/>
        <dsp:cNvSpPr/>
      </dsp:nvSpPr>
      <dsp:spPr>
        <a:xfrm>
          <a:off x="4249419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A1.onResume</a:t>
          </a:r>
          <a:endParaRPr lang="zh-TW" altLang="en-US" sz="1100" kern="1200" dirty="0"/>
        </a:p>
      </dsp:txBody>
      <dsp:txXfrm>
        <a:off x="4267199" y="254723"/>
        <a:ext cx="976206" cy="571499"/>
      </dsp:txXfrm>
    </dsp:sp>
    <dsp:sp modelId="{8AD3FB40-AF0F-764F-96ED-56AEDC2025F7}">
      <dsp:nvSpPr>
        <dsp:cNvPr id="0" name=""/>
        <dsp:cNvSpPr/>
      </dsp:nvSpPr>
      <dsp:spPr>
        <a:xfrm>
          <a:off x="5362363" y="415014"/>
          <a:ext cx="214494" cy="250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5362363" y="465198"/>
        <a:ext cx="150146" cy="150550"/>
      </dsp:txXfrm>
    </dsp:sp>
    <dsp:sp modelId="{427A36AA-F69C-EF44-9E2C-A6521E9F424B}">
      <dsp:nvSpPr>
        <dsp:cNvPr id="0" name=""/>
        <dsp:cNvSpPr/>
      </dsp:nvSpPr>
      <dsp:spPr>
        <a:xfrm>
          <a:off x="5665893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A2.onStop</a:t>
          </a:r>
          <a:endParaRPr lang="zh-TW" altLang="en-US" sz="1100" kern="1200" dirty="0"/>
        </a:p>
      </dsp:txBody>
      <dsp:txXfrm>
        <a:off x="5683673" y="254723"/>
        <a:ext cx="976206" cy="571499"/>
      </dsp:txXfrm>
    </dsp:sp>
    <dsp:sp modelId="{60A7DEB0-CB73-B14F-B763-1C878F9FB635}">
      <dsp:nvSpPr>
        <dsp:cNvPr id="0" name=""/>
        <dsp:cNvSpPr/>
      </dsp:nvSpPr>
      <dsp:spPr>
        <a:xfrm>
          <a:off x="6778836" y="415014"/>
          <a:ext cx="214494" cy="250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6778836" y="465198"/>
        <a:ext cx="150146" cy="150550"/>
      </dsp:txXfrm>
    </dsp:sp>
    <dsp:sp modelId="{7BD73430-73F2-E34D-8DAD-97DB17BEFF18}">
      <dsp:nvSpPr>
        <dsp:cNvPr id="0" name=""/>
        <dsp:cNvSpPr/>
      </dsp:nvSpPr>
      <dsp:spPr>
        <a:xfrm>
          <a:off x="7082366" y="236943"/>
          <a:ext cx="1011766" cy="6070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A2.onDestroy</a:t>
          </a:r>
          <a:endParaRPr lang="zh-TW" altLang="en-US" sz="1100" kern="1200" dirty="0"/>
        </a:p>
      </dsp:txBody>
      <dsp:txXfrm>
        <a:off x="7100146" y="254723"/>
        <a:ext cx="976206" cy="5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子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14/10/16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5400" dirty="0" smtClean="0"/>
              <a:t>Android App Development</a:t>
            </a:r>
            <a:endParaRPr kumimoji="1" lang="zh-TW" altLang="en-US" sz="5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3200" dirty="0" smtClean="0"/>
              <a:t>Activity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11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簡單佈局設計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es/layout/</a:t>
            </a:r>
            <a:r>
              <a:rPr kumimoji="1" lang="en-US" altLang="zh-TW" dirty="0" err="1" smtClean="0"/>
              <a:t>activity_my.xml</a:t>
            </a:r>
            <a:endParaRPr kumimoji="1" lang="en-US" altLang="zh-TW" dirty="0" smtClean="0"/>
          </a:p>
          <a:p>
            <a:r>
              <a:rPr kumimoji="1" lang="zh-TW" altLang="en-US" dirty="0" smtClean="0"/>
              <a:t>拉出兩個</a:t>
            </a:r>
            <a:r>
              <a:rPr kumimoji="1" lang="en-US" altLang="zh-TW" dirty="0" smtClean="0"/>
              <a:t> </a:t>
            </a:r>
            <a:r>
              <a:rPr lang="en-US" altLang="zh-TW" dirty="0" smtClean="0"/>
              <a:t>Number </a:t>
            </a:r>
            <a:r>
              <a:rPr lang="en-US" altLang="zh-TW" dirty="0"/>
              <a:t>(Decimal</a:t>
            </a:r>
            <a:r>
              <a:rPr lang="en-US" altLang="zh-TW" dirty="0" smtClean="0"/>
              <a:t>)</a:t>
            </a:r>
          </a:p>
          <a:p>
            <a:r>
              <a:rPr kumimoji="1" lang="zh-TW" altLang="en-US" dirty="0" smtClean="0"/>
              <a:t>拉出</a:t>
            </a:r>
            <a:r>
              <a:rPr kumimoji="1" lang="en-US" altLang="zh-TW" dirty="0" smtClean="0"/>
              <a:t>Button</a:t>
            </a:r>
          </a:p>
          <a:p>
            <a:r>
              <a:rPr kumimoji="1" lang="zh-TW" altLang="en-US" dirty="0" smtClean="0"/>
              <a:t>點兩下設定</a:t>
            </a:r>
            <a:r>
              <a:rPr kumimoji="1" lang="en-US" altLang="zh-TW" dirty="0" smtClean="0"/>
              <a:t>ID</a:t>
            </a:r>
          </a:p>
          <a:p>
            <a:r>
              <a:rPr kumimoji="1" lang="zh-TW" altLang="en-US" dirty="0" smtClean="0"/>
              <a:t>右下角</a:t>
            </a:r>
            <a:r>
              <a:rPr kumimoji="1" lang="en-US" altLang="zh-TW" dirty="0" smtClean="0"/>
              <a:t>Property</a:t>
            </a:r>
            <a:r>
              <a:rPr kumimoji="1" lang="zh-TW" altLang="en-US" dirty="0" smtClean="0"/>
              <a:t>設定</a:t>
            </a:r>
            <a:r>
              <a:rPr kumimoji="1" lang="en-US" altLang="zh-TW" dirty="0" smtClean="0"/>
              <a:t>Hint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07" y="0"/>
            <a:ext cx="3523593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</a:t>
            </a:r>
            <a:r>
              <a:rPr kumimoji="1" lang="en-US" altLang="zh-TW" dirty="0" smtClean="0"/>
              <a:t>Activity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java</a:t>
            </a:r>
            <a:r>
              <a:rPr kumimoji="1" lang="zh-TW" altLang="en-US" dirty="0" smtClean="0"/>
              <a:t>右鍵</a:t>
            </a:r>
            <a:r>
              <a:rPr kumimoji="1" lang="en-US" altLang="zh-TW" dirty="0" smtClean="0"/>
              <a:t> -&gt; </a:t>
            </a:r>
            <a:r>
              <a:rPr lang="en-US" altLang="zh-TW" dirty="0"/>
              <a:t>New -&gt; </a:t>
            </a:r>
            <a:r>
              <a:rPr lang="en-US" altLang="zh-TW" dirty="0" smtClean="0"/>
              <a:t>Activity			 </a:t>
            </a:r>
            <a:r>
              <a:rPr lang="en-US" altLang="zh-TW" dirty="0"/>
              <a:t>-&gt; Blank </a:t>
            </a:r>
            <a:r>
              <a:rPr lang="en-US" altLang="zh-TW" dirty="0" smtClean="0"/>
              <a:t>Activity</a:t>
            </a:r>
            <a:endParaRPr kumimoji="1" lang="en-US" altLang="zh-TW" dirty="0" smtClean="0"/>
          </a:p>
          <a:p>
            <a:r>
              <a:rPr lang="en-US" altLang="zh-TW" dirty="0" err="1" smtClean="0"/>
              <a:t>ResultActivity</a:t>
            </a:r>
            <a:endParaRPr lang="en-US" altLang="zh-TW" dirty="0" smtClean="0"/>
          </a:p>
          <a:p>
            <a:r>
              <a:rPr lang="en-US" altLang="zh-TW" dirty="0" smtClean="0"/>
              <a:t>Finish</a:t>
            </a:r>
          </a:p>
          <a:p>
            <a:r>
              <a:rPr lang="zh-TW" altLang="en-US" dirty="0" smtClean="0"/>
              <a:t>設計佈局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77" y="0"/>
            <a:ext cx="3541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Java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按下計算時開啟</a:t>
            </a:r>
            <a:r>
              <a:rPr kumimoji="1" lang="en-US" altLang="zh-TW" dirty="0" err="1" smtClean="0"/>
              <a:t>ResultActivity</a:t>
            </a:r>
            <a:r>
              <a:rPr kumimoji="1" lang="zh-TW" altLang="en-US" dirty="0" smtClean="0"/>
              <a:t>，並且傳送身高及體重的資料。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接收資料，計算</a:t>
            </a:r>
            <a:r>
              <a:rPr kumimoji="1" lang="en-US" altLang="zh-TW" dirty="0" smtClean="0"/>
              <a:t>BMI</a:t>
            </a:r>
            <a:r>
              <a:rPr kumimoji="1" lang="zh-TW" altLang="en-US" dirty="0" smtClean="0"/>
              <a:t>並顯示。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按下重設時關閉</a:t>
            </a:r>
            <a:r>
              <a:rPr kumimoji="1" lang="en-US" altLang="zh-TW" dirty="0" err="1" smtClean="0"/>
              <a:t>ResultActivity</a:t>
            </a:r>
            <a:r>
              <a:rPr kumimoji="1" lang="zh-TW" altLang="en-US" dirty="0" smtClean="0"/>
              <a:t>，並且重設輸入框。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94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開啟</a:t>
            </a:r>
            <a:r>
              <a:rPr lang="en-US" altLang="zh-CHT" dirty="0"/>
              <a:t>Activity – Intent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取得輸入框及按鈕</a:t>
            </a:r>
            <a:endParaRPr lang="en-US" altLang="zh-TW" dirty="0" smtClean="0"/>
          </a:p>
          <a:p>
            <a:r>
              <a:rPr lang="en-US" altLang="zh-TW" dirty="0" smtClean="0"/>
              <a:t>final </a:t>
            </a:r>
            <a:r>
              <a:rPr lang="en-US" altLang="zh-TW" dirty="0" err="1"/>
              <a:t>EditText</a:t>
            </a:r>
            <a:r>
              <a:rPr lang="en-US" altLang="zh-TW" dirty="0"/>
              <a:t> height = (</a:t>
            </a:r>
            <a:r>
              <a:rPr lang="en-US" altLang="zh-TW" dirty="0" err="1"/>
              <a:t>EditText</a:t>
            </a:r>
            <a:r>
              <a:rPr lang="en-US" altLang="zh-TW" dirty="0"/>
              <a:t>) </a:t>
            </a:r>
            <a:r>
              <a:rPr lang="en-US" altLang="zh-TW" dirty="0" err="1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R.id.height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final </a:t>
            </a:r>
            <a:r>
              <a:rPr lang="en-US" altLang="zh-TW" dirty="0" err="1"/>
              <a:t>EditText</a:t>
            </a:r>
            <a:r>
              <a:rPr lang="en-US" altLang="zh-TW" dirty="0"/>
              <a:t> weight = (</a:t>
            </a:r>
            <a:r>
              <a:rPr lang="en-US" altLang="zh-TW" dirty="0" err="1"/>
              <a:t>EditText</a:t>
            </a:r>
            <a:r>
              <a:rPr lang="en-US" altLang="zh-TW" dirty="0"/>
              <a:t>) </a:t>
            </a:r>
            <a:r>
              <a:rPr lang="en-US" altLang="zh-TW" dirty="0" err="1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R.id.weight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Button </a:t>
            </a:r>
            <a:r>
              <a:rPr lang="en-US" altLang="zh-TW" dirty="0" err="1"/>
              <a:t>calc</a:t>
            </a:r>
            <a:r>
              <a:rPr lang="en-US" altLang="zh-TW" dirty="0"/>
              <a:t> = (Button) </a:t>
            </a:r>
            <a:r>
              <a:rPr lang="en-US" altLang="zh-TW" dirty="0" err="1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R.id.calc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r>
              <a:rPr kumimoji="1" lang="zh-TW" altLang="en-US" dirty="0" smtClean="0"/>
              <a:t>設定按下按鈕的事件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9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開啟</a:t>
            </a:r>
            <a:r>
              <a:rPr lang="en-US" altLang="zh-CHT" dirty="0"/>
              <a:t>Activity – Intent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467" cy="5183717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altLang="zh-TW" dirty="0" err="1" smtClean="0"/>
              <a:t>calc.setOnClickListener</a:t>
            </a:r>
            <a:r>
              <a:rPr lang="en-US" altLang="zh-TW" dirty="0"/>
              <a:t>(new </a:t>
            </a:r>
            <a:r>
              <a:rPr lang="en-US" altLang="zh-TW" dirty="0" err="1"/>
              <a:t>View.OnClickListener</a:t>
            </a:r>
            <a:r>
              <a:rPr lang="en-US" altLang="zh-TW" dirty="0"/>
              <a:t>() {</a:t>
            </a:r>
          </a:p>
          <a:p>
            <a:pPr marL="36576" indent="0">
              <a:buNone/>
            </a:pPr>
            <a:r>
              <a:rPr lang="en-US" altLang="zh-TW" dirty="0"/>
              <a:t>    @Override</a:t>
            </a:r>
          </a:p>
          <a:p>
            <a:pPr marL="36576" indent="0">
              <a:buNone/>
            </a:pPr>
            <a:r>
              <a:rPr lang="en-US" altLang="zh-TW" dirty="0"/>
              <a:t>    public void </a:t>
            </a:r>
            <a:r>
              <a:rPr lang="en-US" altLang="zh-TW" dirty="0" err="1"/>
              <a:t>onClick</a:t>
            </a:r>
            <a:r>
              <a:rPr lang="en-US" altLang="zh-TW" dirty="0"/>
              <a:t>(View view) {</a:t>
            </a:r>
          </a:p>
          <a:p>
            <a:pPr marL="36576" indent="0">
              <a:buNone/>
            </a:pPr>
            <a:r>
              <a:rPr lang="en-US" altLang="zh-TW" dirty="0"/>
              <a:t>        Intent </a:t>
            </a:r>
            <a:r>
              <a:rPr lang="en-US" altLang="zh-TW" dirty="0" err="1"/>
              <a:t>resultIntent</a:t>
            </a:r>
            <a:r>
              <a:rPr lang="en-US" altLang="zh-TW" dirty="0"/>
              <a:t> = new Intent(</a:t>
            </a:r>
            <a:r>
              <a:rPr lang="en-US" altLang="zh-TW" dirty="0" err="1"/>
              <a:t>view.getContext</a:t>
            </a:r>
            <a:r>
              <a:rPr lang="en-US" altLang="zh-TW" dirty="0"/>
              <a:t>(), </a:t>
            </a:r>
            <a:r>
              <a:rPr lang="en-US" altLang="zh-TW" dirty="0" smtClean="0"/>
              <a:t>				</a:t>
            </a:r>
            <a:r>
              <a:rPr lang="en-US" altLang="zh-TW" dirty="0" err="1" smtClean="0"/>
              <a:t>ResultActivity.class</a:t>
            </a:r>
            <a:r>
              <a:rPr lang="en-US" altLang="zh-TW" dirty="0"/>
              <a:t>);</a:t>
            </a:r>
          </a:p>
          <a:p>
            <a:pPr marL="36576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resultIntent.putExtra</a:t>
            </a:r>
            <a:r>
              <a:rPr lang="en-US" altLang="zh-TW" dirty="0"/>
              <a:t>("height", </a:t>
            </a:r>
            <a:r>
              <a:rPr lang="en-US" altLang="zh-TW" dirty="0" smtClean="0"/>
              <a:t>							</a:t>
            </a:r>
            <a:r>
              <a:rPr lang="en-US" altLang="zh-TW" dirty="0" err="1" smtClean="0"/>
              <a:t>height.getText</a:t>
            </a:r>
            <a:r>
              <a:rPr lang="en-US" altLang="zh-TW" dirty="0"/>
              <a:t>().</a:t>
            </a:r>
            <a:r>
              <a:rPr lang="en-US" altLang="zh-TW" dirty="0" err="1"/>
              <a:t>toString</a:t>
            </a:r>
            <a:r>
              <a:rPr lang="en-US" altLang="zh-TW" dirty="0"/>
              <a:t>());</a:t>
            </a:r>
          </a:p>
          <a:p>
            <a:pPr marL="36576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resultIntent.putExtra</a:t>
            </a:r>
            <a:r>
              <a:rPr lang="en-US" altLang="zh-TW" dirty="0"/>
              <a:t>("weight", </a:t>
            </a:r>
            <a:r>
              <a:rPr lang="en-US" altLang="zh-TW" dirty="0" smtClean="0"/>
              <a:t>							</a:t>
            </a:r>
            <a:r>
              <a:rPr lang="en-US" altLang="zh-TW" dirty="0" err="1" smtClean="0"/>
              <a:t>weight.getText</a:t>
            </a:r>
            <a:r>
              <a:rPr lang="en-US" altLang="zh-TW" dirty="0"/>
              <a:t>().</a:t>
            </a:r>
            <a:r>
              <a:rPr lang="en-US" altLang="zh-TW" dirty="0" err="1"/>
              <a:t>toString</a:t>
            </a:r>
            <a:r>
              <a:rPr lang="en-US" altLang="zh-TW" dirty="0"/>
              <a:t>());</a:t>
            </a:r>
          </a:p>
          <a:p>
            <a:pPr marL="36576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startActivity</a:t>
            </a:r>
            <a:r>
              <a:rPr lang="en-US" altLang="zh-TW" dirty="0"/>
              <a:t>(</a:t>
            </a:r>
            <a:r>
              <a:rPr lang="en-US" altLang="zh-TW" dirty="0" err="1"/>
              <a:t>resultIntent</a:t>
            </a:r>
            <a:r>
              <a:rPr lang="en-US" altLang="zh-TW" dirty="0"/>
              <a:t>);</a:t>
            </a:r>
          </a:p>
          <a:p>
            <a:pPr marL="36576" indent="0">
              <a:buNone/>
            </a:pPr>
            <a:r>
              <a:rPr lang="en-US" altLang="zh-TW" dirty="0"/>
              <a:t>    }</a:t>
            </a:r>
          </a:p>
          <a:p>
            <a:pPr marL="36576" indent="0">
              <a:buNone/>
            </a:pPr>
            <a:r>
              <a:rPr lang="en-US" altLang="zh-TW" dirty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6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開啟</a:t>
            </a:r>
            <a:r>
              <a:rPr lang="en-US" altLang="zh-CHT" dirty="0"/>
              <a:t>Activity – Intent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Intent(</a:t>
            </a:r>
            <a:r>
              <a:rPr lang="en-US" altLang="zh-TW" dirty="0" err="1"/>
              <a:t>view.getContext</a:t>
            </a:r>
            <a:r>
              <a:rPr lang="en-US" altLang="zh-TW" dirty="0"/>
              <a:t>()</a:t>
            </a:r>
            <a:r>
              <a:rPr lang="en-US" altLang="zh-TW" dirty="0" smtClean="0"/>
              <a:t>, 				</a:t>
            </a:r>
            <a:r>
              <a:rPr lang="en-US" altLang="zh-TW" dirty="0" err="1" smtClean="0"/>
              <a:t>ResultActivity.class</a:t>
            </a:r>
            <a:r>
              <a:rPr lang="en-US" altLang="zh-TW" dirty="0"/>
              <a:t>)</a:t>
            </a:r>
            <a:r>
              <a:rPr lang="en-US" altLang="zh-TW" dirty="0" smtClean="0"/>
              <a:t>;</a:t>
            </a:r>
          </a:p>
          <a:p>
            <a:r>
              <a:rPr kumimoji="1" lang="zh-TW" altLang="en-US" dirty="0" smtClean="0"/>
              <a:t>從前者打開後者</a:t>
            </a:r>
            <a:endParaRPr kumimoji="1" lang="en-US" altLang="zh-TW" dirty="0" smtClean="0"/>
          </a:p>
          <a:p>
            <a:r>
              <a:rPr kumimoji="1" lang="zh-TW" altLang="en-US" dirty="0" smtClean="0"/>
              <a:t>後者記得用</a:t>
            </a:r>
            <a:r>
              <a:rPr kumimoji="1" lang="en-US" altLang="zh-TW" dirty="0" smtClean="0"/>
              <a:t>.class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70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開啟</a:t>
            </a:r>
            <a:r>
              <a:rPr lang="en-US" altLang="zh-CHT" dirty="0"/>
              <a:t>Activity – Intent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resultIntent.putExtra</a:t>
            </a:r>
            <a:r>
              <a:rPr lang="en-US" altLang="zh-TW" dirty="0"/>
              <a:t>("height", 				</a:t>
            </a:r>
            <a:r>
              <a:rPr lang="en-US" altLang="zh-TW" dirty="0" err="1" smtClean="0"/>
              <a:t>height.getText</a:t>
            </a:r>
            <a:r>
              <a:rPr lang="en-US" altLang="zh-TW" dirty="0"/>
              <a:t>().</a:t>
            </a:r>
            <a:r>
              <a:rPr lang="en-US" altLang="zh-TW" dirty="0" err="1"/>
              <a:t>toString</a:t>
            </a:r>
            <a:r>
              <a:rPr lang="en-US" altLang="zh-TW" dirty="0"/>
              <a:t>())</a:t>
            </a:r>
            <a:r>
              <a:rPr lang="en-US" altLang="zh-TW" dirty="0" smtClean="0"/>
              <a:t>;</a:t>
            </a:r>
          </a:p>
          <a:p>
            <a:r>
              <a:rPr kumimoji="1" lang="zh-TW" altLang="en-US" dirty="0" smtClean="0"/>
              <a:t>傳送資訊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前者用於辨識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startActivity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80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</a:t>
            </a:r>
            <a:r>
              <a:rPr lang="en-US" altLang="zh-TW" dirty="0"/>
              <a:t>Intent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Intent intent = </a:t>
            </a:r>
            <a:r>
              <a:rPr lang="en-US" altLang="zh-TW" dirty="0" err="1"/>
              <a:t>getIntent</a:t>
            </a:r>
            <a:r>
              <a:rPr lang="en-US" altLang="zh-TW" dirty="0"/>
              <a:t>()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取得</a:t>
            </a:r>
            <a:r>
              <a:rPr lang="en-US" altLang="zh-TW" dirty="0" smtClean="0"/>
              <a:t>intent</a:t>
            </a:r>
            <a:endParaRPr lang="en-US" altLang="zh-TW" dirty="0"/>
          </a:p>
          <a:p>
            <a:r>
              <a:rPr lang="en-US" altLang="zh-TW" dirty="0"/>
              <a:t>String height = 	</a:t>
            </a:r>
            <a:r>
              <a:rPr lang="en-US" altLang="zh-TW" dirty="0" err="1" smtClean="0"/>
              <a:t>intent.getStringExtra</a:t>
            </a:r>
            <a:r>
              <a:rPr lang="en-US" altLang="zh-TW" dirty="0"/>
              <a:t>("height")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取得身高</a:t>
            </a:r>
            <a:endParaRPr lang="en-US" altLang="zh-TW" dirty="0"/>
          </a:p>
          <a:p>
            <a:r>
              <a:rPr lang="en-US" altLang="zh-TW" dirty="0"/>
              <a:t>String weight =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intent.getStringExtra</a:t>
            </a:r>
            <a:r>
              <a:rPr lang="en-US" altLang="zh-TW" dirty="0"/>
              <a:t>("weight")</a:t>
            </a:r>
            <a:r>
              <a:rPr lang="en-US" altLang="zh-TW" dirty="0" smtClean="0"/>
              <a:t>;</a:t>
            </a:r>
          </a:p>
          <a:p>
            <a:r>
              <a:rPr kumimoji="1" lang="zh-TW" altLang="en-US" dirty="0" smtClean="0"/>
              <a:t>取得體重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72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顯示結果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altLang="zh-TW" dirty="0"/>
              <a:t>if (! (</a:t>
            </a:r>
            <a:r>
              <a:rPr lang="en-US" altLang="zh-TW" dirty="0" err="1"/>
              <a:t>height.isEmpty</a:t>
            </a:r>
            <a:r>
              <a:rPr lang="en-US" altLang="zh-TW" dirty="0"/>
              <a:t>() || </a:t>
            </a:r>
            <a:r>
              <a:rPr lang="en-US" altLang="zh-TW" dirty="0" err="1"/>
              <a:t>weight.isEmpty</a:t>
            </a:r>
            <a:r>
              <a:rPr lang="en-US" altLang="zh-TW" dirty="0"/>
              <a:t>())) {</a:t>
            </a:r>
          </a:p>
          <a:p>
            <a:pPr marL="36576" indent="0">
              <a:buNone/>
            </a:pPr>
            <a:r>
              <a:rPr lang="en-US" altLang="zh-TW" dirty="0"/>
              <a:t>    Double </a:t>
            </a:r>
            <a:r>
              <a:rPr lang="en-US" altLang="zh-TW" dirty="0" err="1"/>
              <a:t>heightN</a:t>
            </a:r>
            <a:r>
              <a:rPr lang="en-US" altLang="zh-TW" dirty="0"/>
              <a:t> = 	</a:t>
            </a:r>
            <a:r>
              <a:rPr lang="en-US" altLang="zh-TW" dirty="0" err="1" smtClean="0"/>
              <a:t>Double.parseDouble</a:t>
            </a:r>
            <a:r>
              <a:rPr lang="en-US" altLang="zh-TW" dirty="0"/>
              <a:t>(height);</a:t>
            </a:r>
          </a:p>
          <a:p>
            <a:pPr marL="36576" indent="0">
              <a:buNone/>
            </a:pPr>
            <a:r>
              <a:rPr lang="en-US" altLang="zh-TW" dirty="0"/>
              <a:t>    Double </a:t>
            </a:r>
            <a:r>
              <a:rPr lang="en-US" altLang="zh-TW" dirty="0" err="1"/>
              <a:t>weightN</a:t>
            </a:r>
            <a:r>
              <a:rPr lang="en-US" altLang="zh-TW" dirty="0"/>
              <a:t> =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Double.parseDouble</a:t>
            </a:r>
            <a:r>
              <a:rPr lang="en-US" altLang="zh-TW" dirty="0"/>
              <a:t>(weight);</a:t>
            </a:r>
          </a:p>
          <a:p>
            <a:pPr marL="36576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TextView</a:t>
            </a:r>
            <a:r>
              <a:rPr lang="en-US" altLang="zh-TW" dirty="0"/>
              <a:t> result = (</a:t>
            </a:r>
            <a:r>
              <a:rPr lang="en-US" altLang="zh-TW" dirty="0" err="1"/>
              <a:t>TextView</a:t>
            </a:r>
            <a:r>
              <a:rPr lang="en-US" altLang="zh-TW" dirty="0"/>
              <a:t>)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R.id.resultText</a:t>
            </a:r>
            <a:r>
              <a:rPr lang="en-US" altLang="zh-TW" dirty="0"/>
              <a:t>);</a:t>
            </a:r>
          </a:p>
          <a:p>
            <a:pPr marL="36576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result.setText</a:t>
            </a:r>
            <a:r>
              <a:rPr lang="en-US" altLang="zh-TW" dirty="0"/>
              <a:t>(</a:t>
            </a:r>
            <a:r>
              <a:rPr lang="en-US" altLang="zh-TW" dirty="0" err="1"/>
              <a:t>String.valueOf</a:t>
            </a:r>
            <a:r>
              <a:rPr lang="en-US" altLang="zh-TW" dirty="0"/>
              <a:t>(</a:t>
            </a:r>
            <a:r>
              <a:rPr lang="en-US" altLang="zh-TW" dirty="0" err="1"/>
              <a:t>weightN</a:t>
            </a:r>
            <a:r>
              <a:rPr lang="en-US" altLang="zh-TW" dirty="0"/>
              <a:t> / </a:t>
            </a:r>
            <a:r>
              <a:rPr lang="en-US" altLang="zh-TW" dirty="0" smtClean="0"/>
              <a:t>	(</a:t>
            </a:r>
            <a:r>
              <a:rPr lang="en-US" altLang="zh-TW" dirty="0" err="1"/>
              <a:t>heightN</a:t>
            </a:r>
            <a:r>
              <a:rPr lang="en-US" altLang="zh-TW" dirty="0"/>
              <a:t> * </a:t>
            </a:r>
            <a:r>
              <a:rPr lang="en-US" altLang="zh-TW" dirty="0" err="1"/>
              <a:t>heightN</a:t>
            </a:r>
            <a:r>
              <a:rPr lang="en-US" altLang="zh-TW" dirty="0"/>
              <a:t>) * 10000));</a:t>
            </a:r>
          </a:p>
          <a:p>
            <a:pPr marL="36576" indent="0">
              <a:buNone/>
            </a:pPr>
            <a:r>
              <a:rPr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6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關閉</a:t>
            </a:r>
            <a:r>
              <a:rPr kumimoji="1" lang="en-US" altLang="zh-TW" dirty="0" smtClean="0"/>
              <a:t>Activity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altLang="zh-TW" dirty="0"/>
              <a:t>Button reset = (Button)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R.id.resetButton</a:t>
            </a:r>
            <a:r>
              <a:rPr lang="en-US" altLang="zh-TW" dirty="0"/>
              <a:t>);</a:t>
            </a:r>
          </a:p>
          <a:p>
            <a:pPr marL="36576" indent="0">
              <a:buNone/>
            </a:pPr>
            <a:r>
              <a:rPr lang="en-US" altLang="zh-TW" dirty="0" err="1"/>
              <a:t>reset.setOnClickListener</a:t>
            </a:r>
            <a:r>
              <a:rPr lang="en-US" altLang="zh-TW" dirty="0" smtClean="0"/>
              <a:t>(				new </a:t>
            </a:r>
            <a:r>
              <a:rPr lang="en-US" altLang="zh-TW" dirty="0" err="1" smtClean="0"/>
              <a:t>View.OnClickListener</a:t>
            </a:r>
            <a:r>
              <a:rPr lang="en-US" altLang="zh-TW" dirty="0"/>
              <a:t>() {</a:t>
            </a:r>
          </a:p>
          <a:p>
            <a:pPr marL="36576" indent="0">
              <a:buNone/>
            </a:pPr>
            <a:r>
              <a:rPr lang="en-US" altLang="zh-TW" dirty="0"/>
              <a:t>    @Override</a:t>
            </a:r>
          </a:p>
          <a:p>
            <a:pPr marL="36576" indent="0">
              <a:buNone/>
            </a:pPr>
            <a:r>
              <a:rPr lang="en-US" altLang="zh-TW" dirty="0"/>
              <a:t>    public void </a:t>
            </a:r>
            <a:r>
              <a:rPr lang="en-US" altLang="zh-TW" dirty="0" err="1"/>
              <a:t>onClick</a:t>
            </a:r>
            <a:r>
              <a:rPr lang="en-US" altLang="zh-TW" dirty="0"/>
              <a:t>(View view) {</a:t>
            </a:r>
          </a:p>
          <a:p>
            <a:pPr marL="36576" indent="0">
              <a:buNone/>
            </a:pPr>
            <a:r>
              <a:rPr lang="en-US" altLang="zh-TW" dirty="0"/>
              <a:t>        finish();</a:t>
            </a:r>
          </a:p>
          <a:p>
            <a:pPr marL="36576" indent="0">
              <a:buNone/>
            </a:pPr>
            <a:r>
              <a:rPr lang="en-US" altLang="zh-TW" dirty="0"/>
              <a:t>    }</a:t>
            </a:r>
          </a:p>
          <a:p>
            <a:pPr marL="36576" indent="0">
              <a:buNone/>
            </a:pPr>
            <a:r>
              <a:rPr lang="en-US" altLang="zh-TW" dirty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27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今日目標</a:t>
            </a:r>
            <a:r>
              <a:rPr kumimoji="1" lang="en-US" altLang="zh-TW" dirty="0" smtClean="0"/>
              <a:t> - BMI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一個計算</a:t>
            </a:r>
            <a:r>
              <a:rPr kumimoji="1" lang="en-US" altLang="zh-TW" dirty="0" smtClean="0"/>
              <a:t>BMI</a:t>
            </a:r>
            <a:r>
              <a:rPr kumimoji="1" lang="zh-TW" altLang="en-US" dirty="0" smtClean="0"/>
              <a:t>的小</a:t>
            </a:r>
            <a:r>
              <a:rPr kumimoji="1" lang="en-US" altLang="zh-TW" dirty="0" smtClean="0"/>
              <a:t>App</a:t>
            </a:r>
          </a:p>
          <a:p>
            <a:r>
              <a:rPr kumimoji="1" lang="zh-TW" altLang="en-US" dirty="0" smtClean="0"/>
              <a:t>兩個</a:t>
            </a:r>
            <a:r>
              <a:rPr kumimoji="1" lang="en-US" altLang="zh-TW" dirty="0" smtClean="0"/>
              <a:t>Activity</a:t>
            </a:r>
          </a:p>
          <a:p>
            <a:r>
              <a:rPr kumimoji="1" lang="zh-TW" altLang="en-US" dirty="0" smtClean="0"/>
              <a:t>一個輸入、一個顯示結果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74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重設輸入框 </a:t>
            </a:r>
            <a:r>
              <a:rPr lang="en-US" altLang="zh-CHT" dirty="0"/>
              <a:t>– </a:t>
            </a:r>
            <a:r>
              <a:rPr lang="en-US" altLang="zh-CHT" dirty="0" err="1"/>
              <a:t>onRestart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TW" dirty="0"/>
              <a:t>@Override</a:t>
            </a:r>
          </a:p>
          <a:p>
            <a:pPr marL="36576" indent="0">
              <a:buNone/>
            </a:pPr>
            <a:r>
              <a:rPr lang="en-US" altLang="zh-TW" dirty="0" smtClean="0"/>
              <a:t>protected </a:t>
            </a:r>
            <a:r>
              <a:rPr lang="en-US" altLang="zh-TW" dirty="0"/>
              <a:t>void </a:t>
            </a:r>
            <a:r>
              <a:rPr lang="en-US" altLang="zh-TW" dirty="0" err="1"/>
              <a:t>onRestart</a:t>
            </a:r>
            <a:r>
              <a:rPr lang="en-US" altLang="zh-TW" dirty="0"/>
              <a:t>() {</a:t>
            </a:r>
          </a:p>
          <a:p>
            <a:pPr marL="36576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super.onRestart</a:t>
            </a:r>
            <a:r>
              <a:rPr lang="en-US" altLang="zh-TW" dirty="0"/>
              <a:t>();</a:t>
            </a:r>
          </a:p>
          <a:p>
            <a:pPr marL="36576" indent="0">
              <a:buNone/>
            </a:pPr>
            <a:r>
              <a:rPr lang="en-US" altLang="zh-TW" dirty="0"/>
              <a:t>    ((</a:t>
            </a:r>
            <a:r>
              <a:rPr lang="en-US" altLang="zh-TW" dirty="0" err="1"/>
              <a:t>EditText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R.id.height</a:t>
            </a:r>
            <a:r>
              <a:rPr lang="en-US" altLang="zh-TW" dirty="0"/>
              <a:t>)</a:t>
            </a:r>
            <a:r>
              <a:rPr lang="en-US" altLang="zh-TW" dirty="0" smtClean="0"/>
              <a:t>)</a:t>
            </a:r>
          </a:p>
          <a:p>
            <a:pPr marL="36576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  <a:r>
              <a:rPr lang="en-US" altLang="zh-TW" dirty="0" err="1"/>
              <a:t>getText</a:t>
            </a:r>
            <a:r>
              <a:rPr lang="en-US" altLang="zh-TW" dirty="0"/>
              <a:t>().clear();</a:t>
            </a:r>
          </a:p>
          <a:p>
            <a:pPr marL="36576" indent="0">
              <a:buNone/>
            </a:pPr>
            <a:r>
              <a:rPr lang="en-US" altLang="zh-TW" dirty="0"/>
              <a:t>    ((</a:t>
            </a:r>
            <a:r>
              <a:rPr lang="en-US" altLang="zh-TW" dirty="0" err="1"/>
              <a:t>EditText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findViewById</a:t>
            </a:r>
            <a:r>
              <a:rPr lang="en-US" altLang="zh-TW" dirty="0"/>
              <a:t>(</a:t>
            </a:r>
            <a:r>
              <a:rPr lang="en-US" altLang="zh-TW" dirty="0" err="1"/>
              <a:t>R.id.weight</a:t>
            </a:r>
            <a:r>
              <a:rPr lang="en-US" altLang="zh-TW" dirty="0"/>
              <a:t>)</a:t>
            </a:r>
            <a:r>
              <a:rPr lang="en-US" altLang="zh-TW" dirty="0" smtClean="0"/>
              <a:t>)</a:t>
            </a:r>
          </a:p>
          <a:p>
            <a:pPr marL="36576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  <a:r>
              <a:rPr lang="en-US" altLang="zh-TW" dirty="0" err="1"/>
              <a:t>getText</a:t>
            </a:r>
            <a:r>
              <a:rPr lang="en-US" altLang="zh-TW" dirty="0"/>
              <a:t>().clear();</a:t>
            </a:r>
          </a:p>
          <a:p>
            <a:pPr marL="36576" indent="0">
              <a:buNone/>
            </a:pPr>
            <a:r>
              <a:rPr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33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成果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1417637"/>
            <a:ext cx="2823633" cy="5019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66" y="1417638"/>
            <a:ext cx="2823633" cy="50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下集預告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Layout</a:t>
            </a:r>
          </a:p>
          <a:p>
            <a:r>
              <a:rPr kumimoji="1" lang="en-US" altLang="zh-TW" dirty="0" smtClean="0"/>
              <a:t>Widget</a:t>
            </a:r>
          </a:p>
          <a:p>
            <a:r>
              <a:rPr kumimoji="1" lang="en-US" altLang="zh-TW" dirty="0" smtClean="0"/>
              <a:t>Fragment</a:t>
            </a:r>
          </a:p>
          <a:p>
            <a:r>
              <a:rPr kumimoji="1" lang="en-US" altLang="zh-TW" smtClean="0"/>
              <a:t>10 / 23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13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什麼是</a:t>
            </a:r>
            <a:r>
              <a:rPr kumimoji="1" lang="en-US" altLang="zh-TW" dirty="0" smtClean="0"/>
              <a:t>Activity</a:t>
            </a:r>
            <a:r>
              <a:rPr kumimoji="1" lang="zh-TW" altLang="en-US" dirty="0" smtClean="0"/>
              <a:t>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App</a:t>
            </a:r>
            <a:r>
              <a:rPr kumimoji="1" lang="zh-TW" altLang="en-US" dirty="0" smtClean="0"/>
              <a:t>通常會由一個或多個</a:t>
            </a:r>
            <a:r>
              <a:rPr kumimoji="1" lang="en-US" altLang="zh-TW" dirty="0" smtClean="0"/>
              <a:t>Activity</a:t>
            </a:r>
            <a:r>
              <a:rPr kumimoji="1" lang="zh-TW" altLang="en-US" dirty="0" smtClean="0"/>
              <a:t>組成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提供畫面與使用者互動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58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Activity Lifecycle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onCreate</a:t>
            </a:r>
            <a:r>
              <a:rPr kumimoji="1" lang="zh-TW" altLang="en-US" dirty="0" smtClean="0"/>
              <a:t>：開啟時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onRestart</a:t>
            </a:r>
            <a:r>
              <a:rPr kumimoji="1" lang="zh-TW" altLang="en-US" dirty="0" smtClean="0"/>
              <a:t>：重啟時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onStart</a:t>
            </a:r>
            <a:r>
              <a:rPr kumimoji="1" lang="zh-TW" altLang="en-US" dirty="0" smtClean="0"/>
              <a:t>：看見時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onResume</a:t>
            </a:r>
            <a:r>
              <a:rPr kumimoji="1" lang="zh-TW" altLang="en-US" dirty="0" smtClean="0"/>
              <a:t>：最上層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onPause</a:t>
            </a:r>
            <a:r>
              <a:rPr kumimoji="1" lang="zh-TW" altLang="en-US" dirty="0" smtClean="0"/>
              <a:t>：非最上層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onStop</a:t>
            </a:r>
            <a:r>
              <a:rPr kumimoji="1" lang="zh-TW" altLang="en-US" dirty="0" smtClean="0"/>
              <a:t>：看不見時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onDestroy</a:t>
            </a:r>
            <a:r>
              <a:rPr kumimoji="1" lang="zh-TW" altLang="en-US" dirty="0" smtClean="0"/>
              <a:t>：關閉時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73" y="0"/>
            <a:ext cx="5149027" cy="66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Activity Lifecycle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打開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執行時按返回</a:t>
            </a:r>
            <a:r>
              <a:rPr lang="zh-TW" altLang="en-US" dirty="0" smtClean="0"/>
              <a:t>鍵：</a:t>
            </a:r>
            <a:endParaRPr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1621435332"/>
              </p:ext>
            </p:extLst>
          </p:nvPr>
        </p:nvGraphicFramePr>
        <p:xfrm>
          <a:off x="1573216" y="2182914"/>
          <a:ext cx="6096000" cy="10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3711736196"/>
              </p:ext>
            </p:extLst>
          </p:nvPr>
        </p:nvGraphicFramePr>
        <p:xfrm>
          <a:off x="1573216" y="3810173"/>
          <a:ext cx="6096000" cy="108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5045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2" grpId="0">
        <p:bldAsOne/>
      </p:bldGraphic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Activity Lifecycle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執行時按最近使用程式</a:t>
            </a:r>
            <a:r>
              <a:rPr lang="zh-TW" altLang="en-US" dirty="0" smtClean="0"/>
              <a:t>鍵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最近使用程式時往旁邊滑掉</a:t>
            </a:r>
            <a:endParaRPr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3961808075"/>
              </p:ext>
            </p:extLst>
          </p:nvPr>
        </p:nvGraphicFramePr>
        <p:xfrm>
          <a:off x="1573215" y="2262296"/>
          <a:ext cx="3863579" cy="94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24266914"/>
              </p:ext>
            </p:extLst>
          </p:nvPr>
        </p:nvGraphicFramePr>
        <p:xfrm>
          <a:off x="1573216" y="3876332"/>
          <a:ext cx="1614783" cy="97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31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Activity Lifecycle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最近使用程式時點</a:t>
            </a:r>
            <a:r>
              <a:rPr lang="zh-TW" altLang="en-US" dirty="0" smtClean="0"/>
              <a:t>回去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執行時按</a:t>
            </a:r>
            <a:r>
              <a:rPr lang="en-US" altLang="zh-TW" dirty="0"/>
              <a:t>home</a:t>
            </a:r>
            <a:r>
              <a:rPr lang="zh-TW" altLang="en-US" dirty="0" smtClean="0"/>
              <a:t>鍵</a:t>
            </a:r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3906224762"/>
              </p:ext>
            </p:extLst>
          </p:nvPr>
        </p:nvGraphicFramePr>
        <p:xfrm>
          <a:off x="1573216" y="2182914"/>
          <a:ext cx="6096000" cy="10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312797874"/>
              </p:ext>
            </p:extLst>
          </p:nvPr>
        </p:nvGraphicFramePr>
        <p:xfrm>
          <a:off x="1573216" y="3863103"/>
          <a:ext cx="3876806" cy="94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657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Activity Lifecycle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假設現在有兩個</a:t>
            </a:r>
            <a:r>
              <a:rPr kumimoji="1" lang="en-US" altLang="zh-TW" dirty="0" smtClean="0"/>
              <a:t>Activity</a:t>
            </a:r>
            <a:r>
              <a:rPr kumimoji="1" lang="zh-TW" altLang="en-US" dirty="0" smtClean="0"/>
              <a:t>，</a:t>
            </a:r>
            <a:r>
              <a:rPr kumimoji="1" lang="en-US" altLang="zh-TW" dirty="0" smtClean="0"/>
              <a:t>A1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A2</a:t>
            </a:r>
          </a:p>
          <a:p>
            <a:r>
              <a:rPr lang="zh-CHT" altLang="en-US" dirty="0"/>
              <a:t>從</a:t>
            </a:r>
            <a:r>
              <a:rPr lang="en-US" altLang="zh-CHT" dirty="0"/>
              <a:t>A1</a:t>
            </a:r>
            <a:r>
              <a:rPr lang="zh-CHT" altLang="en-US" dirty="0"/>
              <a:t>中開啟</a:t>
            </a:r>
            <a:r>
              <a:rPr lang="en-US" altLang="zh-CHT" dirty="0" smtClean="0"/>
              <a:t>A2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CHT" dirty="0"/>
          </a:p>
          <a:p>
            <a:endParaRPr lang="en-US" altLang="zh-CHT" dirty="0"/>
          </a:p>
          <a:p>
            <a:r>
              <a:rPr lang="zh-TW" altLang="en-US" dirty="0"/>
              <a:t>再關閉</a:t>
            </a:r>
            <a:r>
              <a:rPr lang="en-US" altLang="zh-TW" dirty="0" smtClean="0"/>
              <a:t>A2</a:t>
            </a:r>
            <a:r>
              <a:rPr lang="zh-TW" altLang="en-US" dirty="0" smtClean="0"/>
              <a:t>：</a:t>
            </a:r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101278448"/>
              </p:ext>
            </p:extLst>
          </p:nvPr>
        </p:nvGraphicFramePr>
        <p:xfrm>
          <a:off x="457199" y="2595649"/>
          <a:ext cx="8094133" cy="10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圖表 5"/>
          <p:cNvGraphicFramePr/>
          <p:nvPr>
            <p:extLst>
              <p:ext uri="{D42A27DB-BD31-4B8C-83A1-F6EECF244321}">
                <p14:modId xmlns:p14="http://schemas.microsoft.com/office/powerpoint/2010/main" val="2991393948"/>
              </p:ext>
            </p:extLst>
          </p:nvPr>
        </p:nvGraphicFramePr>
        <p:xfrm>
          <a:off x="450849" y="4250882"/>
          <a:ext cx="8094133" cy="108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509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簡單佈局設計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res/values/</a:t>
            </a:r>
            <a:r>
              <a:rPr kumimoji="1" lang="en-US" altLang="zh-TW" dirty="0" err="1" smtClean="0"/>
              <a:t>strings.xml</a:t>
            </a:r>
            <a:endParaRPr kumimoji="1" lang="en-US" altLang="zh-TW" dirty="0" smtClean="0"/>
          </a:p>
          <a:p>
            <a:r>
              <a:rPr kumimoji="1" lang="en-US" altLang="zh-TW" dirty="0" smtClean="0"/>
              <a:t>&lt;string name = “name”&gt;value&lt;/string&gt;</a:t>
            </a:r>
          </a:p>
          <a:p>
            <a:r>
              <a:rPr kumimoji="1" lang="en-US" altLang="zh-TW" dirty="0" err="1"/>
              <a:t>a</a:t>
            </a:r>
            <a:r>
              <a:rPr kumimoji="1" lang="en-US" altLang="zh-TW" dirty="0" err="1" smtClean="0"/>
              <a:t>pp_name</a:t>
            </a:r>
            <a:endParaRPr kumimoji="1" lang="en-US" altLang="zh-TW" dirty="0" smtClean="0"/>
          </a:p>
          <a:p>
            <a:r>
              <a:rPr lang="zh-TW" altLang="en-US" dirty="0"/>
              <a:t>身高、體重、計算、結果、重設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79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科技色系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科技色系.thmx</Template>
  <TotalTime>603</TotalTime>
  <Words>428</Words>
  <Application>Microsoft Macintosh PowerPoint</Application>
  <PresentationFormat>如螢幕大小 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科技色系</vt:lpstr>
      <vt:lpstr>Android App Development</vt:lpstr>
      <vt:lpstr>今日目標 - BMI</vt:lpstr>
      <vt:lpstr>什麼是Activity？</vt:lpstr>
      <vt:lpstr>Activity Lifecycle</vt:lpstr>
      <vt:lpstr>Activity Lifecycle</vt:lpstr>
      <vt:lpstr>Activity Lifecycle</vt:lpstr>
      <vt:lpstr>Activity Lifecycle</vt:lpstr>
      <vt:lpstr>Activity Lifecycle</vt:lpstr>
      <vt:lpstr>簡單佈局設計</vt:lpstr>
      <vt:lpstr>簡單佈局設計</vt:lpstr>
      <vt:lpstr>新增Activity</vt:lpstr>
      <vt:lpstr>Java</vt:lpstr>
      <vt:lpstr>開啟Activity – Intent</vt:lpstr>
      <vt:lpstr>開啟Activity – Intent</vt:lpstr>
      <vt:lpstr>開啟Activity – Intent</vt:lpstr>
      <vt:lpstr>開啟Activity – Intent</vt:lpstr>
      <vt:lpstr>接收Intent</vt:lpstr>
      <vt:lpstr>顯示結果</vt:lpstr>
      <vt:lpstr>關閉Activity</vt:lpstr>
      <vt:lpstr>重設輸入框 – onRestart</vt:lpstr>
      <vt:lpstr>成果</vt:lpstr>
      <vt:lpstr>下集預告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陳 達仁</dc:creator>
  <cp:lastModifiedBy>陳 達仁</cp:lastModifiedBy>
  <cp:revision>22</cp:revision>
  <dcterms:created xsi:type="dcterms:W3CDTF">2014-10-13T21:23:13Z</dcterms:created>
  <dcterms:modified xsi:type="dcterms:W3CDTF">2014-10-16T16:01:22Z</dcterms:modified>
</cp:coreProperties>
</file>