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4" r:id="rId6"/>
    <p:sldId id="262" r:id="rId7"/>
    <p:sldId id="263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9" autoAdjust="0"/>
  </p:normalViewPr>
  <p:slideViewPr>
    <p:cSldViewPr snapToGrid="0">
      <p:cViewPr varScale="1">
        <p:scale>
          <a:sx n="77" d="100"/>
          <a:sy n="77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6719-6C20-48FB-95B2-D5665C139591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28EA8-46CF-4092-9102-D308969D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0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https://blog.csdn.net/guofang110/article/details/83035619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28EA8-46CF-4092-9102-D308969D73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0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http://moodle.jyxb.gxnu.edu.cn/pan/index.php?user/loginSubmit&amp;name=stu001&amp;password=123456</a:t>
            </a:r>
          </a:p>
          <a:p>
            <a:r>
              <a:rPr lang="en-US" altLang="zh-CN" dirty="0"/>
              <a:t>http://dwz.win/ag3A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28EA8-46CF-4092-9102-D308969D73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6349C-14F2-4DD3-B4E5-EC1BBF4D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ABC244-7B42-448B-AB09-68C358F6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07602-513D-4DFE-A229-7C12A9B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20702-0B24-4D51-815A-022A8FE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212E-B0FE-481D-BBF6-2241EC4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581A-BC19-436F-90FB-09B912A2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E5E54-6653-470D-9385-2086D5206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2C8D9-B75D-4A2B-96EE-BED3E97C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E56E-0FB2-46E4-95F5-C2B00A4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F5E59-BFFA-45E6-B698-C1053FDB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8B854A-4B7A-4A6C-A190-4867C2AD0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1BCC4-F7CE-4F1A-A982-6BAB2D7C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8A7DA-81FB-43D2-ABB4-AD62D796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3C8D0-E6DF-440F-AADC-4D7E0652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04BE1-9B59-4171-94D6-BB732CA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F4A0-CB9D-4B2D-997E-38E3A341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CFF89-A06D-4C18-8EFD-93A09328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23FA6-CA49-4D70-92E5-B4D37DDD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9C792-45A9-4EB6-9150-ED3DCD1B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522E6-68CB-48FC-92F6-94B7F0EF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B8CA-3249-46F3-827A-B9B9102B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0FF00-67F2-4CFA-AFAE-6D6EF472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089B-F013-481D-9B50-95DADBA4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7E666-D65D-458E-AC79-2524BB1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85BF8-F1E4-4341-BEF1-56C9CB0F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7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D7633-BEE1-439F-8209-51BE7601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52E34-D9E5-42AE-AD83-9E58E1060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00701-A95F-4564-9886-B5D8B36C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CD600-CD7D-441A-B2DF-EA10465F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A7AA8-FB71-4794-895F-016FBE1D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67557-8843-4F35-9DED-EB93BE11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5909-A7D0-4509-B9F7-881CE7D2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9CA52-2003-4A31-9195-484FE2D9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A27E-1718-4970-99D2-0A324319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53CC7-43D9-4E3C-A938-C17DB792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30294D-6076-4E32-8D41-B62305FB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640C4-41C9-4461-AC6F-31B473EF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55F207-DAEF-4418-97AD-F921FAF4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0FEA1-7874-40BD-BE80-D2A70AE4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1E39-8B1C-41A9-9B80-1585CCF7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58192C-7AAF-4CF2-A1E7-8D1ABD21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F43EF-5B77-4A29-891C-CBD821B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50D43-9826-4C8B-BB95-CFE1F3D2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9174E3-07F8-4EF1-AE21-0FF71251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5A278-5E51-4721-9FC9-7C176571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363DD-9089-4AA2-AD18-86E76799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8EAE7-208A-463C-BFA2-7B4A1C25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61242-C3ED-431A-A6A8-3E1BD944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554D2-994E-4550-BD02-B5D131AD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F74EF-95A4-4C65-8B19-D159D8E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E4791-8059-40EE-A77F-AB7DBCE7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7CA15-D9CA-4920-954B-429CF31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3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BC427-C977-4262-9DD8-2F4C50E2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59FEC-5F01-4ED3-AA65-D42F8EEF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98EBB-3CD0-47AC-BE08-37B94BD4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C6565-239E-4DED-B0FC-AD5EA43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02C92-5FCE-48FB-B4F2-7DBA5EB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00325-ACE2-4881-B658-73B12F8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7C338A-29B8-41C9-A9C1-15AEA82C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870B7-AA0D-47DE-8550-7CAF0DEC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501B4-8028-4EB0-BF23-A6855247B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14BB-1958-412C-AA9B-E3A7D9E7B18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6BB49-58AA-4C69-A26B-C01F87721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E1A20-6055-492C-B432-46F3D8D9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D090-1F2F-4503-B07D-A81F33A9F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0E02E-7888-450D-9478-451EBE9B5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295" y="1309080"/>
            <a:ext cx="9144000" cy="1094188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应用程序开发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66654B6-E4AA-4F49-93B6-A5AEE844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295" y="2601119"/>
            <a:ext cx="9144000" cy="1094188"/>
          </a:xfrm>
        </p:spPr>
        <p:txBody>
          <a:bodyPr/>
          <a:lstStyle/>
          <a:p>
            <a:r>
              <a:rPr lang="zh-CN" altLang="en-US" dirty="0"/>
              <a:t>胡顺</a:t>
            </a:r>
            <a:endParaRPr lang="en-US" altLang="zh-CN" dirty="0"/>
          </a:p>
          <a:p>
            <a:r>
              <a:rPr lang="zh-CN" altLang="en-US" dirty="0"/>
              <a:t>手机（微信）：</a:t>
            </a:r>
            <a:r>
              <a:rPr lang="en-US" altLang="zh-CN" dirty="0"/>
              <a:t>18078320689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6BA6C1-05C3-4C10-9830-58FFA866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93" y="3626236"/>
            <a:ext cx="2919603" cy="29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9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7ABDB-C19A-4AE9-9978-458A2705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54DF5-9B17-4087-8E18-251DB531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查阅资料，图文并茂的阐述软件架构</a:t>
            </a:r>
            <a:r>
              <a:rPr lang="en-US" altLang="zh-CN" dirty="0"/>
              <a:t>C/S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  <a:r>
              <a:rPr lang="zh-CN" altLang="en-US" dirty="0"/>
              <a:t>模式的基本概念、技术特点等知识点。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理解</a:t>
            </a:r>
            <a:r>
              <a:rPr lang="en-US" altLang="zh-CN" dirty="0"/>
              <a:t>B/S</a:t>
            </a:r>
            <a:r>
              <a:rPr lang="zh-CN" altLang="en-US" dirty="0"/>
              <a:t>中，</a:t>
            </a:r>
            <a:r>
              <a:rPr lang="en-US" altLang="zh-CN" dirty="0"/>
              <a:t>B</a:t>
            </a:r>
            <a:r>
              <a:rPr lang="zh-CN" altLang="en-US" dirty="0"/>
              <a:t>端与</a:t>
            </a:r>
            <a:r>
              <a:rPr lang="en-US" altLang="zh-CN" dirty="0"/>
              <a:t>S</a:t>
            </a:r>
            <a:r>
              <a:rPr lang="zh-CN" altLang="en-US" dirty="0"/>
              <a:t>端交互逻辑，查阅资料，完成这个交互逻辑的思维导图，图里请包含下列几个基本概念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internet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www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tcp</a:t>
            </a:r>
            <a:r>
              <a:rPr lang="zh-CN" altLang="en-US" dirty="0"/>
              <a:t>、</a:t>
            </a:r>
            <a:r>
              <a:rPr lang="en-US" altLang="zh-CN" dirty="0" err="1"/>
              <a:t>ip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DNS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URL</a:t>
            </a:r>
            <a:r>
              <a:rPr lang="zh-CN" altLang="en-US" dirty="0"/>
              <a:t>、</a:t>
            </a:r>
            <a:r>
              <a:rPr lang="en-US" altLang="zh-CN" dirty="0"/>
              <a:t>URI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HTML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……</a:t>
            </a:r>
            <a:r>
              <a:rPr lang="zh-CN" altLang="en-US" dirty="0"/>
              <a:t>（你认为需要拓展的概念）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27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8DC9D-CAFA-4B2C-ABC4-A5418AD3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课程知识目标</a:t>
            </a:r>
            <a:r>
              <a:rPr lang="zh-CN" altLang="en-US" dirty="0"/>
              <a:t>与教学重难点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7F43-C8D1-44A4-A6EA-39B491D8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web</a:t>
            </a:r>
            <a:r>
              <a:rPr lang="zh-CN" altLang="en-US" dirty="0"/>
              <a:t>应用程序的基本原理、构架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web</a:t>
            </a:r>
            <a:r>
              <a:rPr lang="zh-CN" altLang="en-US" dirty="0"/>
              <a:t>前端快速开发相关的常用框架（</a:t>
            </a:r>
            <a:r>
              <a:rPr lang="en-US" altLang="zh-CN" dirty="0"/>
              <a:t>CSS/HTML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掌握一门</a:t>
            </a:r>
            <a:r>
              <a:rPr lang="en-US" altLang="zh-CN" dirty="0"/>
              <a:t>web</a:t>
            </a:r>
            <a:r>
              <a:rPr lang="zh-CN" altLang="en-US" dirty="0"/>
              <a:t>后端开发的脚本语言（</a:t>
            </a:r>
            <a:r>
              <a:rPr lang="en-US" altLang="zh-CN" b="1" dirty="0">
                <a:solidFill>
                  <a:srgbClr val="FF0000"/>
                </a:solidFill>
              </a:rPr>
              <a:t>PHP</a:t>
            </a:r>
            <a:r>
              <a:rPr lang="zh-CN" altLang="en-US" dirty="0"/>
              <a:t>，</a:t>
            </a:r>
            <a:r>
              <a:rPr lang="en-US" altLang="zh-CN" dirty="0"/>
              <a:t>ASP.NET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，</a:t>
            </a:r>
            <a:r>
              <a:rPr lang="en-US" altLang="zh-CN" dirty="0" err="1"/>
              <a:t>NodeJs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r>
              <a:rPr lang="zh-CN" altLang="en-US" b="1" i="1" dirty="0">
                <a:solidFill>
                  <a:schemeClr val="accent1"/>
                </a:solidFill>
              </a:rPr>
              <a:t>（重点）</a:t>
            </a:r>
            <a:endParaRPr lang="en-US" altLang="zh-CN" b="1" i="1" dirty="0">
              <a:solidFill>
                <a:schemeClr val="accent1"/>
              </a:solidFill>
            </a:endParaRPr>
          </a:p>
          <a:p>
            <a:r>
              <a:rPr lang="zh-CN" altLang="en-US" dirty="0"/>
              <a:t>掌握</a:t>
            </a:r>
            <a:r>
              <a:rPr lang="en-US" altLang="zh-CN" dirty="0"/>
              <a:t>web</a:t>
            </a:r>
            <a:r>
              <a:rPr lang="zh-CN" altLang="en-US" dirty="0"/>
              <a:t>前后端交互逻辑的处理方式</a:t>
            </a:r>
            <a:r>
              <a:rPr lang="zh-CN" altLang="en-US" b="1" i="1" dirty="0">
                <a:solidFill>
                  <a:schemeClr val="accent1"/>
                </a:solidFill>
              </a:rPr>
              <a:t>（重点、难点）</a:t>
            </a:r>
            <a:endParaRPr lang="en-US" altLang="zh-CN" b="1" i="1" dirty="0">
              <a:solidFill>
                <a:schemeClr val="accent1"/>
              </a:solidFill>
            </a:endParaRPr>
          </a:p>
          <a:p>
            <a:r>
              <a:rPr lang="zh-CN" altLang="en-US" dirty="0"/>
              <a:t>掌握</a:t>
            </a:r>
            <a:r>
              <a:rPr lang="en-US" altLang="zh-CN" dirty="0"/>
              <a:t>web</a:t>
            </a:r>
            <a:r>
              <a:rPr lang="zh-CN" altLang="en-US" dirty="0"/>
              <a:t>后端数据持久化的业务处理方式</a:t>
            </a:r>
            <a:r>
              <a:rPr lang="zh-CN" altLang="en-US" b="1" i="1" dirty="0">
                <a:solidFill>
                  <a:schemeClr val="accent1"/>
                </a:solidFill>
              </a:rPr>
              <a:t>（难点）</a:t>
            </a:r>
            <a:endParaRPr lang="en-US" altLang="zh-CN" b="1" i="1" dirty="0">
              <a:solidFill>
                <a:schemeClr val="accent1"/>
              </a:solidFill>
            </a:endParaRPr>
          </a:p>
          <a:p>
            <a:r>
              <a:rPr lang="zh-CN" altLang="en-US" dirty="0"/>
              <a:t>了解</a:t>
            </a:r>
            <a:r>
              <a:rPr lang="en-US" altLang="zh-CN" dirty="0"/>
              <a:t>web</a:t>
            </a:r>
            <a:r>
              <a:rPr lang="zh-CN" altLang="en-US" dirty="0"/>
              <a:t>后端开发的主流框架</a:t>
            </a:r>
          </a:p>
        </p:txBody>
      </p:sp>
    </p:spTree>
    <p:extLst>
      <p:ext uri="{BB962C8B-B14F-4D97-AF65-F5344CB8AC3E}">
        <p14:creationId xmlns:p14="http://schemas.microsoft.com/office/powerpoint/2010/main" val="18878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E67CD-B3F7-4AB1-9FC1-FD87E8D4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课程学习建议与要求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D989B-799F-45A1-B801-ED30CF03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重视整体知识与技术体系的构建，认真完成课堂布置的理论作业</a:t>
            </a:r>
            <a:endParaRPr lang="en-US" altLang="zh-CN" dirty="0"/>
          </a:p>
          <a:p>
            <a:r>
              <a:rPr lang="zh-CN" altLang="en-US" dirty="0"/>
              <a:t>一定要课后复盘课堂任务点，按时提交实践任务</a:t>
            </a:r>
            <a:endParaRPr lang="en-US" altLang="zh-CN" dirty="0"/>
          </a:p>
          <a:p>
            <a:r>
              <a:rPr lang="zh-CN" altLang="en-US" dirty="0"/>
              <a:t>注重团队协作，按要求提交小组项目实践任务</a:t>
            </a:r>
            <a:endParaRPr lang="en-US" altLang="zh-CN" dirty="0"/>
          </a:p>
          <a:p>
            <a:r>
              <a:rPr lang="zh-CN" altLang="en-US" sz="6600" dirty="0">
                <a:solidFill>
                  <a:srgbClr val="FF0000"/>
                </a:solidFill>
              </a:rPr>
              <a:t>实践！实践！实践！</a:t>
            </a:r>
            <a:endParaRPr lang="en-US" altLang="zh-CN" sz="66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9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7945-1D58-4956-BAF0-80E74D7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ch1. </a:t>
            </a:r>
            <a:r>
              <a:rPr lang="zh-CN" altLang="en-US" dirty="0"/>
              <a:t>相关基本理论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1036F-455B-4F09-A878-238E5E61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软件架构模式有两种：</a:t>
            </a:r>
            <a:r>
              <a:rPr lang="en-US" altLang="zh-CN" dirty="0"/>
              <a:t>C/S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应用程序：</a:t>
            </a:r>
            <a:r>
              <a:rPr lang="en-US" altLang="zh-CN" dirty="0"/>
              <a:t>B/S</a:t>
            </a:r>
          </a:p>
          <a:p>
            <a:endParaRPr lang="en-US" altLang="zh-CN" dirty="0"/>
          </a:p>
          <a:p>
            <a:r>
              <a:rPr lang="zh-CN" altLang="en-US" dirty="0"/>
              <a:t>浏览器输入一个网址后，发生了什么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端和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端分别要干什么？）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94649-3D2E-4C93-9865-7BDE9438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5" y="1323255"/>
            <a:ext cx="5573143" cy="55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30D90-ACB8-4C65-90A7-F808A1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我们要学什么？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DFA60-5AC3-4686-9E12-6B86DC4C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</a:t>
            </a:r>
            <a:r>
              <a:rPr lang="en-US" altLang="zh-CN" dirty="0"/>
              <a:t>HTML</a:t>
            </a:r>
            <a:r>
              <a:rPr lang="zh-CN" altLang="en-US" dirty="0"/>
              <a:t>（含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后端：</a:t>
            </a:r>
            <a:r>
              <a:rPr lang="en-US" altLang="zh-CN" dirty="0"/>
              <a:t>PHP</a:t>
            </a:r>
            <a:r>
              <a:rPr lang="zh-CN" altLang="en-US" dirty="0"/>
              <a:t>（含数据库和文件操作）</a:t>
            </a:r>
          </a:p>
        </p:txBody>
      </p:sp>
    </p:spTree>
    <p:extLst>
      <p:ext uri="{BB962C8B-B14F-4D97-AF65-F5344CB8AC3E}">
        <p14:creationId xmlns:p14="http://schemas.microsoft.com/office/powerpoint/2010/main" val="180605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0538-F0A8-4E56-A847-7FFE502E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ABBCB-79CA-4BFB-98F5-458C7762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相关知识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什么是</a:t>
            </a:r>
            <a:r>
              <a:rPr lang="en-US" altLang="zh-CN" dirty="0"/>
              <a:t>HTML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基本结构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元素语法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常见元素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E402EC-09E8-469D-A0C9-566B1202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124" y="2213327"/>
            <a:ext cx="3575934" cy="3575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F85D4A-0EFB-494E-8D94-20DA3CF83A97}"/>
              </a:ext>
            </a:extLst>
          </p:cNvPr>
          <p:cNvSpPr txBox="1"/>
          <p:nvPr/>
        </p:nvSpPr>
        <p:spPr>
          <a:xfrm>
            <a:off x="8015358" y="594256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小测验</a:t>
            </a:r>
          </a:p>
        </p:txBody>
      </p:sp>
    </p:spTree>
    <p:extLst>
      <p:ext uri="{BB962C8B-B14F-4D97-AF65-F5344CB8AC3E}">
        <p14:creationId xmlns:p14="http://schemas.microsoft.com/office/powerpoint/2010/main" val="26640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C544-B7BD-4CA0-815F-C0F7D993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761D8-AFA1-4100-93EE-AFF549BB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CSS</a:t>
            </a:r>
            <a:r>
              <a:rPr lang="zh-CN" altLang="en-US" dirty="0"/>
              <a:t>相关知识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什么是</a:t>
            </a:r>
            <a:r>
              <a:rPr lang="en-US" altLang="zh-CN" dirty="0"/>
              <a:t>CSS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引入方式及基本语法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选择器语法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常见属性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1E411-CE5F-4DFE-9EC4-CFA6FEF7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00" y="2212258"/>
            <a:ext cx="3574800" cy="3574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8D392C-9A88-4FBA-B9BA-DC6670F8B248}"/>
              </a:ext>
            </a:extLst>
          </p:cNvPr>
          <p:cNvSpPr txBox="1"/>
          <p:nvPr/>
        </p:nvSpPr>
        <p:spPr>
          <a:xfrm>
            <a:off x="8192613" y="594256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小测验</a:t>
            </a:r>
          </a:p>
        </p:txBody>
      </p:sp>
    </p:spTree>
    <p:extLst>
      <p:ext uri="{BB962C8B-B14F-4D97-AF65-F5344CB8AC3E}">
        <p14:creationId xmlns:p14="http://schemas.microsoft.com/office/powerpoint/2010/main" val="9987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C544-B7BD-4CA0-815F-C0F7D993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761D8-AFA1-4100-93EE-AFF549BB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JavaScript</a:t>
            </a:r>
            <a:r>
              <a:rPr lang="zh-CN" altLang="en-US" dirty="0"/>
              <a:t>相关知识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引入方式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基本语法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DOM</a:t>
            </a:r>
            <a:r>
              <a:rPr lang="zh-CN" altLang="en-US" dirty="0"/>
              <a:t>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8D392C-9A88-4FBA-B9BA-DC6670F8B248}"/>
              </a:ext>
            </a:extLst>
          </p:cNvPr>
          <p:cNvSpPr txBox="1"/>
          <p:nvPr/>
        </p:nvSpPr>
        <p:spPr>
          <a:xfrm>
            <a:off x="8192613" y="59425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小测验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99BF7-DE71-4C51-A435-9F409059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50" y="2213894"/>
            <a:ext cx="3574799" cy="35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E5FDA-E97B-4190-B2C5-720B8CA7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前端需要补充的知识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BD325-D4C5-40AF-B074-13BE6DD9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几个简单的前端框架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Bootstrap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jQuery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https://www.runoob.com/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7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436</Words>
  <Application>Microsoft Office PowerPoint</Application>
  <PresentationFormat>宽屏</PresentationFormat>
  <Paragraphs>64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web应用程序开发</vt:lpstr>
      <vt:lpstr>课程知识目标与教学重难点</vt:lpstr>
      <vt:lpstr>课程学习建议与要求</vt:lpstr>
      <vt:lpstr>ch1. 相关基本理论</vt:lpstr>
      <vt:lpstr>我们要学什么？</vt:lpstr>
      <vt:lpstr>HTML回顾</vt:lpstr>
      <vt:lpstr>CSS回顾</vt:lpstr>
      <vt:lpstr>JavaScript回顾</vt:lpstr>
      <vt:lpstr>前端需要补充的知识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web应用程序开发</dc:title>
  <dc:creator>hushun</dc:creator>
  <cp:lastModifiedBy>hushun</cp:lastModifiedBy>
  <cp:revision>74</cp:revision>
  <dcterms:created xsi:type="dcterms:W3CDTF">2021-03-08T10:47:24Z</dcterms:created>
  <dcterms:modified xsi:type="dcterms:W3CDTF">2021-03-16T11:56:21Z</dcterms:modified>
</cp:coreProperties>
</file>