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57" r:id="rId3"/>
    <p:sldId id="260" r:id="rId4"/>
    <p:sldId id="271" r:id="rId5"/>
    <p:sldId id="272" r:id="rId6"/>
    <p:sldId id="273" r:id="rId7"/>
    <p:sldId id="275" r:id="rId8"/>
    <p:sldId id="261" r:id="rId9"/>
    <p:sldId id="26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7B39-973D-4E8E-BB38-9A4D056B46E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CD608-6463-4A02-8A78-AE36E0238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1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A5B42-CEFA-4C41-911C-7A35CB992C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3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5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0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2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4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4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953C-CE5B-4078-A90E-0B8E49321D3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85134-0791-49E4-B501-016C5AF83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92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wz.win/ag3A" TargetMode="External"/><Relationship Id="rId2" Type="http://schemas.openxmlformats.org/officeDocument/2006/relationships/hyperlink" Target="http://moodle.jyxb.gxnu.edu.cn/pan/index.php?user/loginSubmit&amp;name=stu001&amp;password=1234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" TargetMode="External"/><Relationship Id="rId2" Type="http://schemas.openxmlformats.org/officeDocument/2006/relationships/hyperlink" Target="https://www.xp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achefriend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AxMzU4MzY1Nw==&amp;mid=2457700016&amp;idx=1&amp;sn=9102fbf9cde6eb36fc2c33baf6f6cfa4" TargetMode="External"/><Relationship Id="rId2" Type="http://schemas.openxmlformats.org/officeDocument/2006/relationships/hyperlink" Target="https://emme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hp.net/manual/z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ch2.PHP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：</a:t>
            </a:r>
            <a:r>
              <a:rPr lang="en-US" altLang="zh-CN" dirty="0"/>
              <a:t>Hypertext Preprocessor</a:t>
            </a:r>
            <a:r>
              <a:rPr lang="zh-CN" altLang="en-US" dirty="0"/>
              <a:t>，超文本预处理器</a:t>
            </a:r>
            <a:endParaRPr lang="en-US" altLang="zh-CN" dirty="0"/>
          </a:p>
          <a:p>
            <a:r>
              <a:rPr lang="zh-CN" altLang="en-US" dirty="0"/>
              <a:t>可以做什么？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输出任意文本、数据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收集表单数据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发送和接收 </a:t>
            </a:r>
            <a:r>
              <a:rPr lang="en-US" altLang="zh-CN" dirty="0"/>
              <a:t>cookies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操作服务器数据库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操作服务器文件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98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2C44-567D-4AF9-BCAD-935ADBC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：搭建并熟悉</a:t>
            </a:r>
            <a:r>
              <a:rPr lang="en-US" altLang="zh-CN" dirty="0"/>
              <a:t>PHP</a:t>
            </a:r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5602-09BD-4352-9700-CBBDF089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自行上机实验，并提交实验报告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</a:t>
            </a:r>
            <a:r>
              <a:rPr lang="zh-CN" altLang="en-US" dirty="0"/>
              <a:t>环境搭建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用思维导图归纳</a:t>
            </a:r>
            <a:r>
              <a:rPr lang="en-US" altLang="zh-CN" dirty="0"/>
              <a:t>Emmet</a:t>
            </a:r>
            <a:r>
              <a:rPr lang="zh-CN" altLang="en-US" dirty="0"/>
              <a:t>缩写语法规则，自行在</a:t>
            </a:r>
            <a:r>
              <a:rPr lang="en-US" altLang="zh-CN" dirty="0"/>
              <a:t>Sublime</a:t>
            </a:r>
            <a:r>
              <a:rPr lang="zh-CN" altLang="en-US" dirty="0"/>
              <a:t>里练习使用</a:t>
            </a:r>
            <a:r>
              <a:rPr lang="en-US" altLang="zh-CN" dirty="0"/>
              <a:t>Emmet</a:t>
            </a:r>
            <a:r>
              <a:rPr lang="zh-CN" altLang="en-US" dirty="0"/>
              <a:t>输入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55182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8E7A-5C33-4585-B0E1-956A72B8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6A075-CABD-470E-9998-15863ED3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提交作业的网址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原始网址：</a:t>
            </a:r>
            <a:r>
              <a:rPr lang="en-US" altLang="zh-CN" dirty="0">
                <a:hlinkClick r:id="rId2"/>
              </a:rPr>
              <a:t>http://moodle.jyxb.gxnu.edu.cn/pan/index.php?user/loginSubmit&amp;name=stu001&amp;password=123456</a:t>
            </a:r>
            <a:r>
              <a:rPr lang="en-US" altLang="zh-CN" dirty="0"/>
              <a:t>	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或者短网址：</a:t>
            </a:r>
            <a:r>
              <a:rPr lang="en-US" altLang="zh-CN" dirty="0">
                <a:hlinkClick r:id="rId3"/>
              </a:rPr>
              <a:t>http://dwz.win/ag3A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实验报告填写：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操作过程要截</a:t>
            </a:r>
            <a:r>
              <a:rPr lang="zh-CN" altLang="en-US"/>
              <a:t>图，放写</a:t>
            </a:r>
            <a:r>
              <a:rPr lang="zh-CN" altLang="en-US" dirty="0"/>
              <a:t>到“实验内容” 中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一次作业一个</a:t>
            </a:r>
            <a:r>
              <a:rPr lang="en-US" altLang="zh-CN" dirty="0"/>
              <a:t>word</a:t>
            </a:r>
            <a:r>
              <a:rPr lang="zh-CN" altLang="en-US" dirty="0"/>
              <a:t>文档，以“作业</a:t>
            </a:r>
            <a:r>
              <a:rPr lang="en-US" altLang="zh-CN" dirty="0"/>
              <a:t>n.docx</a:t>
            </a:r>
            <a:r>
              <a:rPr lang="zh-CN" altLang="en-US" dirty="0"/>
              <a:t>”命名，不要一个作业提交多个文档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9B55BD-6EF5-4645-9223-B0292CD8C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553" y="3150670"/>
            <a:ext cx="1701247" cy="17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前后端架构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274"/>
            <a:ext cx="10511071" cy="46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服务器端环境创建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Web</a:t>
            </a:r>
            <a:r>
              <a:rPr lang="zh-CN" altLang="en-US" dirty="0"/>
              <a:t>服务器：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 Nginx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数据库服务器：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i="1" dirty="0"/>
              <a:t>三者合起来叫做</a:t>
            </a:r>
            <a:r>
              <a:rPr lang="en-US" altLang="zh-CN" i="1" dirty="0"/>
              <a:t>AMP/NMP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集成环境推荐：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Phpstudy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https://www.xp.cn/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WampServer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https://sourceforge.net/projects/wampserver/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XAMPP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https://www.apachefriends.org/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800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IDE</a:t>
            </a:r>
            <a:r>
              <a:rPr lang="zh-CN" altLang="en-US" dirty="0"/>
              <a:t>（集成开发环境）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Phpstorm</a:t>
            </a:r>
          </a:p>
          <a:p>
            <a:r>
              <a:rPr lang="en-US" altLang="zh-CN" dirty="0"/>
              <a:t>Sublime</a:t>
            </a:r>
            <a:r>
              <a:rPr lang="zh-CN" altLang="en-US" dirty="0"/>
              <a:t>（免费，插件）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5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PHP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2439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Phpstudy</a:t>
            </a:r>
            <a:r>
              <a:rPr lang="zh-CN" altLang="en-US" dirty="0"/>
              <a:t>，安装</a:t>
            </a:r>
            <a:r>
              <a:rPr lang="en-US" altLang="zh-CN" dirty="0"/>
              <a:t>phpMyAdmin</a:t>
            </a:r>
            <a:r>
              <a:rPr lang="zh-CN" altLang="en-US" dirty="0"/>
              <a:t>，启动相关服务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Sublime</a:t>
            </a:r>
            <a:r>
              <a:rPr lang="zh-CN" altLang="en-US" dirty="0"/>
              <a:t>及相关插件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Sublime Text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https://www.sublimetext.com/</a:t>
            </a:r>
            <a:r>
              <a:rPr lang="zh-CN" altLang="en-US" dirty="0"/>
              <a:t>，建议便携版</a:t>
            </a:r>
            <a:r>
              <a:rPr lang="en-US" altLang="zh-CN" dirty="0"/>
              <a:t>-portable version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Package Control</a:t>
            </a:r>
            <a:r>
              <a:rPr lang="zh-CN" altLang="en-US" dirty="0"/>
              <a:t> （</a:t>
            </a:r>
            <a:r>
              <a:rPr lang="zh-CN" altLang="en-US" b="1" i="1" dirty="0"/>
              <a:t>操作后貌似无反应，请耐心等待安装完成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：菜单</a:t>
            </a:r>
            <a:r>
              <a:rPr lang="en-US" altLang="zh-CN" dirty="0"/>
              <a:t>Tools- Package Control</a:t>
            </a:r>
            <a:r>
              <a:rPr lang="zh-CN" altLang="en-US" dirty="0"/>
              <a:t> </a:t>
            </a:r>
            <a:endParaRPr lang="en-US" altLang="zh-CN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ctrl+shift+p</a:t>
            </a:r>
            <a:r>
              <a:rPr lang="en-US" altLang="zh-CN" dirty="0"/>
              <a:t> – </a:t>
            </a:r>
            <a:r>
              <a:rPr lang="zh-CN" altLang="en-US" dirty="0"/>
              <a:t>输入</a:t>
            </a:r>
            <a:r>
              <a:rPr lang="en-US" altLang="zh-CN" dirty="0"/>
              <a:t>Install Package Control</a:t>
            </a:r>
          </a:p>
          <a:p>
            <a:pPr marL="914400" lvl="1" indent="-457200">
              <a:buFont typeface="+mj-ea"/>
              <a:buAutoNum type="arabicPeriod"/>
            </a:pPr>
            <a:r>
              <a:rPr lang="zh-CN" altLang="en-US" dirty="0"/>
              <a:t>安装插件</a:t>
            </a:r>
            <a:endParaRPr lang="en-US" altLang="zh-CN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ctrl+shift+p</a:t>
            </a:r>
            <a:r>
              <a:rPr lang="en-US" altLang="zh-CN" dirty="0"/>
              <a:t> – </a:t>
            </a:r>
            <a:r>
              <a:rPr lang="zh-CN" altLang="en-US" dirty="0"/>
              <a:t>输入：</a:t>
            </a:r>
            <a:r>
              <a:rPr lang="en-US" altLang="zh-CN" dirty="0"/>
              <a:t>Package Control: Install Package</a:t>
            </a:r>
            <a:r>
              <a:rPr lang="zh-CN" altLang="en-US" dirty="0"/>
              <a:t>（也可输入</a:t>
            </a:r>
            <a:r>
              <a:rPr lang="en-US" altLang="zh-CN" dirty="0"/>
              <a:t>install</a:t>
            </a:r>
            <a:r>
              <a:rPr lang="zh-CN" altLang="en-US" dirty="0"/>
              <a:t>或</a:t>
            </a:r>
            <a:r>
              <a:rPr lang="en-US" altLang="zh-CN" dirty="0" err="1"/>
              <a:t>pcip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：菜单</a:t>
            </a:r>
            <a:r>
              <a:rPr lang="en-US" altLang="zh-CN" dirty="0"/>
              <a:t>Preferences- Package Control  - Install Package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i="1" dirty="0"/>
              <a:t>等待一会，输入插件名安装</a:t>
            </a:r>
            <a:endParaRPr lang="en-US" altLang="zh-CN" b="1" i="1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/>
              <a:t>等待插件安装完成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9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549624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ea"/>
              <a:buAutoNum type="circleNumDbPlain" startAt="4"/>
            </a:pPr>
            <a:r>
              <a:rPr lang="zh-CN" altLang="en-US" dirty="0"/>
              <a:t>依次安装</a:t>
            </a:r>
            <a:r>
              <a:rPr lang="en-US" altLang="zh-CN" dirty="0" err="1"/>
              <a:t>ChineseLocaloztions</a:t>
            </a:r>
            <a:r>
              <a:rPr lang="zh-CN" altLang="en-US" dirty="0"/>
              <a:t>（中文化）、</a:t>
            </a:r>
            <a:r>
              <a:rPr lang="en-US" altLang="zh-CN" dirty="0"/>
              <a:t>ConvertToUTF8</a:t>
            </a:r>
            <a:r>
              <a:rPr lang="zh-CN" altLang="en-US" dirty="0"/>
              <a:t>（支持</a:t>
            </a:r>
            <a:r>
              <a:rPr lang="en-US" altLang="zh-CN" dirty="0"/>
              <a:t>UTF8</a:t>
            </a:r>
            <a:r>
              <a:rPr lang="zh-CN" altLang="en-US" dirty="0"/>
              <a:t>编码文档）、 </a:t>
            </a:r>
            <a:r>
              <a:rPr lang="en-US" altLang="zh-CN" b="1" i="1" dirty="0"/>
              <a:t>Emmet</a:t>
            </a:r>
            <a:r>
              <a:rPr lang="zh-CN" altLang="en-US" dirty="0"/>
              <a:t>（</a:t>
            </a:r>
            <a:r>
              <a:rPr lang="en-US" altLang="zh-CN" dirty="0"/>
              <a:t>HTML &amp; CSS</a:t>
            </a:r>
            <a:r>
              <a:rPr lang="zh-CN" altLang="en-US" dirty="0"/>
              <a:t>缩写）、</a:t>
            </a:r>
            <a:r>
              <a:rPr lang="en-US" altLang="zh-CN" dirty="0" err="1"/>
              <a:t>sublimelinter</a:t>
            </a:r>
            <a:r>
              <a:rPr lang="zh-CN" altLang="en-US" dirty="0"/>
              <a:t>（高亮错误语法提示）、 </a:t>
            </a:r>
            <a:r>
              <a:rPr lang="en-US" altLang="zh-CN" dirty="0" err="1"/>
              <a:t>sublimelinter</a:t>
            </a:r>
            <a:r>
              <a:rPr lang="en-US" altLang="zh-CN" dirty="0"/>
              <a:t>-php</a:t>
            </a:r>
            <a:r>
              <a:rPr lang="zh-CN" altLang="en-US" dirty="0"/>
              <a:t>（</a:t>
            </a:r>
            <a:r>
              <a:rPr lang="en-US" altLang="zh-CN" dirty="0"/>
              <a:t>php -l </a:t>
            </a:r>
            <a:r>
              <a:rPr lang="zh-CN" altLang="en-US" dirty="0"/>
              <a:t>语法检查）插件</a:t>
            </a:r>
            <a:endParaRPr lang="en-US" altLang="zh-CN" dirty="0"/>
          </a:p>
          <a:p>
            <a:pPr marL="514350" indent="-514350">
              <a:buFont typeface="+mj-ea"/>
              <a:buAutoNum type="circleNumDbPlain" startAt="4"/>
            </a:pPr>
            <a:r>
              <a:rPr lang="zh-CN" altLang="en-US" dirty="0"/>
              <a:t>更改</a:t>
            </a:r>
            <a:r>
              <a:rPr lang="en-US" altLang="zh-CN" dirty="0" err="1"/>
              <a:t>sublimelinter</a:t>
            </a:r>
            <a:r>
              <a:rPr lang="zh-CN" altLang="en-US" dirty="0"/>
              <a:t>的</a:t>
            </a:r>
            <a:r>
              <a:rPr lang="en-US" altLang="zh-CN" dirty="0"/>
              <a:t>php</a:t>
            </a:r>
            <a:r>
              <a:rPr lang="zh-CN" altLang="en-US" dirty="0"/>
              <a:t>解释器路径：</a:t>
            </a:r>
            <a:br>
              <a:rPr lang="en-US" altLang="zh-CN" dirty="0"/>
            </a:br>
            <a:r>
              <a:rPr lang="en-US" altLang="zh-CN" dirty="0"/>
              <a:t>Preference-package settings- sublimelinter –settings</a:t>
            </a:r>
            <a:r>
              <a:rPr lang="zh-CN" altLang="en-US" dirty="0"/>
              <a:t>更改配置，将下面示例中的</a:t>
            </a:r>
            <a:r>
              <a:rPr lang="en-US" altLang="zh-CN" dirty="0"/>
              <a:t>php</a:t>
            </a:r>
            <a:r>
              <a:rPr lang="zh-CN" altLang="en-US" dirty="0"/>
              <a:t>路径改成正确的</a:t>
            </a:r>
            <a:r>
              <a:rPr lang="en-US" altLang="zh-CN" dirty="0"/>
              <a:t>php.exe</a:t>
            </a:r>
            <a:r>
              <a:rPr lang="zh-CN" altLang="en-US" dirty="0"/>
              <a:t>路径拷贝到右侧用户配置文件里</a:t>
            </a:r>
            <a:br>
              <a:rPr lang="zh-CN" altLang="en-US" dirty="0"/>
            </a:b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"paths": {</a:t>
            </a:r>
          </a:p>
          <a:p>
            <a:pPr marL="457200" lvl="1" indent="0">
              <a:buNone/>
            </a:pPr>
            <a:r>
              <a:rPr lang="en-US" altLang="zh-CN" dirty="0"/>
              <a:t>	    "windows": ["C:\\phpstudy_pro\\Extensions\\php\\php7.3.4nts"]</a:t>
            </a:r>
          </a:p>
          <a:p>
            <a:pPr marL="457200" lvl="1" indent="0">
              <a:buNone/>
            </a:pPr>
            <a:r>
              <a:rPr lang="en-US" altLang="zh-CN" dirty="0"/>
              <a:t>	},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indent="-457200">
              <a:buFont typeface="+mj-lt"/>
              <a:buAutoNum type="circleNumDbPlain" startAt="4"/>
            </a:pPr>
            <a:r>
              <a:rPr lang="zh-CN" altLang="en-US" dirty="0"/>
              <a:t>重启</a:t>
            </a:r>
            <a:r>
              <a:rPr lang="en-US" altLang="zh-CN" dirty="0"/>
              <a:t>sublime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27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4F267-7782-4BCB-B4CE-A6033266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Emmet </a:t>
            </a:r>
            <a:r>
              <a:rPr lang="zh-CN" altLang="en-US" dirty="0"/>
              <a:t>缩写语法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22A5-36F5-4A2E-B4C1-84BE379C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56713" cy="4351338"/>
          </a:xfrm>
        </p:spPr>
        <p:txBody>
          <a:bodyPr/>
          <a:lstStyle/>
          <a:p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https://emmet.io/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语法：缩写</a:t>
            </a:r>
            <a:r>
              <a:rPr lang="en-US" altLang="zh-CN" dirty="0"/>
              <a:t>+Tab</a:t>
            </a:r>
          </a:p>
          <a:p>
            <a:r>
              <a:rPr lang="zh-CN" altLang="en-US" dirty="0"/>
              <a:t>常用缩写示例：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自学公众号转发文章完成课后作业：</a:t>
            </a:r>
            <a:r>
              <a:rPr lang="en-US" altLang="zh-CN" dirty="0">
                <a:hlinkClick r:id="rId3"/>
              </a:rPr>
              <a:t>https://mp.weixin.qq.com/s?__biz=MzAxMzU4MzY1Nw==&amp;mid=2457700016&amp;idx=1&amp;sn=9102fbf9cde6eb36fc2c33baf6f6cfa4</a:t>
            </a:r>
            <a:r>
              <a:rPr lang="en-US" altLang="zh-CN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B60E39-CD82-4FAB-B3E8-04B3B7098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765" y="3542197"/>
            <a:ext cx="1835426" cy="18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的执行逻辑和引入方式*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</a:t>
            </a:r>
            <a:r>
              <a:rPr lang="zh-CN" altLang="en-US" dirty="0"/>
              <a:t>脚本</a:t>
            </a:r>
            <a:r>
              <a:rPr lang="en-US" altLang="zh-CN" dirty="0"/>
              <a:t>&lt;?php </a:t>
            </a:r>
            <a:r>
              <a:rPr lang="zh-CN" altLang="en-US" dirty="0"/>
              <a:t>开始，以 </a:t>
            </a:r>
            <a:r>
              <a:rPr lang="en-US" altLang="zh-CN" dirty="0"/>
              <a:t>?&gt; </a:t>
            </a:r>
            <a:r>
              <a:rPr lang="zh-CN" altLang="en-US" dirty="0"/>
              <a:t>结束，如下：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&lt;?php</a:t>
            </a:r>
          </a:p>
          <a:p>
            <a:pPr marL="457200" lvl="1" indent="0">
              <a:buNone/>
            </a:pPr>
            <a:r>
              <a:rPr lang="en-US" altLang="zh-CN" dirty="0"/>
              <a:t>// PHP </a:t>
            </a:r>
            <a:r>
              <a:rPr lang="zh-CN" altLang="en-US" dirty="0"/>
              <a:t>代码</a:t>
            </a:r>
          </a:p>
          <a:p>
            <a:pPr marL="457200" lvl="1" indent="0">
              <a:buNone/>
            </a:pPr>
            <a:r>
              <a:rPr lang="en-US" altLang="zh-CN" dirty="0"/>
              <a:t>?&gt;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</a:t>
            </a:r>
            <a:r>
              <a:rPr lang="zh-CN" altLang="en-US" dirty="0"/>
              <a:t>脚本可以放在文档任何位置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</a:t>
            </a:r>
            <a:r>
              <a:rPr lang="zh-CN" altLang="en-US" dirty="0"/>
              <a:t>脚本可以和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等非脚本文本混用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 </a:t>
            </a:r>
            <a:r>
              <a:rPr lang="zh-CN" altLang="en-US" dirty="0"/>
              <a:t>脚本会在服务器上执行，其他文本被当做输出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</a:t>
            </a:r>
            <a:r>
              <a:rPr lang="zh-CN" altLang="en-US" dirty="0"/>
              <a:t>结果由</a:t>
            </a:r>
            <a:r>
              <a:rPr lang="en-US" altLang="zh-CN" dirty="0"/>
              <a:t>HTTP</a:t>
            </a:r>
            <a:r>
              <a:rPr lang="zh-CN" altLang="en-US" dirty="0"/>
              <a:t>服务器发送回客户端，交由浏览器解释（渲染）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PHP</a:t>
            </a:r>
            <a:r>
              <a:rPr lang="zh-CN" altLang="en-US" dirty="0"/>
              <a:t>脚本中常用</a:t>
            </a:r>
            <a:r>
              <a:rPr lang="en-US" altLang="zh-CN" dirty="0"/>
              <a:t>echo </a:t>
            </a:r>
            <a:r>
              <a:rPr lang="zh-CN" altLang="en-US" dirty="0"/>
              <a:t>和 </a:t>
            </a:r>
            <a:r>
              <a:rPr lang="en-US" altLang="zh-CN" dirty="0"/>
              <a:t>print </a:t>
            </a:r>
            <a:r>
              <a:rPr lang="zh-CN" altLang="en-US" dirty="0"/>
              <a:t>语句输出，或者简写</a:t>
            </a:r>
            <a:r>
              <a:rPr lang="en-US" altLang="zh-CN" dirty="0"/>
              <a:t>&lt;?=</a:t>
            </a:r>
            <a:r>
              <a:rPr lang="zh-CN" altLang="en-US" dirty="0"/>
              <a:t>表达式</a:t>
            </a:r>
            <a:r>
              <a:rPr lang="en-US" altLang="zh-CN" dirty="0"/>
              <a:t>?&gt;</a:t>
            </a:r>
            <a:r>
              <a:rPr lang="zh-CN" altLang="en-US" dirty="0"/>
              <a:t>直接输出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0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知识点概览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3345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</a:t>
            </a:r>
            <a:r>
              <a:rPr lang="en-US" altLang="zh-CN" dirty="0"/>
              <a:t>PHP</a:t>
            </a:r>
            <a:r>
              <a:rPr lang="zh-CN" altLang="en-US" dirty="0"/>
              <a:t>手册：</a:t>
            </a:r>
            <a:r>
              <a:rPr lang="en-US" altLang="zh-CN" dirty="0">
                <a:hlinkClick r:id="rId2"/>
              </a:rPr>
              <a:t>https://www.php.net/manual/zh/</a:t>
            </a:r>
            <a:r>
              <a:rPr lang="en-US" altLang="zh-CN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基本语法：数据类型、常量、变量、运算符、表达式等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程序流程控制语句（类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字符串、数组、日期和时间、文件目录操作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函数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表单处理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会话控制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MySQL</a:t>
            </a:r>
            <a:r>
              <a:rPr lang="zh-CN" altLang="en-US" dirty="0"/>
              <a:t>数据库的基础操作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2DCA8-E133-4BA4-AD75-FACBD20E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442" y="1825625"/>
            <a:ext cx="1697797" cy="16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2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2F2F2"/>
      </a:hlink>
      <a:folHlink>
        <a:srgbClr val="F2F2F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696</Words>
  <Application>Microsoft Office PowerPoint</Application>
  <PresentationFormat>宽屏</PresentationFormat>
  <Paragraphs>83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ch2.PHP基础</vt:lpstr>
      <vt:lpstr>PHP前后端架构</vt:lpstr>
      <vt:lpstr>服务器端环境创建</vt:lpstr>
      <vt:lpstr>PHP IDE（集成开发环境）</vt:lpstr>
      <vt:lpstr>实验：PHP开发环境搭建</vt:lpstr>
      <vt:lpstr>PowerPoint 演示文稿</vt:lpstr>
      <vt:lpstr>补充：Emmet 缩写语法</vt:lpstr>
      <vt:lpstr>PHP的执行逻辑和引入方式*</vt:lpstr>
      <vt:lpstr>PHP知识点概览</vt:lpstr>
      <vt:lpstr>作业2：搭建并熟悉PHP开发环境</vt:lpstr>
      <vt:lpstr>作业提交注意事项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ch2.php基础</dc:title>
  <dc:creator>hushun</dc:creator>
  <cp:lastModifiedBy>hushun</cp:lastModifiedBy>
  <cp:revision>114</cp:revision>
  <dcterms:created xsi:type="dcterms:W3CDTF">2021-03-15T01:25:46Z</dcterms:created>
  <dcterms:modified xsi:type="dcterms:W3CDTF">2021-03-16T12:59:02Z</dcterms:modified>
</cp:coreProperties>
</file>