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2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88" autoAdjust="0"/>
  </p:normalViewPr>
  <p:slideViewPr>
    <p:cSldViewPr snapToGrid="0">
      <p:cViewPr varScale="1">
        <p:scale>
          <a:sx n="81" d="100"/>
          <a:sy n="81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A274E-60EB-469C-83EC-0ECBA7EB7961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E0AEA-808C-48C8-8DB5-5ACE781E7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0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E0AEA-808C-48C8-8DB5-5ACE781E79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1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020E-2C97-47E8-9A1E-B23EE4ACD36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E6E2-7BCF-4669-BC74-108C39784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90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020E-2C97-47E8-9A1E-B23EE4ACD36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E6E2-7BCF-4669-BC74-108C39784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2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020E-2C97-47E8-9A1E-B23EE4ACD36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E6E2-7BCF-4669-BC74-108C39784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1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020E-2C97-47E8-9A1E-B23EE4ACD36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E6E2-7BCF-4669-BC74-108C39784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8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020E-2C97-47E8-9A1E-B23EE4ACD36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E6E2-7BCF-4669-BC74-108C39784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46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020E-2C97-47E8-9A1E-B23EE4ACD36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E6E2-7BCF-4669-BC74-108C39784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74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020E-2C97-47E8-9A1E-B23EE4ACD36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E6E2-7BCF-4669-BC74-108C39784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4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020E-2C97-47E8-9A1E-B23EE4ACD36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E6E2-7BCF-4669-BC74-108C39784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0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020E-2C97-47E8-9A1E-B23EE4ACD36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E6E2-7BCF-4669-BC74-108C39784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1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020E-2C97-47E8-9A1E-B23EE4ACD36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E6E2-7BCF-4669-BC74-108C39784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4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020E-2C97-47E8-9A1E-B23EE4ACD36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E6E2-7BCF-4669-BC74-108C39784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8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4020E-2C97-47E8-9A1E-B23EE4ACD36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EE6E2-7BCF-4669-BC74-108C39784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54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61382-28DA-4685-9BFC-432A3853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965B9-C296-494B-AE97-ABC24B9D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处理表单</a:t>
            </a:r>
            <a:endParaRPr lang="en-US" altLang="zh-CN" dirty="0"/>
          </a:p>
          <a:p>
            <a:r>
              <a:rPr lang="zh-CN" altLang="en-US" dirty="0"/>
              <a:t>文件上传</a:t>
            </a:r>
            <a:endParaRPr lang="en-US" altLang="zh-CN" dirty="0"/>
          </a:p>
          <a:p>
            <a:r>
              <a:rPr lang="zh-CN" altLang="en-US" dirty="0"/>
              <a:t>体会前端三驾马车的作用与关系</a:t>
            </a:r>
            <a:endParaRPr lang="en-US" altLang="zh-CN" dirty="0"/>
          </a:p>
          <a:p>
            <a:r>
              <a:rPr lang="zh-CN" altLang="en-US" dirty="0"/>
              <a:t>实例：聊天室的实现</a:t>
            </a:r>
          </a:p>
        </p:txBody>
      </p:sp>
    </p:spTree>
    <p:extLst>
      <p:ext uri="{BB962C8B-B14F-4D97-AF65-F5344CB8AC3E}">
        <p14:creationId xmlns:p14="http://schemas.microsoft.com/office/powerpoint/2010/main" val="123275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4F528-5906-47C5-9EA2-04EA350A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处理表单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88CF7-E7B7-48CE-8BDF-C97DF3D8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提交表单的</a:t>
            </a:r>
            <a:r>
              <a:rPr lang="en-US" altLang="zh-CN" dirty="0"/>
              <a:t>2</a:t>
            </a:r>
            <a:r>
              <a:rPr lang="zh-CN" altLang="en-US" dirty="0"/>
              <a:t>种方法：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get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直接使用</a:t>
            </a:r>
            <a:r>
              <a:rPr lang="en-US" altLang="zh-CN" dirty="0"/>
              <a:t>URL</a:t>
            </a:r>
            <a:r>
              <a:rPr lang="zh-CN" altLang="en-US" dirty="0"/>
              <a:t>传递数据，数据直接在地址里出现</a:t>
            </a:r>
            <a:endParaRPr lang="en-US" altLang="zh-CN" dirty="0"/>
          </a:p>
          <a:p>
            <a:pPr lvl="1"/>
            <a:r>
              <a:rPr lang="zh-CN" altLang="en-US" dirty="0"/>
              <a:t>数据在</a:t>
            </a:r>
            <a:r>
              <a:rPr lang="en-US" altLang="zh-CN" dirty="0"/>
              <a:t>http</a:t>
            </a:r>
            <a:r>
              <a:rPr lang="zh-CN" altLang="en-US" dirty="0"/>
              <a:t>请求头（</a:t>
            </a:r>
            <a:r>
              <a:rPr lang="en-US" altLang="zh-CN" dirty="0"/>
              <a:t>http head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只能接受</a:t>
            </a:r>
            <a:r>
              <a:rPr lang="en-US" altLang="zh-CN" dirty="0"/>
              <a:t>URL</a:t>
            </a:r>
            <a:r>
              <a:rPr lang="zh-CN" altLang="en-US" dirty="0"/>
              <a:t>限制内的编码</a:t>
            </a:r>
            <a:endParaRPr lang="en-US" altLang="zh-CN" dirty="0"/>
          </a:p>
          <a:p>
            <a:pPr lvl="1"/>
            <a:r>
              <a:rPr lang="zh-CN" altLang="en-US" dirty="0"/>
              <a:t>长度依赖</a:t>
            </a:r>
            <a:r>
              <a:rPr lang="en-US" altLang="zh-CN" dirty="0"/>
              <a:t>URL</a:t>
            </a:r>
            <a:r>
              <a:rPr lang="zh-CN" altLang="en-US" dirty="0"/>
              <a:t>的长度，有限制（各浏览器不定</a:t>
            </a:r>
            <a:r>
              <a:rPr lang="en-US" altLang="zh-CN" dirty="0"/>
              <a:t>2K~2M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post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专门使用数据体传递数据，数据几乎对用户不可见</a:t>
            </a:r>
            <a:endParaRPr lang="en-US" altLang="zh-CN" dirty="0"/>
          </a:p>
          <a:p>
            <a:pPr lvl="1"/>
            <a:r>
              <a:rPr lang="zh-CN" altLang="en-US" dirty="0"/>
              <a:t>数据在</a:t>
            </a:r>
            <a:r>
              <a:rPr lang="en-US" altLang="zh-CN" dirty="0"/>
              <a:t>http</a:t>
            </a:r>
            <a:r>
              <a:rPr lang="zh-CN" altLang="en-US" dirty="0"/>
              <a:t>请求体（</a:t>
            </a:r>
            <a:r>
              <a:rPr lang="en-US" altLang="zh-CN" dirty="0"/>
              <a:t>http body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可以接收文本、二进制文件等任意数据</a:t>
            </a:r>
            <a:endParaRPr lang="en-US" altLang="zh-CN" dirty="0"/>
          </a:p>
          <a:p>
            <a:pPr lvl="1"/>
            <a:r>
              <a:rPr lang="zh-CN" altLang="en-US" dirty="0"/>
              <a:t>可接收大量数据（服务器限制）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05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E04F1-51FE-43D8-AEB4-2AB445AC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处理表单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1DCB4-B728-470F-BA18-1F366F7DD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/>
              <a:t>用户提交来的数据，由</a:t>
            </a:r>
            <a:r>
              <a:rPr lang="en-US" altLang="zh-CN" dirty="0"/>
              <a:t>web</a:t>
            </a:r>
            <a:r>
              <a:rPr lang="zh-CN" altLang="en-US" dirty="0"/>
              <a:t>服务器负责接收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get</a:t>
            </a:r>
            <a:r>
              <a:rPr lang="zh-CN" altLang="en-US" dirty="0"/>
              <a:t>来的数据存放在</a:t>
            </a:r>
            <a:r>
              <a:rPr lang="en-US" altLang="zh-CN" dirty="0"/>
              <a:t>$_GET</a:t>
            </a:r>
            <a:r>
              <a:rPr lang="zh-CN" altLang="en-US" dirty="0"/>
              <a:t>超全局变量里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post</a:t>
            </a:r>
            <a:r>
              <a:rPr lang="zh-CN" altLang="en-US" dirty="0"/>
              <a:t>来的数据存放在</a:t>
            </a:r>
            <a:r>
              <a:rPr lang="en-US" altLang="zh-CN" dirty="0"/>
              <a:t>$_POST</a:t>
            </a:r>
            <a:r>
              <a:rPr lang="zh-CN" altLang="en-US" dirty="0"/>
              <a:t>超全局变量里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用户提交来的数据不受任何限制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一般要在</a:t>
            </a:r>
            <a:r>
              <a:rPr lang="en-US" altLang="zh-CN" dirty="0"/>
              <a:t>PHP</a:t>
            </a:r>
            <a:r>
              <a:rPr lang="zh-CN" altLang="en-US" dirty="0"/>
              <a:t>里要充分考虑数据的合法性（防注入，见后面实例）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09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9434C-A1E4-44C8-A011-72B5D27F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文件上传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06004-FD5F-449A-8E8F-022AD7A4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1345" cy="4351338"/>
          </a:xfrm>
        </p:spPr>
        <p:txBody>
          <a:bodyPr/>
          <a:lstStyle/>
          <a:p>
            <a:r>
              <a:rPr lang="en-US" altLang="zh-CN" dirty="0"/>
              <a:t>HTML</a:t>
            </a:r>
          </a:p>
          <a:p>
            <a:pPr marL="457200" lvl="1" indent="0">
              <a:buNone/>
            </a:pPr>
            <a:r>
              <a:rPr lang="en-US" altLang="zh-CN" dirty="0"/>
              <a:t>&lt;form action="</a:t>
            </a:r>
            <a:r>
              <a:rPr lang="en-US" altLang="zh-CN" dirty="0" err="1"/>
              <a:t>upload_file.php</a:t>
            </a:r>
            <a:r>
              <a:rPr lang="en-US" altLang="zh-CN" dirty="0"/>
              <a:t>" method="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post</a:t>
            </a:r>
            <a:r>
              <a:rPr lang="en-US" altLang="zh-CN" dirty="0"/>
              <a:t>" </a:t>
            </a:r>
            <a:r>
              <a:rPr lang="en-US" altLang="zh-CN" dirty="0" err="1"/>
              <a:t>enctype</a:t>
            </a:r>
            <a:r>
              <a:rPr lang="en-US" altLang="zh-CN" dirty="0"/>
              <a:t>="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multipart/form-data</a:t>
            </a:r>
            <a:r>
              <a:rPr lang="en-US" altLang="zh-CN" dirty="0"/>
              <a:t>"&gt;</a:t>
            </a:r>
          </a:p>
          <a:p>
            <a:pPr marL="457200" lvl="1" indent="0">
              <a:buNone/>
            </a:pPr>
            <a:r>
              <a:rPr lang="en-US" altLang="zh-CN" dirty="0"/>
              <a:t>    &lt;label for="file"&gt;</a:t>
            </a:r>
            <a:r>
              <a:rPr lang="zh-CN" altLang="en-US" dirty="0"/>
              <a:t>文件名：</a:t>
            </a:r>
            <a:r>
              <a:rPr lang="en-US" altLang="zh-CN" dirty="0"/>
              <a:t>&lt;/label&gt;</a:t>
            </a:r>
          </a:p>
          <a:p>
            <a:pPr marL="457200" lvl="1" indent="0">
              <a:buNone/>
            </a:pPr>
            <a:r>
              <a:rPr lang="en-US" altLang="zh-CN" dirty="0"/>
              <a:t>    &lt;input type="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file</a:t>
            </a:r>
            <a:r>
              <a:rPr lang="en-US" altLang="zh-CN" dirty="0"/>
              <a:t>" name="</a:t>
            </a:r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file</a:t>
            </a:r>
            <a:r>
              <a:rPr lang="en-US" altLang="zh-CN" dirty="0"/>
              <a:t>" id="file"&gt;&lt;</a:t>
            </a:r>
            <a:r>
              <a:rPr lang="en-US" altLang="zh-CN" dirty="0" err="1"/>
              <a:t>br</a:t>
            </a:r>
            <a:r>
              <a:rPr lang="en-US" altLang="zh-CN" dirty="0"/>
              <a:t>&gt;</a:t>
            </a:r>
          </a:p>
          <a:p>
            <a:pPr marL="457200" lvl="1" indent="0">
              <a:buNone/>
            </a:pPr>
            <a:r>
              <a:rPr lang="en-US" altLang="zh-CN" dirty="0"/>
              <a:t>    &lt;input type="submit" name="submit" value="</a:t>
            </a:r>
            <a:r>
              <a:rPr lang="zh-CN" altLang="en-US" dirty="0"/>
              <a:t>提交</a:t>
            </a:r>
            <a:r>
              <a:rPr lang="en-US" altLang="zh-CN" dirty="0"/>
              <a:t>"&gt;</a:t>
            </a:r>
          </a:p>
          <a:p>
            <a:pPr marL="457200" lvl="1" indent="0">
              <a:buNone/>
            </a:pPr>
            <a:r>
              <a:rPr lang="en-US" altLang="zh-CN" dirty="0"/>
              <a:t>&lt;/form&gt;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服务器会自动接收文件存储为临时文件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171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2826C-0C18-4B1D-A928-5AD1BE83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文件上传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35EF4-86CA-4686-803F-EC65A42E1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后端</a:t>
            </a:r>
            <a:r>
              <a:rPr lang="en-US" altLang="zh-CN" dirty="0"/>
              <a:t>PHP</a:t>
            </a:r>
            <a:r>
              <a:rPr lang="zh-CN" altLang="en-US" dirty="0"/>
              <a:t>处理时使用</a:t>
            </a:r>
            <a:r>
              <a:rPr lang="en-US" altLang="zh-CN" dirty="0"/>
              <a:t>$_FILES</a:t>
            </a:r>
            <a:r>
              <a:rPr lang="zh-CN" altLang="en-US" dirty="0"/>
              <a:t>可获取该临时文件的相关信息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可使用</a:t>
            </a:r>
            <a:r>
              <a:rPr lang="en-US" altLang="zh-CN" dirty="0" err="1"/>
              <a:t>move_uploaded_file</a:t>
            </a:r>
            <a:r>
              <a:rPr lang="zh-CN" altLang="en-US" dirty="0"/>
              <a:t>移动文件到指定目录长期保存：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 </a:t>
            </a:r>
            <a:r>
              <a:rPr lang="en-US" altLang="zh-CN" sz="2000" dirty="0" err="1"/>
              <a:t>move_uploaded_file</a:t>
            </a:r>
            <a:r>
              <a:rPr lang="en-US" altLang="zh-CN" sz="2000" dirty="0"/>
              <a:t>($_FILES["file"]["</a:t>
            </a:r>
            <a:r>
              <a:rPr lang="en-US" altLang="zh-CN" sz="2000" dirty="0" err="1"/>
              <a:t>tmp_name</a:t>
            </a:r>
            <a:r>
              <a:rPr lang="en-US" altLang="zh-CN" sz="2000" dirty="0"/>
              <a:t>"], "upload/" . $_FILES["file"]["name"]);</a:t>
            </a:r>
          </a:p>
          <a:p>
            <a:pPr>
              <a:lnSpc>
                <a:spcPct val="100000"/>
              </a:lnSpc>
            </a:pPr>
            <a:r>
              <a:rPr lang="zh-CN" altLang="en-US" sz="2400" dirty="0"/>
              <a:t>常见文件上传相关操作，请自行百度：</a:t>
            </a:r>
            <a:endParaRPr lang="en-US" altLang="zh-CN" sz="2400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dirty="0"/>
              <a:t>文件大小限制</a:t>
            </a:r>
            <a:endParaRPr lang="en-US" altLang="zh-CN" sz="2000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dirty="0"/>
              <a:t>文件类型限制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65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F8D52-4424-4DBC-83F1-E7C74D86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前端三驾马车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6A852-F80B-4CEF-B86F-1B691EEBB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HTML </a:t>
            </a:r>
            <a:r>
              <a:rPr lang="zh-CN" altLang="en-US" dirty="0"/>
              <a:t>描述网页的内容（有什么）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CSS </a:t>
            </a:r>
            <a:r>
              <a:rPr lang="zh-CN" altLang="en-US" dirty="0"/>
              <a:t>描述网页的外观（怎么显示）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JavaScript </a:t>
            </a:r>
            <a:r>
              <a:rPr lang="zh-CN" altLang="en-US" dirty="0"/>
              <a:t>控制网页的行为（交互）</a:t>
            </a:r>
          </a:p>
        </p:txBody>
      </p:sp>
    </p:spTree>
    <p:extLst>
      <p:ext uri="{BB962C8B-B14F-4D97-AF65-F5344CB8AC3E}">
        <p14:creationId xmlns:p14="http://schemas.microsoft.com/office/powerpoint/2010/main" val="194878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114FA-8AA2-4CDA-98F5-4035ADF3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实例：一个简单聊天室的实现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227F5-969F-4EA1-AAF1-4369E9DF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思考：如果用户输入聊天内容</a:t>
            </a:r>
            <a:r>
              <a:rPr lang="en-US" altLang="zh-CN" dirty="0"/>
              <a:t>&lt;script&gt;alert('hello')&lt;/script&gt;</a:t>
            </a:r>
          </a:p>
          <a:p>
            <a:r>
              <a:rPr lang="zh-CN" altLang="en-US" dirty="0"/>
              <a:t>在显示消息或昵称时都要使用</a:t>
            </a:r>
            <a:r>
              <a:rPr lang="en-US" altLang="zh-CN" dirty="0" err="1"/>
              <a:t>htmlspecialchars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87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417</Words>
  <Application>Microsoft Office PowerPoint</Application>
  <PresentationFormat>宽屏</PresentationFormat>
  <Paragraphs>48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Office Theme</vt:lpstr>
      <vt:lpstr>本周目标</vt:lpstr>
      <vt:lpstr>PHP处理表单</vt:lpstr>
      <vt:lpstr>PHP处理表单</vt:lpstr>
      <vt:lpstr>PHP文件上传</vt:lpstr>
      <vt:lpstr>PHP文件上传</vt:lpstr>
      <vt:lpstr>前端三驾马车</vt:lpstr>
      <vt:lpstr>实例：一个简单聊天室的实现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本周目标</dc:title>
  <dc:creator>hushun</dc:creator>
  <cp:lastModifiedBy>hushun</cp:lastModifiedBy>
  <cp:revision>74</cp:revision>
  <dcterms:created xsi:type="dcterms:W3CDTF">2021-04-12T00:41:23Z</dcterms:created>
  <dcterms:modified xsi:type="dcterms:W3CDTF">2021-04-15T04:39:59Z</dcterms:modified>
</cp:coreProperties>
</file>