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3D1"/>
    <a:srgbClr val="EA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</c:v>
                </c:pt>
                <c:pt idx="1">
                  <c:v>8.8000000000000007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기혼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미혼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기혼</c:v>
                </c:pt>
                <c:pt idx="1">
                  <c:v>미혼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8.5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나이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월 별 고객 수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고객 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4300</c:v>
                </c:pt>
                <c:pt idx="1">
                  <c:v>2500</c:v>
                </c:pt>
                <c:pt idx="2">
                  <c:v>3500</c:v>
                </c:pt>
                <c:pt idx="3">
                  <c:v>4500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335608"/>
        <c:axId val="134471528"/>
      </c:barChart>
      <c:catAx>
        <c:axId val="201335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471528"/>
        <c:crosses val="autoZero"/>
        <c:auto val="1"/>
        <c:lblAlgn val="ctr"/>
        <c:lblOffset val="100"/>
        <c:noMultiLvlLbl val="0"/>
      </c:catAx>
      <c:valAx>
        <c:axId val="13447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335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4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0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5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5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9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4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99F5-53B2-40A4-AE78-871F0F4325DC}" type="datetimeFigureOut">
              <a:rPr lang="ko-KR" altLang="en-US" smtClean="0"/>
              <a:t>2017-03-24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DA32-62BC-4425-A262-82ED62350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3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79157"/>
            <a:ext cx="12192000" cy="527221"/>
          </a:xfrm>
          <a:prstGeom prst="rect">
            <a:avLst/>
          </a:prstGeom>
          <a:solidFill>
            <a:srgbClr val="E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 존</a:t>
            </a:r>
            <a:r>
              <a:rPr lang="en-US" altLang="ko-KR" dirty="0">
                <a:solidFill>
                  <a:schemeClr val="bg1"/>
                </a:solidFill>
              </a:rPr>
              <a:t>(Zone) </a:t>
            </a:r>
            <a:r>
              <a:rPr lang="ko-KR" altLang="en-US" dirty="0">
                <a:solidFill>
                  <a:schemeClr val="bg1"/>
                </a:solidFill>
              </a:rPr>
              <a:t>등록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err="1">
                <a:solidFill>
                  <a:schemeClr val="bg1"/>
                </a:solidFill>
              </a:rPr>
              <a:t>핫</a:t>
            </a:r>
            <a:r>
              <a:rPr lang="ko-KR" altLang="en-US" dirty="0">
                <a:solidFill>
                  <a:schemeClr val="bg1"/>
                </a:solidFill>
              </a:rPr>
              <a:t> 존</a:t>
            </a:r>
            <a:r>
              <a:rPr lang="en-US" altLang="ko-KR" dirty="0">
                <a:solidFill>
                  <a:schemeClr val="bg1"/>
                </a:solidFill>
              </a:rPr>
              <a:t>(Hot Zone)	</a:t>
            </a:r>
            <a:r>
              <a:rPr lang="ko-KR" altLang="en-US" dirty="0">
                <a:solidFill>
                  <a:schemeClr val="bg1"/>
                </a:solidFill>
              </a:rPr>
              <a:t>쿠폰 생성 및 발행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9482" y="146113"/>
            <a:ext cx="14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  회원가입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1606378"/>
            <a:ext cx="12192000" cy="3272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S.C.T.S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홍보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17" y="230614"/>
            <a:ext cx="623411" cy="62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5275" y="187257"/>
            <a:ext cx="173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S.C.T.S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5" y="64146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r>
              <a:rPr lang="ko-KR" altLang="en-US" sz="1000" dirty="0" smtClean="0"/>
              <a:t>웹</a:t>
            </a:r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038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5434" y="357102"/>
            <a:ext cx="19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2600647" y="1171907"/>
            <a:ext cx="7065973" cy="4566710"/>
            <a:chOff x="5205007" y="1171907"/>
            <a:chExt cx="7065973" cy="456671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743" y="1171907"/>
              <a:ext cx="2543404" cy="456671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Box 7"/>
            <p:cNvSpPr txBox="1"/>
            <p:nvPr/>
          </p:nvSpPr>
          <p:spPr>
            <a:xfrm>
              <a:off x="8282068" y="2265185"/>
              <a:ext cx="1013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S.C.T.S</a:t>
              </a:r>
              <a:endParaRPr lang="ko-KR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95801" y="3418402"/>
              <a:ext cx="9995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공지사항을 기입합니다</a:t>
              </a:r>
              <a:r>
                <a:rPr lang="en-US" altLang="ko-KR" sz="1100" dirty="0" smtClean="0"/>
                <a:t>.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7693065" y="4895641"/>
              <a:ext cx="223245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803549" y="4895641"/>
              <a:ext cx="0" cy="39232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05007" y="4503133"/>
              <a:ext cx="177113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터치 시 캘린더가 뜨고 캘린더에서 월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일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선택 후 시간을 선택하면 해당 날짜에 자동으로 고객들에게 타임 세일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한정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판매 등의 이벤트 알림 발송</a:t>
              </a:r>
              <a:endParaRPr lang="ko-KR" altLang="en-US" sz="9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847" y="4645003"/>
              <a:ext cx="177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지금까지의 알림 내역들을 확인 할 수 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 flipV="1">
              <a:off x="7164625" y="3669704"/>
              <a:ext cx="943217" cy="21033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776531" y="3849289"/>
              <a:ext cx="1530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공지사항을 확인 할 수 있습니다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17322" y="4894940"/>
              <a:ext cx="1129880" cy="39241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18031" y="4968036"/>
              <a:ext cx="5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알림</a:t>
              </a:r>
              <a:endParaRPr lang="ko-KR" altLang="en-US" sz="10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682409" y="4894940"/>
              <a:ext cx="1113074" cy="39241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51123" y="4966716"/>
              <a:ext cx="586970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이벤트</a:t>
              </a:r>
              <a:endParaRPr lang="ko-KR" altLang="en-US" sz="1000" dirty="0"/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6871627" y="4935594"/>
              <a:ext cx="895342" cy="15748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H="1">
              <a:off x="9818349" y="4846233"/>
              <a:ext cx="698653" cy="24684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등호 91"/>
            <p:cNvSpPr/>
            <p:nvPr/>
          </p:nvSpPr>
          <p:spPr>
            <a:xfrm>
              <a:off x="9550771" y="2065137"/>
              <a:ext cx="284136" cy="200048"/>
            </a:xfrm>
            <a:prstGeom prst="mathEqual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9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79157"/>
            <a:ext cx="12192000" cy="527221"/>
          </a:xfrm>
          <a:prstGeom prst="rect">
            <a:avLst/>
          </a:prstGeom>
          <a:solidFill>
            <a:srgbClr val="E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(Zone) </a:t>
            </a:r>
            <a:r>
              <a:rPr lang="ko-KR" altLang="en-US" dirty="0" smtClean="0">
                <a:solidFill>
                  <a:schemeClr val="bg1"/>
                </a:solidFill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err="1" smtClean="0">
                <a:solidFill>
                  <a:schemeClr val="bg1"/>
                </a:solidFill>
              </a:rPr>
              <a:t>핫</a:t>
            </a:r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(Hot Zone)	</a:t>
            </a:r>
            <a:r>
              <a:rPr lang="ko-KR" altLang="en-US" dirty="0" smtClean="0">
                <a:solidFill>
                  <a:schemeClr val="bg1"/>
                </a:solidFill>
              </a:rPr>
              <a:t>쿠폰 생성 및 발행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9482" y="146113"/>
            <a:ext cx="14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  회원가입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1606378"/>
            <a:ext cx="12192000" cy="5251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87216" y="451618"/>
            <a:ext cx="469557" cy="694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17" y="230614"/>
            <a:ext cx="623411" cy="62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5275" y="187257"/>
            <a:ext cx="173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S.C.T.S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606378"/>
            <a:ext cx="12192000" cy="1631092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(Drop Bar)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265" y="1831510"/>
            <a:ext cx="1431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매장 등록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비콘</a:t>
            </a:r>
            <a:r>
              <a:rPr lang="ko-KR" altLang="en-US" sz="2000" dirty="0" smtClean="0"/>
              <a:t> 등록</a:t>
            </a:r>
            <a:endParaRPr lang="en-US" altLang="ko-KR" sz="2000" dirty="0" smtClean="0"/>
          </a:p>
          <a:p>
            <a:r>
              <a:rPr lang="ko-KR" altLang="en-US" sz="2000" dirty="0" smtClean="0"/>
              <a:t>물품 등록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4779" y="1970035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핫</a:t>
            </a:r>
            <a:r>
              <a:rPr lang="ko-KR" altLang="en-US" dirty="0" smtClean="0"/>
              <a:t> 존 등록</a:t>
            </a:r>
            <a:endParaRPr lang="en-US" altLang="ko-KR" dirty="0" smtClean="0"/>
          </a:p>
          <a:p>
            <a:r>
              <a:rPr lang="ko-KR" altLang="en-US" dirty="0" err="1" smtClean="0"/>
              <a:t>핫</a:t>
            </a:r>
            <a:r>
              <a:rPr lang="ko-KR" altLang="en-US" dirty="0" smtClean="0"/>
              <a:t> 존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8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79157"/>
            <a:ext cx="12192000" cy="527221"/>
          </a:xfrm>
          <a:prstGeom prst="rect">
            <a:avLst/>
          </a:prstGeom>
          <a:solidFill>
            <a:srgbClr val="E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(Zone) </a:t>
            </a:r>
            <a:r>
              <a:rPr lang="ko-KR" altLang="en-US" dirty="0" smtClean="0">
                <a:solidFill>
                  <a:schemeClr val="bg1"/>
                </a:solidFill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err="1" smtClean="0">
                <a:solidFill>
                  <a:schemeClr val="bg1"/>
                </a:solidFill>
              </a:rPr>
              <a:t>핫</a:t>
            </a:r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(Hot Zone)	</a:t>
            </a:r>
            <a:r>
              <a:rPr lang="ko-KR" altLang="en-US" dirty="0" smtClean="0">
                <a:solidFill>
                  <a:schemeClr val="bg1"/>
                </a:solidFill>
              </a:rPr>
              <a:t>쿠폰 생성 및 발행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9482" y="146113"/>
            <a:ext cx="14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  회원가입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1606378"/>
            <a:ext cx="12192000" cy="5251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17" y="230614"/>
            <a:ext cx="623411" cy="62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5275" y="187257"/>
            <a:ext cx="173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S.C.T.S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35" y="1728837"/>
            <a:ext cx="162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 등록 클릭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55372" y="2159073"/>
            <a:ext cx="5568779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대시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대시보드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클릭 시 매장 설계 도면 추가 가능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61903" y="2159073"/>
            <a:ext cx="5815913" cy="2108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도형 그리기 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270" y="2413686"/>
            <a:ext cx="1515762" cy="14828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391539" y="2413686"/>
            <a:ext cx="660050" cy="667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사각형 그리기 툴</a:t>
            </a:r>
            <a:endParaRPr lang="ko-KR" altLang="en-US" sz="900" dirty="0"/>
          </a:p>
        </p:txBody>
      </p:sp>
      <p:sp>
        <p:nvSpPr>
          <p:cNvPr id="16" name="아래쪽 화살표 15"/>
          <p:cNvSpPr/>
          <p:nvPr/>
        </p:nvSpPr>
        <p:spPr>
          <a:xfrm>
            <a:off x="6426805" y="1706833"/>
            <a:ext cx="531851" cy="645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endCxn id="13" idx="3"/>
          </p:cNvCxnSpPr>
          <p:nvPr/>
        </p:nvCxnSpPr>
        <p:spPr>
          <a:xfrm flipH="1">
            <a:off x="2010032" y="2652583"/>
            <a:ext cx="4373269" cy="5025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67698" y="3200325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그리기 툴 선택 후 설계도면 위에 존 설정</a:t>
            </a:r>
            <a:endParaRPr lang="en-US" altLang="ko-KR" dirty="0" smtClean="0"/>
          </a:p>
          <a:p>
            <a:r>
              <a:rPr lang="ko-KR" altLang="en-US" dirty="0" smtClean="0"/>
              <a:t>구역 이름도 설정 가능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590028" y="3974517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522449" y="1317836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265404" y="2918108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79157"/>
            <a:ext cx="12192000" cy="527221"/>
          </a:xfrm>
          <a:prstGeom prst="rect">
            <a:avLst/>
          </a:prstGeom>
          <a:solidFill>
            <a:srgbClr val="E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(Zone) </a:t>
            </a:r>
            <a:r>
              <a:rPr lang="ko-KR" altLang="en-US" dirty="0" smtClean="0">
                <a:solidFill>
                  <a:schemeClr val="bg1"/>
                </a:solidFill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err="1" smtClean="0">
                <a:solidFill>
                  <a:schemeClr val="bg1"/>
                </a:solidFill>
              </a:rPr>
              <a:t>핫</a:t>
            </a:r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(Hot Zone)	</a:t>
            </a:r>
            <a:r>
              <a:rPr lang="ko-KR" altLang="en-US" dirty="0" smtClean="0">
                <a:solidFill>
                  <a:schemeClr val="bg1"/>
                </a:solidFill>
              </a:rPr>
              <a:t>쿠폰 생성 및 발행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9482" y="146113"/>
            <a:ext cx="14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  회원가입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1606378"/>
            <a:ext cx="12192000" cy="5251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17" y="230614"/>
            <a:ext cx="623411" cy="62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5275" y="187257"/>
            <a:ext cx="173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S.C.T.S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35" y="1728837"/>
            <a:ext cx="162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비콘</a:t>
            </a:r>
            <a:r>
              <a:rPr lang="ko-KR" altLang="en-US" sz="1400" dirty="0" smtClean="0"/>
              <a:t> 등록 클릭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55372" y="2159073"/>
            <a:ext cx="5568779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설계 도면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61903" y="2159073"/>
            <a:ext cx="5626443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ysClr val="windowText" lastClr="000000"/>
                </a:solidFill>
              </a:rPr>
              <a:t>비콘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270" y="2413686"/>
            <a:ext cx="1515762" cy="14828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1493634" y="1672281"/>
            <a:ext cx="531851" cy="645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4" idx="1"/>
          </p:cNvCxnSpPr>
          <p:nvPr/>
        </p:nvCxnSpPr>
        <p:spPr>
          <a:xfrm flipH="1" flipV="1">
            <a:off x="1982115" y="2611816"/>
            <a:ext cx="6164652" cy="3373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86096" y="2879671"/>
            <a:ext cx="336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ZONE </a:t>
            </a:r>
            <a:r>
              <a:rPr lang="ko-KR" altLang="en-US" dirty="0" smtClean="0"/>
              <a:t>선택 후 </a:t>
            </a:r>
            <a:r>
              <a:rPr lang="ko-KR" altLang="en-US" dirty="0" err="1" smtClean="0"/>
              <a:t>비콘</a:t>
            </a:r>
            <a:r>
              <a:rPr lang="ko-KR" altLang="en-US" dirty="0" smtClean="0"/>
              <a:t> 리스트 중 </a:t>
            </a:r>
            <a:endParaRPr lang="en-US" altLang="ko-KR" dirty="0" smtClean="0"/>
          </a:p>
          <a:p>
            <a:r>
              <a:rPr lang="ko-KR" altLang="en-US" dirty="0" err="1" smtClean="0"/>
              <a:t>비콘이</a:t>
            </a:r>
            <a:r>
              <a:rPr lang="en-US" altLang="ko-KR" dirty="0"/>
              <a:t> </a:t>
            </a:r>
            <a:r>
              <a:rPr lang="ko-KR" altLang="en-US" dirty="0" smtClean="0"/>
              <a:t>등록된 리스트를 </a:t>
            </a:r>
            <a:endParaRPr lang="en-US" altLang="ko-KR" dirty="0" smtClean="0"/>
          </a:p>
          <a:p>
            <a:r>
              <a:rPr lang="en-US" altLang="ko-KR" dirty="0" smtClean="0"/>
              <a:t>Drag &amp; Drop </a:t>
            </a:r>
            <a:r>
              <a:rPr lang="ko-KR" altLang="en-US" dirty="0" smtClean="0"/>
              <a:t>하면 </a:t>
            </a:r>
            <a:endParaRPr lang="en-US" altLang="ko-KR" dirty="0" smtClean="0"/>
          </a:p>
          <a:p>
            <a:r>
              <a:rPr lang="ko-KR" altLang="en-US" dirty="0" err="1" smtClean="0"/>
              <a:t>비콘</a:t>
            </a:r>
            <a:r>
              <a:rPr lang="ko-KR" altLang="en-US" dirty="0" smtClean="0"/>
              <a:t> 위치 설정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75124" y="1719647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비콘</a:t>
            </a:r>
            <a:r>
              <a:rPr lang="ko-KR" altLang="en-US" dirty="0" smtClean="0"/>
              <a:t> 등록 및</a:t>
            </a:r>
            <a:r>
              <a:rPr lang="en-US" altLang="ko-KR" dirty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146767" y="2360562"/>
            <a:ext cx="3312577" cy="1177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비콘</a:t>
            </a:r>
            <a:r>
              <a:rPr lang="ko-KR" altLang="en-US" dirty="0" smtClean="0">
                <a:solidFill>
                  <a:schemeClr val="tx1"/>
                </a:solidFill>
              </a:rPr>
              <a:t> 등록 후 </a:t>
            </a:r>
            <a:r>
              <a:rPr lang="ko-KR" altLang="en-US" dirty="0" err="1" smtClean="0">
                <a:solidFill>
                  <a:schemeClr val="tx1"/>
                </a:solidFill>
              </a:rPr>
              <a:t>비콘</a:t>
            </a:r>
            <a:r>
              <a:rPr lang="ko-KR" altLang="en-US" dirty="0" smtClean="0">
                <a:solidFill>
                  <a:schemeClr val="tx1"/>
                </a:solidFill>
              </a:rPr>
              <a:t>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910588" y="3537706"/>
            <a:ext cx="2945426" cy="1770407"/>
            <a:chOff x="4774293" y="2660960"/>
            <a:chExt cx="2945426" cy="1648872"/>
          </a:xfrm>
        </p:grpSpPr>
        <p:sp>
          <p:nvSpPr>
            <p:cNvPr id="26" name="직사각형 25"/>
            <p:cNvSpPr/>
            <p:nvPr/>
          </p:nvSpPr>
          <p:spPr>
            <a:xfrm>
              <a:off x="4774293" y="2660960"/>
              <a:ext cx="2945426" cy="1648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85682" y="3297701"/>
              <a:ext cx="2434133" cy="38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비콘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시리얼 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85682" y="3795841"/>
              <a:ext cx="2462537" cy="359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5331446" y="3722605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0936" y="37007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비콘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427694" y="2413686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47634" y="2530547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134515" y="1831810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79157"/>
            <a:ext cx="12192000" cy="527221"/>
          </a:xfrm>
          <a:prstGeom prst="rect">
            <a:avLst/>
          </a:prstGeom>
          <a:solidFill>
            <a:srgbClr val="E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(Zone) </a:t>
            </a:r>
            <a:r>
              <a:rPr lang="ko-KR" altLang="en-US" dirty="0" smtClean="0">
                <a:solidFill>
                  <a:schemeClr val="bg1"/>
                </a:solidFill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err="1" smtClean="0">
                <a:solidFill>
                  <a:schemeClr val="bg1"/>
                </a:solidFill>
              </a:rPr>
              <a:t>핫</a:t>
            </a:r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(Hot Zone)	</a:t>
            </a:r>
            <a:r>
              <a:rPr lang="ko-KR" altLang="en-US" dirty="0" smtClean="0">
                <a:solidFill>
                  <a:schemeClr val="bg1"/>
                </a:solidFill>
              </a:rPr>
              <a:t>쿠폰 생성 및 발행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9482" y="146113"/>
            <a:ext cx="14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  회원가입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1606378"/>
            <a:ext cx="12192000" cy="5251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17" y="230614"/>
            <a:ext cx="623411" cy="62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5275" y="187257"/>
            <a:ext cx="173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S.C.T.S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35" y="1728837"/>
            <a:ext cx="162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물품 등록 클릭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55372" y="2159073"/>
            <a:ext cx="5568779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설계 도면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61903" y="2159073"/>
            <a:ext cx="5626443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물품 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270" y="2413686"/>
            <a:ext cx="1515762" cy="14828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1493634" y="1672281"/>
            <a:ext cx="531851" cy="645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4" idx="1"/>
          </p:cNvCxnSpPr>
          <p:nvPr/>
        </p:nvCxnSpPr>
        <p:spPr>
          <a:xfrm flipH="1" flipV="1">
            <a:off x="1982114" y="2611816"/>
            <a:ext cx="6672358" cy="3326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75124" y="1719647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물품 등록 및</a:t>
            </a:r>
            <a:r>
              <a:rPr lang="en-US" altLang="ko-KR" dirty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654472" y="2360561"/>
            <a:ext cx="2804871" cy="1167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물품 등록 후 물품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689190" y="3066885"/>
            <a:ext cx="2945426" cy="2666315"/>
            <a:chOff x="4748712" y="2413685"/>
            <a:chExt cx="2945426" cy="2666315"/>
          </a:xfrm>
        </p:grpSpPr>
        <p:sp>
          <p:nvSpPr>
            <p:cNvPr id="18" name="직사각형 17"/>
            <p:cNvSpPr/>
            <p:nvPr/>
          </p:nvSpPr>
          <p:spPr>
            <a:xfrm>
              <a:off x="4748712" y="2413685"/>
              <a:ext cx="2945426" cy="2666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91017" y="3043428"/>
              <a:ext cx="2434133" cy="38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물품 이름 입력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991017" y="4009138"/>
              <a:ext cx="2434133" cy="359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물품 상세 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91017" y="3551055"/>
              <a:ext cx="2434133" cy="359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물품 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71849" y="4556474"/>
              <a:ext cx="2462537" cy="359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타원 25"/>
          <p:cNvSpPr/>
          <p:nvPr/>
        </p:nvSpPr>
        <p:spPr>
          <a:xfrm>
            <a:off x="5335321" y="3223029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8727" y="3202493"/>
            <a:ext cx="127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물품 등록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71817" y="2642879"/>
            <a:ext cx="2820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ZONE </a:t>
            </a:r>
            <a:r>
              <a:rPr lang="ko-KR" altLang="en-US" dirty="0" smtClean="0"/>
              <a:t>선택 후 </a:t>
            </a:r>
            <a:endParaRPr lang="en-US" altLang="ko-KR" dirty="0" smtClean="0"/>
          </a:p>
          <a:p>
            <a:r>
              <a:rPr lang="ko-KR" altLang="en-US" dirty="0" smtClean="0"/>
              <a:t>물품 리스트 중 물품이</a:t>
            </a:r>
            <a:endParaRPr lang="en-US" altLang="ko-KR" dirty="0" smtClean="0"/>
          </a:p>
          <a:p>
            <a:r>
              <a:rPr lang="ko-KR" altLang="en-US" dirty="0" smtClean="0"/>
              <a:t>등록된 리스트를 </a:t>
            </a:r>
            <a:endParaRPr lang="en-US" altLang="ko-KR" dirty="0" smtClean="0"/>
          </a:p>
          <a:p>
            <a:r>
              <a:rPr lang="en-US" altLang="ko-KR" dirty="0" smtClean="0"/>
              <a:t>Drag &amp; Drop </a:t>
            </a:r>
            <a:r>
              <a:rPr lang="ko-KR" altLang="en-US" dirty="0" smtClean="0"/>
              <a:t>하면 </a:t>
            </a:r>
            <a:endParaRPr lang="en-US" altLang="ko-KR" dirty="0" smtClean="0"/>
          </a:p>
          <a:p>
            <a:r>
              <a:rPr lang="ko-KR" altLang="en-US" dirty="0" smtClean="0"/>
              <a:t>존 위치에 물품 등록 가능</a:t>
            </a:r>
            <a:endParaRPr lang="en-US" altLang="ko-KR" dirty="0" smtClean="0"/>
          </a:p>
        </p:txBody>
      </p:sp>
      <p:sp>
        <p:nvSpPr>
          <p:cNvPr id="28" name="타원 27"/>
          <p:cNvSpPr/>
          <p:nvPr/>
        </p:nvSpPr>
        <p:spPr>
          <a:xfrm>
            <a:off x="8762362" y="2411873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25485" y="1668667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196087" y="2326514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79157"/>
            <a:ext cx="12192000" cy="527221"/>
          </a:xfrm>
          <a:prstGeom prst="rect">
            <a:avLst/>
          </a:prstGeom>
          <a:solidFill>
            <a:srgbClr val="E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(Zone) </a:t>
            </a:r>
            <a:r>
              <a:rPr lang="ko-KR" altLang="en-US" dirty="0" smtClean="0">
                <a:solidFill>
                  <a:schemeClr val="bg1"/>
                </a:solidFill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err="1" smtClean="0">
                <a:solidFill>
                  <a:schemeClr val="bg1"/>
                </a:solidFill>
              </a:rPr>
              <a:t>핫</a:t>
            </a:r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(Hot Zone)	</a:t>
            </a:r>
            <a:r>
              <a:rPr lang="ko-KR" altLang="en-US" dirty="0" smtClean="0">
                <a:solidFill>
                  <a:schemeClr val="bg1"/>
                </a:solidFill>
              </a:rPr>
              <a:t>쿠폰 생성 및 발행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9482" y="146113"/>
            <a:ext cx="14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  회원가입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1603704"/>
            <a:ext cx="12192000" cy="5251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17" y="230614"/>
            <a:ext cx="623411" cy="62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5275" y="187257"/>
            <a:ext cx="173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S.C.T.S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35" y="1728837"/>
            <a:ext cx="162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핫</a:t>
            </a:r>
            <a:r>
              <a:rPr lang="ko-KR" altLang="en-US" sz="1400" dirty="0" smtClean="0"/>
              <a:t> 존 등록 클릭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51533" y="2174332"/>
            <a:ext cx="5568779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설계 도면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61903" y="2159073"/>
            <a:ext cx="5626443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핫존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등록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270" y="2413686"/>
            <a:ext cx="1515762" cy="148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ZONE1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2622217" y="538733"/>
            <a:ext cx="531851" cy="645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5366" y="4654779"/>
            <a:ext cx="3132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포인트에 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존 </a:t>
            </a:r>
            <a:r>
              <a:rPr lang="ko-KR" altLang="en-US" dirty="0" err="1" smtClean="0"/>
              <a:t>지정후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범위를 지정해서 </a:t>
            </a:r>
            <a:endParaRPr lang="en-US" altLang="ko-KR" dirty="0" smtClean="0"/>
          </a:p>
          <a:p>
            <a:r>
              <a:rPr lang="ko-KR" altLang="en-US" dirty="0" err="1" smtClean="0"/>
              <a:t>핫존들을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설정 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975124" y="1719647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물품 등록 및</a:t>
            </a:r>
            <a:r>
              <a:rPr lang="en-US" altLang="ko-KR" dirty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90904" y="2360562"/>
            <a:ext cx="4968440" cy="99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핫존</a:t>
            </a:r>
            <a:r>
              <a:rPr lang="ko-KR" altLang="en-US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740360" y="105011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40055" y="2413685"/>
            <a:ext cx="1515762" cy="1482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340055" y="4743315"/>
            <a:ext cx="1515762" cy="14828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ZONE3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35" y="3155090"/>
            <a:ext cx="433060" cy="43306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06" y="4068390"/>
            <a:ext cx="433060" cy="43306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04" y="2920162"/>
            <a:ext cx="433060" cy="43306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652699" y="2891859"/>
            <a:ext cx="1246591" cy="123837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377821" y="2479059"/>
            <a:ext cx="1444542" cy="143501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120162" y="2723483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338064" y="2856892"/>
            <a:ext cx="1137302" cy="27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79157"/>
            <a:ext cx="12192000" cy="527221"/>
          </a:xfrm>
          <a:prstGeom prst="rect">
            <a:avLst/>
          </a:prstGeom>
          <a:solidFill>
            <a:srgbClr val="E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(Zone) </a:t>
            </a:r>
            <a:r>
              <a:rPr lang="ko-KR" altLang="en-US" dirty="0" smtClean="0">
                <a:solidFill>
                  <a:schemeClr val="bg1"/>
                </a:solidFill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err="1" smtClean="0">
                <a:solidFill>
                  <a:schemeClr val="bg1"/>
                </a:solidFill>
              </a:rPr>
              <a:t>핫</a:t>
            </a:r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(Hot Zone)	</a:t>
            </a:r>
            <a:r>
              <a:rPr lang="ko-KR" altLang="en-US" dirty="0" smtClean="0">
                <a:solidFill>
                  <a:schemeClr val="bg1"/>
                </a:solidFill>
              </a:rPr>
              <a:t>쿠폰 생성 및 발행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9482" y="146113"/>
            <a:ext cx="14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  회원가입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1606378"/>
            <a:ext cx="12192000" cy="5251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17" y="230614"/>
            <a:ext cx="623411" cy="62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5275" y="187257"/>
            <a:ext cx="173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S.C.T.S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35" y="1728837"/>
            <a:ext cx="162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핫</a:t>
            </a:r>
            <a:r>
              <a:rPr lang="ko-KR" altLang="en-US" sz="1400" dirty="0" smtClean="0"/>
              <a:t> 존 분석 클릭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55372" y="2159073"/>
            <a:ext cx="5568779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설계 도면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61903" y="2159073"/>
            <a:ext cx="5626443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그래프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270" y="2413686"/>
            <a:ext cx="1515762" cy="148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50292" y="2413685"/>
            <a:ext cx="1515762" cy="1482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0292" y="4660767"/>
            <a:ext cx="1515762" cy="14828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0195" y="4124141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색깔이 진할수록</a:t>
            </a:r>
            <a:endParaRPr lang="en-US" altLang="ko-KR" dirty="0" smtClean="0"/>
          </a:p>
          <a:p>
            <a:r>
              <a:rPr lang="ko-KR" altLang="en-US" dirty="0" smtClean="0"/>
              <a:t>고객의 수가 많음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366054" y="3435178"/>
            <a:ext cx="2380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5817" y="35271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존 클릭</a:t>
            </a:r>
            <a:endParaRPr lang="ko-KR" altLang="en-US" dirty="0"/>
          </a:p>
        </p:txBody>
      </p:sp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1055246647"/>
              </p:ext>
            </p:extLst>
          </p:nvPr>
        </p:nvGraphicFramePr>
        <p:xfrm>
          <a:off x="5479228" y="2236199"/>
          <a:ext cx="3991232" cy="213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차트 28"/>
          <p:cNvGraphicFramePr/>
          <p:nvPr>
            <p:extLst>
              <p:ext uri="{D42A27DB-BD31-4B8C-83A1-F6EECF244321}">
                <p14:modId xmlns:p14="http://schemas.microsoft.com/office/powerpoint/2010/main" val="750446730"/>
              </p:ext>
            </p:extLst>
          </p:nvPr>
        </p:nvGraphicFramePr>
        <p:xfrm>
          <a:off x="8134866" y="2208877"/>
          <a:ext cx="3991232" cy="213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725845174"/>
              </p:ext>
            </p:extLst>
          </p:nvPr>
        </p:nvGraphicFramePr>
        <p:xfrm>
          <a:off x="5479228" y="4211447"/>
          <a:ext cx="3991232" cy="213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553023863"/>
              </p:ext>
            </p:extLst>
          </p:nvPr>
        </p:nvGraphicFramePr>
        <p:xfrm>
          <a:off x="8975124" y="4558340"/>
          <a:ext cx="2531555" cy="1925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타원 33"/>
          <p:cNvSpPr/>
          <p:nvPr/>
        </p:nvSpPr>
        <p:spPr>
          <a:xfrm>
            <a:off x="4560254" y="3547114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79157"/>
            <a:ext cx="12192000" cy="527221"/>
          </a:xfrm>
          <a:prstGeom prst="rect">
            <a:avLst/>
          </a:prstGeom>
          <a:solidFill>
            <a:srgbClr val="E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(Zone) </a:t>
            </a:r>
            <a:r>
              <a:rPr lang="ko-KR" altLang="en-US" dirty="0" smtClean="0">
                <a:solidFill>
                  <a:schemeClr val="bg1"/>
                </a:solidFill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err="1" smtClean="0">
                <a:solidFill>
                  <a:schemeClr val="bg1"/>
                </a:solidFill>
              </a:rPr>
              <a:t>핫</a:t>
            </a:r>
            <a:r>
              <a:rPr lang="ko-KR" altLang="en-US" dirty="0" smtClean="0">
                <a:solidFill>
                  <a:schemeClr val="bg1"/>
                </a:solidFill>
              </a:rPr>
              <a:t> 존</a:t>
            </a:r>
            <a:r>
              <a:rPr lang="en-US" altLang="ko-KR" dirty="0" smtClean="0">
                <a:solidFill>
                  <a:schemeClr val="bg1"/>
                </a:solidFill>
              </a:rPr>
              <a:t>(Hot Zone)	</a:t>
            </a:r>
            <a:r>
              <a:rPr lang="ko-KR" altLang="en-US" dirty="0" smtClean="0">
                <a:solidFill>
                  <a:schemeClr val="bg1"/>
                </a:solidFill>
              </a:rPr>
              <a:t>쿠폰 생성 및 발행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9482" y="146113"/>
            <a:ext cx="14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  회원가입 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1606378"/>
            <a:ext cx="12192000" cy="5251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17" y="230614"/>
            <a:ext cx="623411" cy="62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5275" y="187257"/>
            <a:ext cx="173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S.C.T.S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34" y="1728837"/>
            <a:ext cx="224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생성 및 발행  클릭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55372" y="2159073"/>
            <a:ext cx="5568779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61903" y="2159073"/>
            <a:ext cx="5626443" cy="4420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쿠폰 리스트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4305942" y="499341"/>
            <a:ext cx="531851" cy="645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94270" y="2413686"/>
            <a:ext cx="1515762" cy="1482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50292" y="2413685"/>
            <a:ext cx="1515762" cy="1482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0292" y="4660767"/>
            <a:ext cx="1515762" cy="14828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ZONE3</a:t>
            </a:r>
            <a:endParaRPr lang="ko-KR" altLang="en-US" dirty="0"/>
          </a:p>
        </p:txBody>
      </p:sp>
      <p:sp>
        <p:nvSpPr>
          <p:cNvPr id="36" name="아래쪽 화살표 35"/>
          <p:cNvSpPr/>
          <p:nvPr/>
        </p:nvSpPr>
        <p:spPr>
          <a:xfrm>
            <a:off x="3342247" y="2029596"/>
            <a:ext cx="531851" cy="645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403461" y="120901"/>
            <a:ext cx="295563" cy="2955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94374" y="1723784"/>
            <a:ext cx="125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쿠폰 생성</a:t>
            </a:r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4748712" y="2413685"/>
            <a:ext cx="2945426" cy="3890494"/>
            <a:chOff x="4748712" y="2413685"/>
            <a:chExt cx="2945426" cy="3890494"/>
          </a:xfrm>
        </p:grpSpPr>
        <p:sp>
          <p:nvSpPr>
            <p:cNvPr id="16" name="직사각형 15"/>
            <p:cNvSpPr/>
            <p:nvPr/>
          </p:nvSpPr>
          <p:spPr>
            <a:xfrm>
              <a:off x="4748712" y="2413685"/>
              <a:ext cx="2945426" cy="3890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91017" y="3043428"/>
              <a:ext cx="2434133" cy="38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쿠폰 이름 입력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991017" y="4009138"/>
              <a:ext cx="2434133" cy="359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쿠폰 상세 설명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90156" y="4516637"/>
              <a:ext cx="2462537" cy="359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사용 기한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캘린더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91017" y="3551055"/>
              <a:ext cx="2434133" cy="359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물품 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990155" y="5695604"/>
              <a:ext cx="2462537" cy="359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5394843" y="2569829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58249" y="2549292"/>
            <a:ext cx="111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쿠폰등록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869382" y="2549292"/>
            <a:ext cx="3713018" cy="13472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031890" y="2732671"/>
            <a:ext cx="1232183" cy="915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513455" y="2732671"/>
            <a:ext cx="1761773" cy="310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쿠폰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513455" y="3151772"/>
            <a:ext cx="1761773" cy="59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쿠폰 상세정보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할인율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884108" y="2167915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52289" y="21242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쿠폰 리스트 생성</a:t>
            </a:r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460390" y="1623986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10187709" y="1908450"/>
            <a:ext cx="0" cy="640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4045527" y="1908450"/>
            <a:ext cx="61421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64001" y="1912727"/>
            <a:ext cx="0" cy="4640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914835" y="1673080"/>
            <a:ext cx="295563" cy="325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28872" y="1544171"/>
            <a:ext cx="419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Drag &amp; Drop</a:t>
            </a:r>
            <a:r>
              <a:rPr lang="ko-KR" altLang="en-US" dirty="0" smtClean="0"/>
              <a:t>으로 존에 쿠폰 추가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8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6352396" y="748036"/>
            <a:ext cx="2556579" cy="4767250"/>
            <a:chOff x="6352396" y="748036"/>
            <a:chExt cx="2556579" cy="476725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396" y="748036"/>
              <a:ext cx="2556579" cy="4767250"/>
            </a:xfrm>
            <a:prstGeom prst="rect">
              <a:avLst/>
            </a:prstGeom>
          </p:spPr>
        </p:pic>
        <p:sp>
          <p:nvSpPr>
            <p:cNvPr id="8" name="실행 단추: 홈 7">
              <a:hlinkClick r:id="" action="ppaction://noaction" highlightClick="1"/>
            </p:cNvPr>
            <p:cNvSpPr/>
            <p:nvPr/>
          </p:nvSpPr>
          <p:spPr>
            <a:xfrm>
              <a:off x="6679633" y="1642082"/>
              <a:ext cx="200331" cy="192046"/>
            </a:xfrm>
            <a:prstGeom prst="actionButtonHom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등호 24"/>
            <p:cNvSpPr/>
            <p:nvPr/>
          </p:nvSpPr>
          <p:spPr>
            <a:xfrm>
              <a:off x="8423360" y="1542058"/>
              <a:ext cx="284136" cy="200048"/>
            </a:xfrm>
            <a:prstGeom prst="mathEqual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499176" y="4448566"/>
              <a:ext cx="561249" cy="58635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78499" y="4448565"/>
              <a:ext cx="561249" cy="5863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642449" y="4442119"/>
              <a:ext cx="561249" cy="58635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203698" y="4442118"/>
              <a:ext cx="561249" cy="5863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53259" y="4524994"/>
              <a:ext cx="453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상품 검색</a:t>
              </a:r>
              <a:endParaRPr lang="ko-KR" alt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24897" y="4594386"/>
              <a:ext cx="4530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쿠폰</a:t>
              </a:r>
              <a:endParaRPr lang="ko-KR" alt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09681" y="4524994"/>
              <a:ext cx="453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장바구니</a:t>
              </a:r>
              <a:endParaRPr lang="ko-KR" alt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84647" y="4524994"/>
              <a:ext cx="453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직원 호출</a:t>
              </a:r>
              <a:endParaRPr lang="ko-KR" altLang="en-US" sz="9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82903" y="1677450"/>
              <a:ext cx="1013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S.C.T.S</a:t>
              </a:r>
              <a:endParaRPr lang="ko-KR" altLang="en-US" sz="20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77795" y="378704"/>
            <a:ext cx="18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고객 기능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56718" y="1416498"/>
            <a:ext cx="626030" cy="22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홈 버튼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9453079" y="1524613"/>
            <a:ext cx="2151180" cy="1424533"/>
            <a:chOff x="8937960" y="559741"/>
            <a:chExt cx="1286230" cy="1589948"/>
          </a:xfrm>
        </p:grpSpPr>
        <p:sp>
          <p:nvSpPr>
            <p:cNvPr id="29" name="직사각형 28"/>
            <p:cNvSpPr/>
            <p:nvPr/>
          </p:nvSpPr>
          <p:spPr>
            <a:xfrm>
              <a:off x="8937960" y="559741"/>
              <a:ext cx="1286230" cy="1589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14088" y="581871"/>
              <a:ext cx="1199564" cy="14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/>
                <a:t>회원님 환영합니다</a:t>
              </a:r>
              <a:r>
                <a:rPr lang="en-US" altLang="ko-KR" sz="800" b="1" dirty="0" smtClean="0"/>
                <a:t>.</a:t>
              </a:r>
              <a:endParaRPr lang="ko-KR" altLang="en-US" sz="8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37960" y="796319"/>
              <a:ext cx="1244882" cy="15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현재 </a:t>
              </a:r>
              <a:r>
                <a:rPr lang="en-US" altLang="ko-KR" sz="900" b="1" dirty="0" smtClean="0"/>
                <a:t>2</a:t>
              </a:r>
              <a:r>
                <a:rPr lang="ko-KR" altLang="en-US" sz="900" b="1" dirty="0" smtClean="0"/>
                <a:t>시간 </a:t>
              </a:r>
              <a:r>
                <a:rPr lang="en-US" altLang="ko-KR" sz="900" b="1" dirty="0" smtClean="0"/>
                <a:t>11</a:t>
              </a:r>
              <a:r>
                <a:rPr lang="ko-KR" altLang="en-US" sz="900" b="1" dirty="0" smtClean="0"/>
                <a:t>분 째 </a:t>
              </a:r>
              <a:r>
                <a:rPr lang="ko-KR" altLang="en-US" sz="900" b="1" dirty="0" err="1" smtClean="0"/>
                <a:t>쇼핑중이십니다</a:t>
              </a:r>
              <a:r>
                <a:rPr lang="en-US" altLang="ko-KR" sz="900" b="1" dirty="0" smtClean="0"/>
                <a:t>.</a:t>
              </a:r>
              <a:endParaRPr lang="ko-KR" altLang="en-US" sz="900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466061" y="1091165"/>
            <a:ext cx="4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추가 메뉴</a:t>
            </a:r>
            <a:endParaRPr lang="en-US" altLang="ko-KR" sz="9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9581416" y="2194254"/>
            <a:ext cx="1247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구매 내역 리스트</a:t>
            </a:r>
            <a:endParaRPr lang="ko-KR" altLang="en-US" sz="900" dirty="0"/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6139942" y="4121403"/>
            <a:ext cx="1046098" cy="376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18774" y="3826384"/>
            <a:ext cx="1021168" cy="551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고객의 쿠폰리스트 확인</a:t>
            </a:r>
            <a:endParaRPr lang="ko-KR" altLang="en-US" sz="10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5883855" y="4841007"/>
            <a:ext cx="664744" cy="70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11547" y="4793333"/>
            <a:ext cx="1299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 및 상품 </a:t>
            </a:r>
            <a:r>
              <a:rPr lang="ko-KR" altLang="en-US" sz="1000" dirty="0" err="1" smtClean="0"/>
              <a:t>검색창이</a:t>
            </a:r>
            <a:r>
              <a:rPr lang="ko-KR" altLang="en-US" sz="1000" dirty="0" smtClean="0"/>
              <a:t> 있는 페이지로 이동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8716519" y="4589110"/>
            <a:ext cx="976991" cy="165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693510" y="4570373"/>
            <a:ext cx="1826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고객의 현재 위치와 함께 직원에게 고객의 위치를 알려 </a:t>
            </a:r>
            <a:endParaRPr lang="ko-KR" altLang="en-US" sz="1000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8096157" y="4940420"/>
            <a:ext cx="1323934" cy="590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05560" y="5343873"/>
            <a:ext cx="18147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검색으로 장바구니에 상품 추가 가능하며 매장 방문 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 장바구니에 담긴 상품 리스트들에 대해 가장 빠른 길 안내 서비스를 제공</a:t>
            </a:r>
            <a:endParaRPr lang="ko-KR" altLang="en-US" sz="10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8716519" y="1350001"/>
            <a:ext cx="689041" cy="23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972731" y="1587656"/>
            <a:ext cx="609139" cy="14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왼쪽 화살표 110"/>
          <p:cNvSpPr/>
          <p:nvPr/>
        </p:nvSpPr>
        <p:spPr>
          <a:xfrm>
            <a:off x="4308240" y="4973416"/>
            <a:ext cx="461319" cy="193832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03" y="2393071"/>
            <a:ext cx="2343617" cy="4110988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2612232" y="3661627"/>
            <a:ext cx="930485" cy="16475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635318" y="3661627"/>
            <a:ext cx="387179" cy="16475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실행 단추: 홈 116">
            <a:hlinkClick r:id="" action="ppaction://noaction" highlightClick="1"/>
          </p:cNvPr>
          <p:cNvSpPr/>
          <p:nvPr/>
        </p:nvSpPr>
        <p:spPr>
          <a:xfrm>
            <a:off x="2204445" y="3173207"/>
            <a:ext cx="200331" cy="192046"/>
          </a:xfrm>
          <a:prstGeom prst="actionButtonHom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2064082" y="5641726"/>
            <a:ext cx="506552" cy="4457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2090817" y="5679940"/>
            <a:ext cx="45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검색</a:t>
            </a:r>
            <a:endParaRPr lang="ko-KR" altLang="en-US" sz="900" dirty="0"/>
          </a:p>
        </p:txBody>
      </p:sp>
      <p:sp>
        <p:nvSpPr>
          <p:cNvPr id="134" name="직사각형 133"/>
          <p:cNvSpPr/>
          <p:nvPr/>
        </p:nvSpPr>
        <p:spPr>
          <a:xfrm>
            <a:off x="2578738" y="5644339"/>
            <a:ext cx="561249" cy="44053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2624394" y="5749190"/>
            <a:ext cx="453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쿠폰</a:t>
            </a:r>
            <a:endParaRPr lang="ko-KR" altLang="en-US" sz="900" dirty="0"/>
          </a:p>
        </p:txBody>
      </p:sp>
      <p:sp>
        <p:nvSpPr>
          <p:cNvPr id="136" name="직사각형 135"/>
          <p:cNvSpPr/>
          <p:nvPr/>
        </p:nvSpPr>
        <p:spPr>
          <a:xfrm>
            <a:off x="3154473" y="5641725"/>
            <a:ext cx="506552" cy="4349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3181208" y="5669139"/>
            <a:ext cx="45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검색</a:t>
            </a:r>
            <a:endParaRPr lang="ko-KR" altLang="en-US" sz="900" dirty="0"/>
          </a:p>
        </p:txBody>
      </p:sp>
      <p:sp>
        <p:nvSpPr>
          <p:cNvPr id="138" name="직사각형 137"/>
          <p:cNvSpPr/>
          <p:nvPr/>
        </p:nvSpPr>
        <p:spPr>
          <a:xfrm>
            <a:off x="3629855" y="5641585"/>
            <a:ext cx="527755" cy="44053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675511" y="5698293"/>
            <a:ext cx="4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직원호출</a:t>
            </a:r>
            <a:endParaRPr lang="ko-KR" altLang="en-US" sz="900" dirty="0"/>
          </a:p>
        </p:txBody>
      </p:sp>
      <p:sp>
        <p:nvSpPr>
          <p:cNvPr id="140" name="직사각형 139"/>
          <p:cNvSpPr/>
          <p:nvPr/>
        </p:nvSpPr>
        <p:spPr>
          <a:xfrm>
            <a:off x="2150878" y="3661626"/>
            <a:ext cx="387179" cy="16475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의류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1620351" y="3774850"/>
            <a:ext cx="511549" cy="1030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0" y="3826383"/>
            <a:ext cx="1620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검색의 정확도를 높이기 위해 카테고리를 분류하여 물품을 검색합니다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495345" y="4575470"/>
            <a:ext cx="141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검색 결과</a:t>
            </a:r>
            <a:endParaRPr lang="ko-KR" altLang="en-US" sz="1400" dirty="0"/>
          </a:p>
        </p:txBody>
      </p:sp>
      <p:sp>
        <p:nvSpPr>
          <p:cNvPr id="149" name="직사각형 148"/>
          <p:cNvSpPr/>
          <p:nvPr/>
        </p:nvSpPr>
        <p:spPr>
          <a:xfrm>
            <a:off x="10632305" y="1609157"/>
            <a:ext cx="632206" cy="1304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로그아웃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580401" y="2408153"/>
            <a:ext cx="1247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즐겨찾기</a:t>
            </a:r>
            <a:endParaRPr lang="ko-KR" altLang="en-US" sz="900" dirty="0"/>
          </a:p>
        </p:txBody>
      </p:sp>
      <p:sp>
        <p:nvSpPr>
          <p:cNvPr id="153" name="등호 152"/>
          <p:cNvSpPr/>
          <p:nvPr/>
        </p:nvSpPr>
        <p:spPr>
          <a:xfrm>
            <a:off x="3813569" y="3139663"/>
            <a:ext cx="284136" cy="200048"/>
          </a:xfrm>
          <a:prstGeom prst="mathEqual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9906" y="5167248"/>
            <a:ext cx="15569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검색 후 원하는 상품에 대해서 위치 안내 서비스를 받을 수 있습니다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6" name="자유형 155"/>
          <p:cNvSpPr/>
          <p:nvPr/>
        </p:nvSpPr>
        <p:spPr>
          <a:xfrm>
            <a:off x="1246595" y="4793333"/>
            <a:ext cx="1271425" cy="388267"/>
          </a:xfrm>
          <a:custGeom>
            <a:avLst/>
            <a:gdLst>
              <a:gd name="connsiteX0" fmla="*/ 0 w 1369226"/>
              <a:gd name="connsiteY0" fmla="*/ 434775 h 434775"/>
              <a:gd name="connsiteX1" fmla="*/ 387179 w 1369226"/>
              <a:gd name="connsiteY1" fmla="*/ 97024 h 434775"/>
              <a:gd name="connsiteX2" fmla="*/ 1260389 w 1369226"/>
              <a:gd name="connsiteY2" fmla="*/ 6407 h 434775"/>
              <a:gd name="connsiteX3" fmla="*/ 1326292 w 1369226"/>
              <a:gd name="connsiteY3" fmla="*/ 14645 h 43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226" h="434775">
                <a:moveTo>
                  <a:pt x="0" y="434775"/>
                </a:moveTo>
                <a:cubicBezTo>
                  <a:pt x="88557" y="301597"/>
                  <a:pt x="177114" y="168419"/>
                  <a:pt x="387179" y="97024"/>
                </a:cubicBezTo>
                <a:cubicBezTo>
                  <a:pt x="597244" y="25629"/>
                  <a:pt x="1103870" y="20137"/>
                  <a:pt x="1260389" y="6407"/>
                </a:cubicBezTo>
                <a:cubicBezTo>
                  <a:pt x="1416908" y="-7323"/>
                  <a:pt x="1371600" y="3661"/>
                  <a:pt x="1326292" y="14645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604294" y="3173207"/>
            <a:ext cx="101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S.C.T.S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058973" y="2625301"/>
            <a:ext cx="122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쇼핑몰 </a:t>
            </a:r>
            <a:endParaRPr lang="en-US" altLang="ko-KR" sz="1200" dirty="0" smtClean="0"/>
          </a:p>
          <a:p>
            <a:r>
              <a:rPr lang="ko-KR" altLang="en-US" sz="1200" dirty="0" smtClean="0"/>
              <a:t>광고가 들어갈 예정입니다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80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500</Words>
  <Application>Microsoft Office PowerPoint</Application>
  <PresentationFormat>와이드스크린</PresentationFormat>
  <Paragraphs>174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데모 시나리오</dc:title>
  <dc:creator>bon</dc:creator>
  <cp:lastModifiedBy>bon</cp:lastModifiedBy>
  <cp:revision>46</cp:revision>
  <dcterms:created xsi:type="dcterms:W3CDTF">2017-03-23T08:15:34Z</dcterms:created>
  <dcterms:modified xsi:type="dcterms:W3CDTF">2017-03-24T08:07:58Z</dcterms:modified>
</cp:coreProperties>
</file>