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63" r:id="rId6"/>
    <p:sldId id="277" r:id="rId7"/>
    <p:sldId id="278" r:id="rId8"/>
    <p:sldId id="280" r:id="rId9"/>
    <p:sldId id="273" r:id="rId10"/>
    <p:sldId id="259" r:id="rId11"/>
    <p:sldId id="265" r:id="rId12"/>
    <p:sldId id="275" r:id="rId13"/>
    <p:sldId id="274" r:id="rId14"/>
    <p:sldId id="276" r:id="rId15"/>
    <p:sldId id="266" r:id="rId16"/>
    <p:sldId id="268" r:id="rId17"/>
    <p:sldId id="262" r:id="rId18"/>
    <p:sldId id="281" r:id="rId19"/>
    <p:sldId id="267" r:id="rId20"/>
    <p:sldId id="279" r:id="rId21"/>
    <p:sldId id="283" r:id="rId22"/>
    <p:sldId id="282" r:id="rId23"/>
    <p:sldId id="271" r:id="rId24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4472C4"/>
    <a:srgbClr val="FFD966"/>
    <a:srgbClr val="FFFFFF"/>
    <a:srgbClr val="C5E0B4"/>
    <a:srgbClr val="FFE699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7" autoAdjust="0"/>
    <p:restoredTop sz="74941" autoAdjust="0"/>
  </p:normalViewPr>
  <p:slideViewPr>
    <p:cSldViewPr snapToGrid="0">
      <p:cViewPr varScale="1">
        <p:scale>
          <a:sx n="82" d="100"/>
          <a:sy n="82" d="100"/>
        </p:scale>
        <p:origin x="1644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D1F2-4D15-463E-93C2-352A6404B4AF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4EDF-020D-4246-AE54-0992024284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20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0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1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8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1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03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805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04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0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01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25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87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05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78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74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564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33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24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1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72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spc="6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4EDF-020D-4246-AE54-09920242846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2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0564D-D579-4A6C-B3D5-BD1FE946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CB1126-A6CD-43B8-9844-DDFE7F66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FCC15-78F5-4B1F-9861-94A3105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4F36E-3F76-46E7-8CE7-C8449F9B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5FC81-068C-4CE1-8A03-6D1DDB4D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B8D8C-28BA-4F99-B3F6-FD2D519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FAB9D-EAD8-4B71-AB38-A8ADCDE2E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6E7A7-4870-4CFC-BF77-F3106EFC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16747-507F-4251-826D-B53CEF8E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814408-CA10-4448-8E84-0DB8B8DA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4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CED91D-2525-42E7-B760-C9697A8F1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A4EAB-B929-4181-B96A-614A88D6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7E3CE2-AD65-4FFF-9397-8369BF36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1AFB6-6D00-4E0E-961A-EEA84EC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7B764-124F-4A40-8B6E-EE1006F8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16DCE-53F9-4420-AAD6-28E95CBB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01421-5762-4687-89B1-015DD927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6D4FC-177D-4AA3-8FC0-5B837130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C485DF-E6FB-4869-B9B3-396F1EC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1856DF-7031-4AEA-A596-F266647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1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06212-F4E8-4A12-89E0-5CDC6BC0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3AC77-5480-4882-99C0-95FD1DEC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9FC10-18C2-4AA0-8934-61B3AA09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22292-F112-4A81-BD64-EAB27FCC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CA3DAB-7D8B-4AE1-801D-F53910C7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3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FEDAA-C1CA-49E8-9FC2-07EA9E9A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BE006-287A-4FF3-A47D-CB44547C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24F5D6-A86D-4058-BEBA-A380F2052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C6CF4-5968-442E-B817-D6867883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757B1E-D7BF-4BB0-AA75-B7E8553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B56AE-2096-4532-AD3C-0B245AD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5B589-5B7C-4FD4-ABDE-CA32A4EA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49C3C5-FA78-4D30-8911-FDBEA28C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B5A1FA-570D-4B0E-803E-D11C8020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3F3B57-7C35-4169-A9A5-E108C66ED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68F85C-B69F-4F82-BEF8-57081CCB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ECC741-8E27-4C2A-BBE3-9CD12D0A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6C4A83-17FC-4C85-BDC7-E1FE9441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A89253-587B-4FE6-B3F4-B893107D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36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A8642-E467-4B00-8089-84D3B5FE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01C914-C949-4293-8E19-6D0B39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D186C-6E73-4E05-8432-764D476B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11AD81-1599-434F-B998-2170DBEA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23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18A8B5-84D6-4780-B1F9-C36F3BF5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365275-340D-45BC-9691-63B02079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D7517-75AB-48B0-AA2F-BB7EFEE1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4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1636D-F266-4B91-9B9D-D853DAE5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37D86-B0F3-48A2-BF63-2F1F815A7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050F68-43D0-4A17-8FA0-3E1007AB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31D908-F0A2-4EC7-B758-3E8976C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256C2-EAAF-42E0-9FD4-783B2950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06887-EEBD-440D-A4D3-11629A32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82145-22F1-4E3A-977B-199F9482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CDFC9D-827C-4C01-87D4-FC2E45006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7ED345-06B8-4058-83DA-22555A1B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4D693F-B54A-46EC-A11C-01A5B4B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098348-4D8C-42DF-A21E-2CC8FA5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26989-8CDA-4BA2-B99E-554AD649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1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B80CE-E32D-409D-95A9-D7168930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C5C89E-00D2-4001-9617-A096E733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4CC73-E153-4CFA-AB24-5DCC9624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487D-0CA3-4796-8F94-D2E87577AE43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C678C-4C30-4738-8BAA-09F1CC70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3874C-5894-47A4-8A50-D7298064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570E-29B4-4B3B-AF5F-1326BE9F6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A7691A-B69E-4E27-9829-6C197E9A64A0}"/>
              </a:ext>
            </a:extLst>
          </p:cNvPr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183EE-3D1D-4A51-93FB-7DF4DB23ADC1}"/>
              </a:ext>
            </a:extLst>
          </p:cNvPr>
          <p:cNvSpPr/>
          <p:nvPr/>
        </p:nvSpPr>
        <p:spPr>
          <a:xfrm>
            <a:off x="0" y="5948822"/>
            <a:ext cx="12192000" cy="1080000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5F169E-8AD6-487A-A944-E3E5F09E7CF0}"/>
              </a:ext>
            </a:extLst>
          </p:cNvPr>
          <p:cNvSpPr txBox="1"/>
          <p:nvPr/>
        </p:nvSpPr>
        <p:spPr>
          <a:xfrm>
            <a:off x="2287169" y="520548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負責助教：陳憲億、黃琮閔、鄭東昇、趙文駿、陳韋廷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341B57-6DC5-4B76-B431-A6FC4EC60EE4}"/>
              </a:ext>
            </a:extLst>
          </p:cNvPr>
          <p:cNvSpPr txBox="1"/>
          <p:nvPr/>
        </p:nvSpPr>
        <p:spPr>
          <a:xfrm>
            <a:off x="4318494" y="3703753"/>
            <a:ext cx="355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LAB 2 -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硬體描述語言模擬及驗證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5747B-F211-43D6-91E7-18F5E2C84D24}"/>
              </a:ext>
            </a:extLst>
          </p:cNvPr>
          <p:cNvSpPr txBox="1"/>
          <p:nvPr/>
        </p:nvSpPr>
        <p:spPr>
          <a:xfrm>
            <a:off x="2214969" y="2498747"/>
            <a:ext cx="7149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Verilog HDL Simulation</a:t>
            </a:r>
            <a:endParaRPr lang="en-US" altLang="zh-TW" sz="6000" b="1" spc="6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6848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Simulating framework</a:t>
            </a:r>
            <a:endParaRPr lang="en-US" altLang="zh-TW" sz="6000" b="1" spc="6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50CB8-87DD-4579-80AF-D8FEB40FD0A9}"/>
              </a:ext>
            </a:extLst>
          </p:cNvPr>
          <p:cNvSpPr/>
          <p:nvPr/>
        </p:nvSpPr>
        <p:spPr>
          <a:xfrm>
            <a:off x="763080" y="1578478"/>
            <a:ext cx="10292713" cy="82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Verilog 模擬是為了驗證待測設計的正確性，透過撰寫 testbench，產生 input 訊號的值給待測設計，蒐集並驗證 output 結果是否正確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FFCA9F4-27FE-4AEB-964F-0A16ECBF4C7C}"/>
              </a:ext>
            </a:extLst>
          </p:cNvPr>
          <p:cNvGrpSpPr/>
          <p:nvPr/>
        </p:nvGrpSpPr>
        <p:grpSpPr>
          <a:xfrm>
            <a:off x="930657" y="3131053"/>
            <a:ext cx="3429000" cy="2458955"/>
            <a:chOff x="957943" y="2753498"/>
            <a:chExt cx="4789714" cy="3468914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8496EE2-215B-4B90-B2C3-D50B7B7EC489}"/>
                </a:ext>
              </a:extLst>
            </p:cNvPr>
            <p:cNvSpPr/>
            <p:nvPr/>
          </p:nvSpPr>
          <p:spPr>
            <a:xfrm>
              <a:off x="957943" y="2753498"/>
              <a:ext cx="4789714" cy="3468914"/>
            </a:xfrm>
            <a:prstGeom prst="roundRect">
              <a:avLst>
                <a:gd name="adj" fmla="val 788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D462AC9-209C-415C-9AD5-068028628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760" y="3825525"/>
              <a:ext cx="2470079" cy="1788936"/>
            </a:xfrm>
            <a:prstGeom prst="roundRect">
              <a:avLst>
                <a:gd name="adj" fmla="val 114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B2F5E6-ACB5-4F8B-BC32-F2E1A70FC098}"/>
                </a:ext>
              </a:extLst>
            </p:cNvPr>
            <p:cNvSpPr/>
            <p:nvPr/>
          </p:nvSpPr>
          <p:spPr>
            <a:xfrm>
              <a:off x="2098001" y="2918175"/>
              <a:ext cx="2509596" cy="824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2060"/>
                  </a:solidFill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Testbench_add2</a:t>
              </a:r>
            </a:p>
            <a:p>
              <a:pPr algn="ctr"/>
              <a:r>
                <a:rPr lang="en-US" altLang="zh-TW" sz="1400" dirty="0">
                  <a:solidFill>
                    <a:srgbClr val="002060"/>
                  </a:solidFill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(Result checking)</a:t>
              </a:r>
              <a:endParaRPr lang="zh-TW" altLang="en-US" sz="1400" dirty="0">
                <a:solidFill>
                  <a:srgbClr val="002060"/>
                </a:solidFill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2A2B3C-9735-4739-9A47-534942AC03A4}"/>
                </a:ext>
              </a:extLst>
            </p:cNvPr>
            <p:cNvSpPr/>
            <p:nvPr/>
          </p:nvSpPr>
          <p:spPr>
            <a:xfrm>
              <a:off x="2574381" y="4247908"/>
              <a:ext cx="1556836" cy="824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add2</a:t>
              </a:r>
            </a:p>
            <a:p>
              <a:pPr algn="ctr"/>
              <a:r>
                <a:rPr lang="en-US" altLang="zh-TW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(your design)</a:t>
              </a:r>
              <a:endParaRPr lang="zh-TW" alt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383138F-4F98-4C59-977C-EE5AD050C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8"/>
          <a:stretch/>
        </p:blipFill>
        <p:spPr>
          <a:xfrm>
            <a:off x="5532950" y="2293845"/>
            <a:ext cx="2662087" cy="4012861"/>
          </a:xfrm>
          <a:prstGeom prst="rect">
            <a:avLst/>
          </a:prstGeom>
          <a:ln w="31750">
            <a:solidFill>
              <a:srgbClr val="FFD966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8B1AB59-8A97-4955-9E6C-768B6E825E86}"/>
              </a:ext>
            </a:extLst>
          </p:cNvPr>
          <p:cNvSpPr/>
          <p:nvPr/>
        </p:nvSpPr>
        <p:spPr>
          <a:xfrm>
            <a:off x="5959872" y="4497272"/>
            <a:ext cx="1905000" cy="202758"/>
          </a:xfrm>
          <a:prstGeom prst="rect">
            <a:avLst/>
          </a:prstGeom>
          <a:noFill/>
          <a:ln w="317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FFBC58F9-D82D-4CEF-ABBB-FCE766D5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821" y="3590925"/>
            <a:ext cx="2901283" cy="1704975"/>
          </a:xfrm>
          <a:prstGeom prst="rect">
            <a:avLst/>
          </a:prstGeom>
          <a:ln w="31750">
            <a:solidFill>
              <a:srgbClr val="4472C4"/>
            </a:solidFill>
          </a:ln>
        </p:spPr>
      </p:pic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E170D6A-DA29-4F8E-9DE6-EDD2D52C1CF2}"/>
              </a:ext>
            </a:extLst>
          </p:cNvPr>
          <p:cNvCxnSpPr>
            <a:cxnSpLocks/>
          </p:cNvCxnSpPr>
          <p:nvPr/>
        </p:nvCxnSpPr>
        <p:spPr>
          <a:xfrm flipH="1" flipV="1">
            <a:off x="4227703" y="5505452"/>
            <a:ext cx="1279847" cy="801254"/>
          </a:xfrm>
          <a:prstGeom prst="line">
            <a:avLst/>
          </a:prstGeom>
          <a:ln w="31750">
            <a:solidFill>
              <a:srgbClr val="FFD9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3A2EA40-0979-48A1-B905-80A883FD0D50}"/>
              </a:ext>
            </a:extLst>
          </p:cNvPr>
          <p:cNvCxnSpPr>
            <a:cxnSpLocks/>
          </p:cNvCxnSpPr>
          <p:nvPr/>
        </p:nvCxnSpPr>
        <p:spPr>
          <a:xfrm flipH="1">
            <a:off x="4181161" y="2265735"/>
            <a:ext cx="1345439" cy="988400"/>
          </a:xfrm>
          <a:prstGeom prst="line">
            <a:avLst/>
          </a:prstGeom>
          <a:ln w="31750">
            <a:solidFill>
              <a:srgbClr val="FFD96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7DB4062-6B68-4F2A-87BB-9526C8DEBEA1}"/>
              </a:ext>
            </a:extLst>
          </p:cNvPr>
          <p:cNvCxnSpPr>
            <a:cxnSpLocks/>
          </p:cNvCxnSpPr>
          <p:nvPr/>
        </p:nvCxnSpPr>
        <p:spPr>
          <a:xfrm flipH="1">
            <a:off x="7864872" y="3581399"/>
            <a:ext cx="1043287" cy="915873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5F3B9E3-8D20-4445-A602-BE8330682649}"/>
              </a:ext>
            </a:extLst>
          </p:cNvPr>
          <p:cNvCxnSpPr>
            <a:cxnSpLocks/>
          </p:cNvCxnSpPr>
          <p:nvPr/>
        </p:nvCxnSpPr>
        <p:spPr>
          <a:xfrm flipH="1" flipV="1">
            <a:off x="7864872" y="4700030"/>
            <a:ext cx="1038524" cy="605395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210EE2B2-E5FD-4B45-B0E3-16EF82B29008}"/>
              </a:ext>
            </a:extLst>
          </p:cNvPr>
          <p:cNvCxnSpPr>
            <a:cxnSpLocks/>
          </p:cNvCxnSpPr>
          <p:nvPr/>
        </p:nvCxnSpPr>
        <p:spPr>
          <a:xfrm flipV="1">
            <a:off x="6925415" y="6398526"/>
            <a:ext cx="0" cy="168527"/>
          </a:xfrm>
          <a:prstGeom prst="line">
            <a:avLst/>
          </a:prstGeom>
          <a:ln w="31750">
            <a:solidFill>
              <a:srgbClr val="FFD9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4921C8C-EB34-4C50-BB39-F565780D196B}"/>
              </a:ext>
            </a:extLst>
          </p:cNvPr>
          <p:cNvSpPr/>
          <p:nvPr/>
        </p:nvSpPr>
        <p:spPr>
          <a:xfrm>
            <a:off x="9959711" y="540534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add2.v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8B8E0-0520-4B25-A7B1-DFBD2D1CB047}"/>
              </a:ext>
            </a:extLst>
          </p:cNvPr>
          <p:cNvSpPr/>
          <p:nvPr/>
        </p:nvSpPr>
        <p:spPr>
          <a:xfrm>
            <a:off x="6095999" y="6349912"/>
            <a:ext cx="181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testbench_add2.v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9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4472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Example(1/4)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5AA998-FCB3-4598-9EF5-9FEA52CE0F26}"/>
              </a:ext>
            </a:extLst>
          </p:cNvPr>
          <p:cNvSpPr/>
          <p:nvPr/>
        </p:nvSpPr>
        <p:spPr>
          <a:xfrm>
            <a:off x="1980931" y="1473342"/>
            <a:ext cx="8511369" cy="823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我們使用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2-operand adder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二輸入加法器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作為我們要驗證的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design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另外設計了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overflow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永遠等於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，這樣當有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overflow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發生時，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就會報錯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C63F24-27EA-4570-B191-933AAD05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14" y="2571203"/>
            <a:ext cx="4865171" cy="31889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B17AF53-6A67-4518-8E93-DBCE4A92D9AE}"/>
              </a:ext>
            </a:extLst>
          </p:cNvPr>
          <p:cNvSpPr/>
          <p:nvPr/>
        </p:nvSpPr>
        <p:spPr>
          <a:xfrm>
            <a:off x="5814864" y="576013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add2.v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D991F25-4178-4C5A-87A0-F615B1996F77}"/>
              </a:ext>
            </a:extLst>
          </p:cNvPr>
          <p:cNvSpPr/>
          <p:nvPr/>
        </p:nvSpPr>
        <p:spPr>
          <a:xfrm>
            <a:off x="4977899" y="4459980"/>
            <a:ext cx="2560583" cy="654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4472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Example(2/4)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5AA998-FCB3-4598-9EF5-9FEA52CE0F26}"/>
              </a:ext>
            </a:extLst>
          </p:cNvPr>
          <p:cNvSpPr/>
          <p:nvPr/>
        </p:nvSpPr>
        <p:spPr>
          <a:xfrm>
            <a:off x="1980931" y="1473342"/>
            <a:ext cx="7957435" cy="438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high-level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描述產生正確的結果，並與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add2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的結果做比對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17AF53-6A67-4518-8E93-DBCE4A92D9AE}"/>
              </a:ext>
            </a:extLst>
          </p:cNvPr>
          <p:cNvSpPr/>
          <p:nvPr/>
        </p:nvSpPr>
        <p:spPr>
          <a:xfrm>
            <a:off x="5327740" y="6036526"/>
            <a:ext cx="181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testbench_add2.v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4D09A7-599D-4659-A049-88AA180D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13" y="2066939"/>
            <a:ext cx="6325597" cy="3954473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D991F25-4178-4C5A-87A0-F615B1996F77}"/>
              </a:ext>
            </a:extLst>
          </p:cNvPr>
          <p:cNvSpPr/>
          <p:nvPr/>
        </p:nvSpPr>
        <p:spPr>
          <a:xfrm>
            <a:off x="3740150" y="2232026"/>
            <a:ext cx="3698875" cy="387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BFAA0CF-51F6-4D80-B354-2BD3BE5D8C1B}"/>
              </a:ext>
            </a:extLst>
          </p:cNvPr>
          <p:cNvGrpSpPr/>
          <p:nvPr/>
        </p:nvGrpSpPr>
        <p:grpSpPr>
          <a:xfrm>
            <a:off x="3620753" y="2611915"/>
            <a:ext cx="4237373" cy="3197020"/>
            <a:chOff x="3206171" y="1923084"/>
            <a:chExt cx="5102898" cy="419772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5A3B2F7-8643-4456-9C82-F3125B9C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171" y="1923084"/>
              <a:ext cx="5102898" cy="41977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2824DDD-2DAF-442E-BC06-67D754314DEE}"/>
                </a:ext>
              </a:extLst>
            </p:cNvPr>
            <p:cNvSpPr/>
            <p:nvPr/>
          </p:nvSpPr>
          <p:spPr>
            <a:xfrm>
              <a:off x="4184543" y="5083444"/>
              <a:ext cx="2498278" cy="51144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</a:endParaRPr>
            </a:p>
          </p:txBody>
        </p:sp>
        <p:sp>
          <p:nvSpPr>
            <p:cNvPr id="444" name="矩形: 圓角 443">
              <a:extLst>
                <a:ext uri="{FF2B5EF4-FFF2-40B4-BE49-F238E27FC236}">
                  <a16:creationId xmlns:a16="http://schemas.microsoft.com/office/drawing/2014/main" id="{5A3D92FF-8057-4CB3-9F2B-76E14337E18F}"/>
                </a:ext>
              </a:extLst>
            </p:cNvPr>
            <p:cNvSpPr/>
            <p:nvPr/>
          </p:nvSpPr>
          <p:spPr>
            <a:xfrm>
              <a:off x="3779004" y="1965704"/>
              <a:ext cx="2408008" cy="511443"/>
            </a:xfrm>
            <a:prstGeom prst="roundRect">
              <a:avLst>
                <a:gd name="adj" fmla="val 1503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15AA998-FCB3-4598-9EF5-9FEA52CE0F26}"/>
              </a:ext>
            </a:extLst>
          </p:cNvPr>
          <p:cNvSpPr/>
          <p:nvPr/>
        </p:nvSpPr>
        <p:spPr>
          <a:xfrm>
            <a:off x="1980931" y="1368249"/>
            <a:ext cx="8073044" cy="823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ns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為仿真時間，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Tw Cen MT" panose="020B0602020104020603" pitchFamily="34" charset="0"/>
                <a:ea typeface="微軟正黑體" panose="020B0604030504040204" pitchFamily="34" charset="-120"/>
              </a:rPr>
              <a:t>ps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為時間精度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是延遲的意思，井號後面數字是延遲的數量，延遲的單位由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`timescale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控制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98C53768-98BE-41CD-929C-40185609DF47}"/>
              </a:ext>
            </a:extLst>
          </p:cNvPr>
          <p:cNvSpPr/>
          <p:nvPr/>
        </p:nvSpPr>
        <p:spPr>
          <a:xfrm>
            <a:off x="1980931" y="6271696"/>
            <a:ext cx="6820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利用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$</a:t>
            </a:r>
            <a:r>
              <a:rPr lang="en-US" altLang="zh-TW" dirty="0" err="1">
                <a:latin typeface="Tw Cen MT" panose="020B0602020104020603" pitchFamily="34" charset="0"/>
                <a:ea typeface="微軟正黑體" panose="020B0604030504040204" pitchFamily="34" charset="-120"/>
              </a:rPr>
              <a:t>dumpfile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指令產出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vcd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檔，也就是等等會使用到的波形檔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48A29D-126B-422C-84AE-E7EC8AF86B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3" t="1263" r="2453"/>
          <a:stretch/>
        </p:blipFill>
        <p:spPr>
          <a:xfrm>
            <a:off x="3620753" y="2206625"/>
            <a:ext cx="4237372" cy="284886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D7244F1-3747-4989-BEE2-F8E59C0DD01D}"/>
              </a:ext>
            </a:extLst>
          </p:cNvPr>
          <p:cNvSpPr/>
          <p:nvPr/>
        </p:nvSpPr>
        <p:spPr>
          <a:xfrm>
            <a:off x="5216727" y="2237916"/>
            <a:ext cx="369686" cy="225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1F53265-BD74-424F-8ED0-186EA583CAEA}"/>
              </a:ext>
            </a:extLst>
          </p:cNvPr>
          <p:cNvSpPr/>
          <p:nvPr/>
        </p:nvSpPr>
        <p:spPr>
          <a:xfrm>
            <a:off x="5805248" y="2242978"/>
            <a:ext cx="365712" cy="2203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482AA3-7B62-4C40-A1D9-2DC1FAE9095E}"/>
              </a:ext>
            </a:extLst>
          </p:cNvPr>
          <p:cNvSpPr txBox="1"/>
          <p:nvPr/>
        </p:nvSpPr>
        <p:spPr>
          <a:xfrm>
            <a:off x="763080" y="457679"/>
            <a:ext cx="4472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Example(3/4)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AC9639-26A3-41E2-9F2D-7D330AAFD76D}"/>
              </a:ext>
            </a:extLst>
          </p:cNvPr>
          <p:cNvSpPr/>
          <p:nvPr/>
        </p:nvSpPr>
        <p:spPr>
          <a:xfrm>
            <a:off x="4830568" y="5744673"/>
            <a:ext cx="181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testbench_add2.v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1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4472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Example(4/4)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5AA998-FCB3-4598-9EF5-9FEA52CE0F26}"/>
              </a:ext>
            </a:extLst>
          </p:cNvPr>
          <p:cNvSpPr/>
          <p:nvPr/>
        </p:nvSpPr>
        <p:spPr>
          <a:xfrm>
            <a:off x="1980931" y="1473342"/>
            <a:ext cx="6737101" cy="438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此圖為編譯結果，並可看到資料夾內產生的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.vcd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電路波形檔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968352-AD07-4D1B-96E3-D946DAA58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79"/>
          <a:stretch/>
        </p:blipFill>
        <p:spPr>
          <a:xfrm>
            <a:off x="3707052" y="2009775"/>
            <a:ext cx="4486203" cy="2838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63C406-91BD-44BE-AF35-87F377C517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59"/>
          <a:stretch/>
        </p:blipFill>
        <p:spPr>
          <a:xfrm>
            <a:off x="3709751" y="4955346"/>
            <a:ext cx="4480804" cy="15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7529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Waveform viewer</a:t>
            </a:r>
            <a:r>
              <a:rPr lang="zh-TW" altLang="en-US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(1/2)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6F8B138-701D-4058-B5CC-C91FAC2147BA}"/>
              </a:ext>
            </a:extLst>
          </p:cNvPr>
          <p:cNvGrpSpPr/>
          <p:nvPr/>
        </p:nvGrpSpPr>
        <p:grpSpPr>
          <a:xfrm>
            <a:off x="1702084" y="3479433"/>
            <a:ext cx="8787832" cy="2196958"/>
            <a:chOff x="1702084" y="2971741"/>
            <a:chExt cx="8787832" cy="219695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BB7A467-8979-4F60-8CDA-3399E437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2084" y="2971741"/>
              <a:ext cx="8787832" cy="219695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EFD9D05-BDBB-467E-983A-FAB00B861DE6}"/>
                </a:ext>
              </a:extLst>
            </p:cNvPr>
            <p:cNvSpPr/>
            <p:nvPr/>
          </p:nvSpPr>
          <p:spPr>
            <a:xfrm>
              <a:off x="3889460" y="3557242"/>
              <a:ext cx="1673139" cy="26545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5E255876-BB2E-4FEC-B450-4A7C937FC97F}"/>
              </a:ext>
            </a:extLst>
          </p:cNvPr>
          <p:cNvSpPr/>
          <p:nvPr/>
        </p:nvSpPr>
        <p:spPr>
          <a:xfrm>
            <a:off x="1702084" y="1735963"/>
            <a:ext cx="4801314" cy="824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將範例程式編譯，並使用以下指令觀察波形：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       gtkwave add2.vcd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CF5ADD1-6FD5-419F-A2D9-11689CB745CD}"/>
              </a:ext>
            </a:extLst>
          </p:cNvPr>
          <p:cNvGrpSpPr/>
          <p:nvPr/>
        </p:nvGrpSpPr>
        <p:grpSpPr>
          <a:xfrm>
            <a:off x="2051050" y="2329017"/>
            <a:ext cx="108000" cy="134475"/>
            <a:chOff x="2041525" y="2716825"/>
            <a:chExt cx="108000" cy="134475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A34E2EF-8726-44DA-81A5-57AA57BCAB05}"/>
                </a:ext>
              </a:extLst>
            </p:cNvPr>
            <p:cNvCxnSpPr/>
            <p:nvPr/>
          </p:nvCxnSpPr>
          <p:spPr>
            <a:xfrm>
              <a:off x="2041525" y="2716825"/>
              <a:ext cx="108000" cy="7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09DAE1F-7EE1-4ACC-ACEB-17E50C695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525" y="2779300"/>
              <a:ext cx="108000" cy="7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7529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Waveform viewer</a:t>
            </a:r>
            <a:r>
              <a:rPr lang="zh-TW" altLang="en-US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(2/2)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2926B3-9673-44EF-9B47-03915AE9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14" y="1806281"/>
            <a:ext cx="7396390" cy="41682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CE74D2-1C52-4726-B453-A795BEF94D0A}"/>
              </a:ext>
            </a:extLst>
          </p:cNvPr>
          <p:cNvSpPr/>
          <p:nvPr/>
        </p:nvSpPr>
        <p:spPr>
          <a:xfrm>
            <a:off x="8471771" y="1806281"/>
            <a:ext cx="3520204" cy="2747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點選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SST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區域中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testbench_add2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中的被測元件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(DUT)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選取變數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點擊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Insert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為方便觀察，按步驟將資料格式改成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進位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點擊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Zone Fit</a:t>
            </a:r>
          </a:p>
        </p:txBody>
      </p:sp>
    </p:spTree>
    <p:extLst>
      <p:ext uri="{BB962C8B-B14F-4D97-AF65-F5344CB8AC3E}">
        <p14:creationId xmlns:p14="http://schemas.microsoft.com/office/powerpoint/2010/main" val="31700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8618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Observation of circuit wave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50CB8-87DD-4579-80AF-D8FEB40FD0A9}"/>
              </a:ext>
            </a:extLst>
          </p:cNvPr>
          <p:cNvSpPr/>
          <p:nvPr/>
        </p:nvSpPr>
        <p:spPr>
          <a:xfrm>
            <a:off x="763080" y="1647514"/>
            <a:ext cx="1029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波形會以時序圖的方式呈現，接著就可以觀察結果是否與你設計相符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D6C505-8307-4EBC-BBBF-06F28A64048B}"/>
              </a:ext>
            </a:extLst>
          </p:cNvPr>
          <p:cNvSpPr/>
          <p:nvPr/>
        </p:nvSpPr>
        <p:spPr>
          <a:xfrm>
            <a:off x="3448512" y="5679063"/>
            <a:ext cx="2630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2-input 4-bit adder </a:t>
            </a:r>
            <a:endParaRPr lang="zh-TW" altLang="en-US" sz="2000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618ED4-8662-4DB6-A52A-17F0E36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89" y="2402965"/>
            <a:ext cx="2550840" cy="3912169"/>
          </a:xfrm>
          <a:prstGeom prst="rect">
            <a:avLst/>
          </a:prstGeom>
        </p:spPr>
      </p:pic>
      <p:sp>
        <p:nvSpPr>
          <p:cNvPr id="155" name="矩形 154">
            <a:extLst>
              <a:ext uri="{FF2B5EF4-FFF2-40B4-BE49-F238E27FC236}">
                <a16:creationId xmlns:a16="http://schemas.microsoft.com/office/drawing/2014/main" id="{327668F3-3D0A-412D-9BD0-F52B9C7A9A94}"/>
              </a:ext>
            </a:extLst>
          </p:cNvPr>
          <p:cNvSpPr/>
          <p:nvPr/>
        </p:nvSpPr>
        <p:spPr>
          <a:xfrm>
            <a:off x="740930" y="2939894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4D0001B-DC46-4E20-82D9-48BB5ED01E9B}"/>
              </a:ext>
            </a:extLst>
          </p:cNvPr>
          <p:cNvSpPr/>
          <p:nvPr/>
        </p:nvSpPr>
        <p:spPr>
          <a:xfrm>
            <a:off x="740930" y="3664360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03B8BF7-EB26-4EAA-BDF7-4E807D8FAAAE}"/>
              </a:ext>
            </a:extLst>
          </p:cNvPr>
          <p:cNvSpPr/>
          <p:nvPr/>
        </p:nvSpPr>
        <p:spPr>
          <a:xfrm>
            <a:off x="574971" y="4305940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B94C657-BD51-4656-9A2C-68D70FC63478}"/>
              </a:ext>
            </a:extLst>
          </p:cNvPr>
          <p:cNvSpPr/>
          <p:nvPr/>
        </p:nvSpPr>
        <p:spPr>
          <a:xfrm>
            <a:off x="690162" y="5026108"/>
            <a:ext cx="502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ov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3ABCF50-42E2-402F-A051-3C3E8A96C0E4}"/>
              </a:ext>
            </a:extLst>
          </p:cNvPr>
          <p:cNvGrpSpPr/>
          <p:nvPr/>
        </p:nvGrpSpPr>
        <p:grpSpPr>
          <a:xfrm>
            <a:off x="1278264" y="2912104"/>
            <a:ext cx="7143535" cy="488722"/>
            <a:chOff x="1278264" y="2912104"/>
            <a:chExt cx="7143535" cy="488722"/>
          </a:xfrm>
        </p:grpSpPr>
        <p:sp>
          <p:nvSpPr>
            <p:cNvPr id="137" name="六邊形 136">
              <a:extLst>
                <a:ext uri="{FF2B5EF4-FFF2-40B4-BE49-F238E27FC236}">
                  <a16:creationId xmlns:a16="http://schemas.microsoft.com/office/drawing/2014/main" id="{A903A602-C6B7-458A-9AFA-1FE80D70C1C6}"/>
                </a:ext>
              </a:extLst>
            </p:cNvPr>
            <p:cNvSpPr/>
            <p:nvPr/>
          </p:nvSpPr>
          <p:spPr>
            <a:xfrm>
              <a:off x="1278264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38" name="六邊形 137">
              <a:extLst>
                <a:ext uri="{FF2B5EF4-FFF2-40B4-BE49-F238E27FC236}">
                  <a16:creationId xmlns:a16="http://schemas.microsoft.com/office/drawing/2014/main" id="{0A428A32-8B5C-4F0F-8E1E-5F8B6FECFAD9}"/>
                </a:ext>
              </a:extLst>
            </p:cNvPr>
            <p:cNvSpPr/>
            <p:nvPr/>
          </p:nvSpPr>
          <p:spPr>
            <a:xfrm>
              <a:off x="2317799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2" name="六邊形 141">
              <a:extLst>
                <a:ext uri="{FF2B5EF4-FFF2-40B4-BE49-F238E27FC236}">
                  <a16:creationId xmlns:a16="http://schemas.microsoft.com/office/drawing/2014/main" id="{04C4D2CE-31B0-4908-9D70-7988B4390626}"/>
                </a:ext>
              </a:extLst>
            </p:cNvPr>
            <p:cNvSpPr/>
            <p:nvPr/>
          </p:nvSpPr>
          <p:spPr>
            <a:xfrm>
              <a:off x="3366127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3" name="六邊形 142">
              <a:extLst>
                <a:ext uri="{FF2B5EF4-FFF2-40B4-BE49-F238E27FC236}">
                  <a16:creationId xmlns:a16="http://schemas.microsoft.com/office/drawing/2014/main" id="{1AEDD045-E0E0-47E8-998F-78291D41811C}"/>
                </a:ext>
              </a:extLst>
            </p:cNvPr>
            <p:cNvSpPr/>
            <p:nvPr/>
          </p:nvSpPr>
          <p:spPr>
            <a:xfrm>
              <a:off x="4405662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4" name="六邊形 143">
              <a:extLst>
                <a:ext uri="{FF2B5EF4-FFF2-40B4-BE49-F238E27FC236}">
                  <a16:creationId xmlns:a16="http://schemas.microsoft.com/office/drawing/2014/main" id="{8817E73C-AA95-434A-82D3-C20EF5991941}"/>
                </a:ext>
              </a:extLst>
            </p:cNvPr>
            <p:cNvSpPr/>
            <p:nvPr/>
          </p:nvSpPr>
          <p:spPr>
            <a:xfrm>
              <a:off x="6365726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5" name="六邊形 144">
              <a:extLst>
                <a:ext uri="{FF2B5EF4-FFF2-40B4-BE49-F238E27FC236}">
                  <a16:creationId xmlns:a16="http://schemas.microsoft.com/office/drawing/2014/main" id="{FE07005C-45A8-46E6-A6A3-5D691236C3CC}"/>
                </a:ext>
              </a:extLst>
            </p:cNvPr>
            <p:cNvSpPr/>
            <p:nvPr/>
          </p:nvSpPr>
          <p:spPr>
            <a:xfrm>
              <a:off x="7405261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BF3AE48-1629-47B2-A980-2FDBAF9A0E80}"/>
                </a:ext>
              </a:extLst>
            </p:cNvPr>
            <p:cNvSpPr/>
            <p:nvPr/>
          </p:nvSpPr>
          <p:spPr>
            <a:xfrm>
              <a:off x="5608106" y="2912104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. . .</a:t>
              </a:r>
              <a:endParaRPr lang="zh-TW" altLang="en-US" sz="2400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6580784-0F63-4410-ACBB-2149E38A0DF9}"/>
                </a:ext>
              </a:extLst>
            </p:cNvPr>
            <p:cNvSpPr txBox="1"/>
            <p:nvPr/>
          </p:nvSpPr>
          <p:spPr>
            <a:xfrm>
              <a:off x="1646133" y="30299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endParaRPr lang="zh-TW" altLang="en-US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5EF78D4-7DC8-42BA-871F-143CFE29C270}"/>
              </a:ext>
            </a:extLst>
          </p:cNvPr>
          <p:cNvGrpSpPr/>
          <p:nvPr/>
        </p:nvGrpSpPr>
        <p:grpSpPr>
          <a:xfrm>
            <a:off x="1275199" y="3608743"/>
            <a:ext cx="7143535" cy="488722"/>
            <a:chOff x="1278264" y="2912104"/>
            <a:chExt cx="7143535" cy="488722"/>
          </a:xfrm>
        </p:grpSpPr>
        <p:sp>
          <p:nvSpPr>
            <p:cNvPr id="163" name="六邊形 162">
              <a:extLst>
                <a:ext uri="{FF2B5EF4-FFF2-40B4-BE49-F238E27FC236}">
                  <a16:creationId xmlns:a16="http://schemas.microsoft.com/office/drawing/2014/main" id="{A31CAB7E-5C14-47C8-83AD-3144A2DB9756}"/>
                </a:ext>
              </a:extLst>
            </p:cNvPr>
            <p:cNvSpPr/>
            <p:nvPr/>
          </p:nvSpPr>
          <p:spPr>
            <a:xfrm>
              <a:off x="1278264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4" name="六邊形 163">
              <a:extLst>
                <a:ext uri="{FF2B5EF4-FFF2-40B4-BE49-F238E27FC236}">
                  <a16:creationId xmlns:a16="http://schemas.microsoft.com/office/drawing/2014/main" id="{99B98CD0-903F-426C-B2A5-5A33FAED57C5}"/>
                </a:ext>
              </a:extLst>
            </p:cNvPr>
            <p:cNvSpPr/>
            <p:nvPr/>
          </p:nvSpPr>
          <p:spPr>
            <a:xfrm>
              <a:off x="2317799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5" name="六邊形 164">
              <a:extLst>
                <a:ext uri="{FF2B5EF4-FFF2-40B4-BE49-F238E27FC236}">
                  <a16:creationId xmlns:a16="http://schemas.microsoft.com/office/drawing/2014/main" id="{28398401-14C1-4A75-B275-1A438DCD72B3}"/>
                </a:ext>
              </a:extLst>
            </p:cNvPr>
            <p:cNvSpPr/>
            <p:nvPr/>
          </p:nvSpPr>
          <p:spPr>
            <a:xfrm>
              <a:off x="3366127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6" name="六邊形 165">
              <a:extLst>
                <a:ext uri="{FF2B5EF4-FFF2-40B4-BE49-F238E27FC236}">
                  <a16:creationId xmlns:a16="http://schemas.microsoft.com/office/drawing/2014/main" id="{D4B8CB92-4AC7-4BED-A33A-1DC0CD9E51DC}"/>
                </a:ext>
              </a:extLst>
            </p:cNvPr>
            <p:cNvSpPr/>
            <p:nvPr/>
          </p:nvSpPr>
          <p:spPr>
            <a:xfrm>
              <a:off x="4405662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7" name="六邊形 166">
              <a:extLst>
                <a:ext uri="{FF2B5EF4-FFF2-40B4-BE49-F238E27FC236}">
                  <a16:creationId xmlns:a16="http://schemas.microsoft.com/office/drawing/2014/main" id="{C8B2FF1B-9DEF-40AD-A7E8-EE75120D8146}"/>
                </a:ext>
              </a:extLst>
            </p:cNvPr>
            <p:cNvSpPr/>
            <p:nvPr/>
          </p:nvSpPr>
          <p:spPr>
            <a:xfrm>
              <a:off x="6365726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8" name="六邊形 167">
              <a:extLst>
                <a:ext uri="{FF2B5EF4-FFF2-40B4-BE49-F238E27FC236}">
                  <a16:creationId xmlns:a16="http://schemas.microsoft.com/office/drawing/2014/main" id="{59943BF6-449C-4CFF-80C1-0F811D3D7935}"/>
                </a:ext>
              </a:extLst>
            </p:cNvPr>
            <p:cNvSpPr/>
            <p:nvPr/>
          </p:nvSpPr>
          <p:spPr>
            <a:xfrm>
              <a:off x="7405261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3EEF94E-A066-418A-AF26-5D548481113E}"/>
                </a:ext>
              </a:extLst>
            </p:cNvPr>
            <p:cNvSpPr/>
            <p:nvPr/>
          </p:nvSpPr>
          <p:spPr>
            <a:xfrm>
              <a:off x="5608106" y="2912104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. . .</a:t>
              </a:r>
              <a:endParaRPr lang="zh-TW" altLang="en-US" sz="2400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57837F89-A82D-489B-99AA-09CF0E238CBC}"/>
                </a:ext>
              </a:extLst>
            </p:cNvPr>
            <p:cNvSpPr txBox="1"/>
            <p:nvPr/>
          </p:nvSpPr>
          <p:spPr>
            <a:xfrm>
              <a:off x="1646133" y="30299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endParaRPr lang="zh-TW" altLang="en-US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4E246407-E64F-47BB-9EBC-59A788769FC6}"/>
              </a:ext>
            </a:extLst>
          </p:cNvPr>
          <p:cNvGrpSpPr/>
          <p:nvPr/>
        </p:nvGrpSpPr>
        <p:grpSpPr>
          <a:xfrm>
            <a:off x="1283190" y="4286850"/>
            <a:ext cx="7143535" cy="488722"/>
            <a:chOff x="1278264" y="2912104"/>
            <a:chExt cx="7143535" cy="488722"/>
          </a:xfrm>
        </p:grpSpPr>
        <p:sp>
          <p:nvSpPr>
            <p:cNvPr id="172" name="六邊形 171">
              <a:extLst>
                <a:ext uri="{FF2B5EF4-FFF2-40B4-BE49-F238E27FC236}">
                  <a16:creationId xmlns:a16="http://schemas.microsoft.com/office/drawing/2014/main" id="{AD4DA2BA-EB2A-4530-B1FE-4C0775E48AB4}"/>
                </a:ext>
              </a:extLst>
            </p:cNvPr>
            <p:cNvSpPr/>
            <p:nvPr/>
          </p:nvSpPr>
          <p:spPr>
            <a:xfrm>
              <a:off x="1278264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3" name="六邊形 172">
              <a:extLst>
                <a:ext uri="{FF2B5EF4-FFF2-40B4-BE49-F238E27FC236}">
                  <a16:creationId xmlns:a16="http://schemas.microsoft.com/office/drawing/2014/main" id="{0CC9B22D-5F18-4F0F-87A5-30669E1F0E47}"/>
                </a:ext>
              </a:extLst>
            </p:cNvPr>
            <p:cNvSpPr/>
            <p:nvPr/>
          </p:nvSpPr>
          <p:spPr>
            <a:xfrm>
              <a:off x="2317799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4" name="六邊形 173">
              <a:extLst>
                <a:ext uri="{FF2B5EF4-FFF2-40B4-BE49-F238E27FC236}">
                  <a16:creationId xmlns:a16="http://schemas.microsoft.com/office/drawing/2014/main" id="{3453E473-9B30-4CD3-A447-E999AF10593A}"/>
                </a:ext>
              </a:extLst>
            </p:cNvPr>
            <p:cNvSpPr/>
            <p:nvPr/>
          </p:nvSpPr>
          <p:spPr>
            <a:xfrm>
              <a:off x="3366127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F62F8F25-0CAD-450E-BDB3-DA4F17C6FBE7}"/>
                </a:ext>
              </a:extLst>
            </p:cNvPr>
            <p:cNvSpPr/>
            <p:nvPr/>
          </p:nvSpPr>
          <p:spPr>
            <a:xfrm>
              <a:off x="4405662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6" name="六邊形 175">
              <a:extLst>
                <a:ext uri="{FF2B5EF4-FFF2-40B4-BE49-F238E27FC236}">
                  <a16:creationId xmlns:a16="http://schemas.microsoft.com/office/drawing/2014/main" id="{106AFB40-925E-494A-969E-6BA230112D65}"/>
                </a:ext>
              </a:extLst>
            </p:cNvPr>
            <p:cNvSpPr/>
            <p:nvPr/>
          </p:nvSpPr>
          <p:spPr>
            <a:xfrm>
              <a:off x="6365726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7" name="六邊形 176">
              <a:extLst>
                <a:ext uri="{FF2B5EF4-FFF2-40B4-BE49-F238E27FC236}">
                  <a16:creationId xmlns:a16="http://schemas.microsoft.com/office/drawing/2014/main" id="{5C14A86C-D4AD-42A9-8A28-495B640A5780}"/>
                </a:ext>
              </a:extLst>
            </p:cNvPr>
            <p:cNvSpPr/>
            <p:nvPr/>
          </p:nvSpPr>
          <p:spPr>
            <a:xfrm>
              <a:off x="7405261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1A99146-A717-4914-AA89-F4D4C27DDB52}"/>
                </a:ext>
              </a:extLst>
            </p:cNvPr>
            <p:cNvSpPr/>
            <p:nvPr/>
          </p:nvSpPr>
          <p:spPr>
            <a:xfrm>
              <a:off x="5608106" y="2912104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. . .</a:t>
              </a:r>
              <a:endParaRPr lang="zh-TW" altLang="en-US" sz="2400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ACAB4B51-21B0-470E-BC42-0D49D805CEDD}"/>
                </a:ext>
              </a:extLst>
            </p:cNvPr>
            <p:cNvSpPr txBox="1"/>
            <p:nvPr/>
          </p:nvSpPr>
          <p:spPr>
            <a:xfrm>
              <a:off x="1646133" y="30299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endParaRPr lang="zh-TW" altLang="en-US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AE15C501-9D27-4A8A-9B35-257E27C31B44}"/>
              </a:ext>
            </a:extLst>
          </p:cNvPr>
          <p:cNvGrpSpPr/>
          <p:nvPr/>
        </p:nvGrpSpPr>
        <p:grpSpPr>
          <a:xfrm>
            <a:off x="1448296" y="5066278"/>
            <a:ext cx="6941121" cy="296904"/>
            <a:chOff x="1562100" y="5050951"/>
            <a:chExt cx="6941121" cy="296904"/>
          </a:xfrm>
        </p:grpSpPr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59E36FEC-AE3A-4B1F-BAFD-9F747C135E7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100" y="5341338"/>
              <a:ext cx="5148698" cy="3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B3629DF0-ED66-44E1-8A8C-ACCFA2FD42A5}"/>
                </a:ext>
              </a:extLst>
            </p:cNvPr>
            <p:cNvCxnSpPr/>
            <p:nvPr/>
          </p:nvCxnSpPr>
          <p:spPr>
            <a:xfrm flipV="1">
              <a:off x="6699154" y="5050951"/>
              <a:ext cx="674439" cy="1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2DD005F6-2027-4AAA-9BD1-89D8E08FA23C}"/>
                </a:ext>
              </a:extLst>
            </p:cNvPr>
            <p:cNvCxnSpPr/>
            <p:nvPr/>
          </p:nvCxnSpPr>
          <p:spPr>
            <a:xfrm>
              <a:off x="7378223" y="5342068"/>
              <a:ext cx="1124998" cy="1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03B23E42-24AD-4225-92A3-68E10B5510F8}"/>
                </a:ext>
              </a:extLst>
            </p:cNvPr>
            <p:cNvCxnSpPr/>
            <p:nvPr/>
          </p:nvCxnSpPr>
          <p:spPr>
            <a:xfrm flipV="1">
              <a:off x="6703800" y="5057468"/>
              <a:ext cx="0" cy="290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2F2A60E0-2D9B-4B51-9F56-2E767A6E4467}"/>
                </a:ext>
              </a:extLst>
            </p:cNvPr>
            <p:cNvCxnSpPr/>
            <p:nvPr/>
          </p:nvCxnSpPr>
          <p:spPr>
            <a:xfrm flipV="1">
              <a:off x="7373593" y="5050951"/>
              <a:ext cx="0" cy="290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82563C29-EC7F-437A-8D01-38A33CD34155}"/>
              </a:ext>
            </a:extLst>
          </p:cNvPr>
          <p:cNvSpPr txBox="1"/>
          <p:nvPr/>
        </p:nvSpPr>
        <p:spPr>
          <a:xfrm>
            <a:off x="2694646" y="3029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9E7CD345-DDC2-4874-8F8C-A6D255D7BE08}"/>
              </a:ext>
            </a:extLst>
          </p:cNvPr>
          <p:cNvSpPr txBox="1"/>
          <p:nvPr/>
        </p:nvSpPr>
        <p:spPr>
          <a:xfrm>
            <a:off x="3729639" y="3029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6A5E327B-EEEE-467C-8CE0-E7EEF7871C6D}"/>
              </a:ext>
            </a:extLst>
          </p:cNvPr>
          <p:cNvSpPr txBox="1"/>
          <p:nvPr/>
        </p:nvSpPr>
        <p:spPr>
          <a:xfrm>
            <a:off x="4791857" y="30397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00A4B55E-EABD-44A9-A9AC-1E83532CB520}"/>
              </a:ext>
            </a:extLst>
          </p:cNvPr>
          <p:cNvSpPr txBox="1"/>
          <p:nvPr/>
        </p:nvSpPr>
        <p:spPr>
          <a:xfrm>
            <a:off x="2696261" y="3736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F6E12A58-1CA2-44D6-8797-1EC31D347E27}"/>
              </a:ext>
            </a:extLst>
          </p:cNvPr>
          <p:cNvSpPr txBox="1"/>
          <p:nvPr/>
        </p:nvSpPr>
        <p:spPr>
          <a:xfrm>
            <a:off x="2694646" y="44186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BA0375AD-3C33-4CF9-9083-F8FCE8BBBE3E}"/>
              </a:ext>
            </a:extLst>
          </p:cNvPr>
          <p:cNvSpPr txBox="1"/>
          <p:nvPr/>
        </p:nvSpPr>
        <p:spPr>
          <a:xfrm>
            <a:off x="3739423" y="37270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571E93E3-3EE1-442E-9B85-FAED186913BE}"/>
              </a:ext>
            </a:extLst>
          </p:cNvPr>
          <p:cNvSpPr txBox="1"/>
          <p:nvPr/>
        </p:nvSpPr>
        <p:spPr>
          <a:xfrm>
            <a:off x="3744659" y="4430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387D053C-64E8-4203-990A-29B2F89123D8}"/>
              </a:ext>
            </a:extLst>
          </p:cNvPr>
          <p:cNvSpPr txBox="1"/>
          <p:nvPr/>
        </p:nvSpPr>
        <p:spPr>
          <a:xfrm>
            <a:off x="4791857" y="37439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03A51FBB-6A97-4C3B-BC92-6C775E858731}"/>
              </a:ext>
            </a:extLst>
          </p:cNvPr>
          <p:cNvSpPr txBox="1"/>
          <p:nvPr/>
        </p:nvSpPr>
        <p:spPr>
          <a:xfrm>
            <a:off x="4763916" y="44199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C4D0C90B-9794-4C54-931C-BED566678AC0}"/>
              </a:ext>
            </a:extLst>
          </p:cNvPr>
          <p:cNvSpPr txBox="1"/>
          <p:nvPr/>
        </p:nvSpPr>
        <p:spPr>
          <a:xfrm>
            <a:off x="6724030" y="3020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CA2DA7A-E4F1-49AE-88C0-54CEC43EFE6D}"/>
              </a:ext>
            </a:extLst>
          </p:cNvPr>
          <p:cNvSpPr txBox="1"/>
          <p:nvPr/>
        </p:nvSpPr>
        <p:spPr>
          <a:xfrm>
            <a:off x="7735812" y="3020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C61754F9-F9B6-48AB-939F-02E76B41DA71}"/>
              </a:ext>
            </a:extLst>
          </p:cNvPr>
          <p:cNvSpPr txBox="1"/>
          <p:nvPr/>
        </p:nvSpPr>
        <p:spPr>
          <a:xfrm>
            <a:off x="6735801" y="371690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7DB5C748-78E0-4280-8BDB-9C0427E0E6FE}"/>
              </a:ext>
            </a:extLst>
          </p:cNvPr>
          <p:cNvSpPr txBox="1"/>
          <p:nvPr/>
        </p:nvSpPr>
        <p:spPr>
          <a:xfrm>
            <a:off x="7786572" y="37068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0B3192B2-916A-46D4-A9D0-6C228A04C211}"/>
              </a:ext>
            </a:extLst>
          </p:cNvPr>
          <p:cNvSpPr txBox="1"/>
          <p:nvPr/>
        </p:nvSpPr>
        <p:spPr>
          <a:xfrm>
            <a:off x="6763122" y="4402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0705A4A8-18A2-4441-944A-A54945904961}"/>
              </a:ext>
            </a:extLst>
          </p:cNvPr>
          <p:cNvSpPr txBox="1"/>
          <p:nvPr/>
        </p:nvSpPr>
        <p:spPr>
          <a:xfrm>
            <a:off x="7782714" y="4402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CE71CD-CC33-410E-8EDB-5CABD9174CCA}"/>
              </a:ext>
            </a:extLst>
          </p:cNvPr>
          <p:cNvSpPr/>
          <p:nvPr/>
        </p:nvSpPr>
        <p:spPr>
          <a:xfrm>
            <a:off x="1357569" y="2990656"/>
            <a:ext cx="4037785" cy="441805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C8DB434-6F0D-49C4-BD44-69C24B207137}"/>
              </a:ext>
            </a:extLst>
          </p:cNvPr>
          <p:cNvSpPr/>
          <p:nvPr/>
        </p:nvSpPr>
        <p:spPr>
          <a:xfrm>
            <a:off x="1249454" y="3654145"/>
            <a:ext cx="6129745" cy="506609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D0087D-E05A-423F-A7E0-94A9C470496D}"/>
              </a:ext>
            </a:extLst>
          </p:cNvPr>
          <p:cNvSpPr/>
          <p:nvPr/>
        </p:nvSpPr>
        <p:spPr>
          <a:xfrm>
            <a:off x="732959" y="337384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2B3E05-6825-463D-AC86-2F8A19CA59A9}"/>
              </a:ext>
            </a:extLst>
          </p:cNvPr>
          <p:cNvSpPr/>
          <p:nvPr/>
        </p:nvSpPr>
        <p:spPr>
          <a:xfrm>
            <a:off x="711710" y="4105868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||</a:t>
            </a:r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57130A-8936-4998-B6D4-E04B328D686F}"/>
              </a:ext>
            </a:extLst>
          </p:cNvPr>
          <p:cNvSpPr/>
          <p:nvPr/>
        </p:nvSpPr>
        <p:spPr>
          <a:xfrm>
            <a:off x="754125" y="478794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1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8618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Observation of circuit wave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50CB8-87DD-4579-80AF-D8FEB40FD0A9}"/>
              </a:ext>
            </a:extLst>
          </p:cNvPr>
          <p:cNvSpPr/>
          <p:nvPr/>
        </p:nvSpPr>
        <p:spPr>
          <a:xfrm>
            <a:off x="763080" y="1647514"/>
            <a:ext cx="1029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波形會以時序圖的方式呈現，接著就可以觀察結果是否與你設計相符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D6C505-8307-4EBC-BBBF-06F28A64048B}"/>
              </a:ext>
            </a:extLst>
          </p:cNvPr>
          <p:cNvSpPr/>
          <p:nvPr/>
        </p:nvSpPr>
        <p:spPr>
          <a:xfrm>
            <a:off x="3448512" y="5679063"/>
            <a:ext cx="2630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2-input 4-bit adder </a:t>
            </a:r>
            <a:endParaRPr lang="zh-TW" altLang="en-US" sz="2000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618ED4-8662-4DB6-A52A-17F0E36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89" y="2402965"/>
            <a:ext cx="2550840" cy="3912169"/>
          </a:xfrm>
          <a:prstGeom prst="rect">
            <a:avLst/>
          </a:prstGeom>
        </p:spPr>
      </p:pic>
      <p:sp>
        <p:nvSpPr>
          <p:cNvPr id="155" name="矩形 154">
            <a:extLst>
              <a:ext uri="{FF2B5EF4-FFF2-40B4-BE49-F238E27FC236}">
                <a16:creationId xmlns:a16="http://schemas.microsoft.com/office/drawing/2014/main" id="{327668F3-3D0A-412D-9BD0-F52B9C7A9A94}"/>
              </a:ext>
            </a:extLst>
          </p:cNvPr>
          <p:cNvSpPr/>
          <p:nvPr/>
        </p:nvSpPr>
        <p:spPr>
          <a:xfrm>
            <a:off x="740930" y="2939894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4D0001B-DC46-4E20-82D9-48BB5ED01E9B}"/>
              </a:ext>
            </a:extLst>
          </p:cNvPr>
          <p:cNvSpPr/>
          <p:nvPr/>
        </p:nvSpPr>
        <p:spPr>
          <a:xfrm>
            <a:off x="740930" y="3664360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03B8BF7-EB26-4EAA-BDF7-4E807D8FAAAE}"/>
              </a:ext>
            </a:extLst>
          </p:cNvPr>
          <p:cNvSpPr/>
          <p:nvPr/>
        </p:nvSpPr>
        <p:spPr>
          <a:xfrm>
            <a:off x="574971" y="4305940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B94C657-BD51-4656-9A2C-68D70FC63478}"/>
              </a:ext>
            </a:extLst>
          </p:cNvPr>
          <p:cNvSpPr/>
          <p:nvPr/>
        </p:nvSpPr>
        <p:spPr>
          <a:xfrm>
            <a:off x="690162" y="5026108"/>
            <a:ext cx="502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err="1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ov</a:t>
            </a:r>
            <a:endParaRPr lang="zh-TW" altLang="en-US" sz="24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3ABCF50-42E2-402F-A051-3C3E8A96C0E4}"/>
              </a:ext>
            </a:extLst>
          </p:cNvPr>
          <p:cNvGrpSpPr/>
          <p:nvPr/>
        </p:nvGrpSpPr>
        <p:grpSpPr>
          <a:xfrm>
            <a:off x="1278264" y="2912104"/>
            <a:ext cx="7143535" cy="488722"/>
            <a:chOff x="1278264" y="2912104"/>
            <a:chExt cx="7143535" cy="488722"/>
          </a:xfrm>
        </p:grpSpPr>
        <p:sp>
          <p:nvSpPr>
            <p:cNvPr id="137" name="六邊形 136">
              <a:extLst>
                <a:ext uri="{FF2B5EF4-FFF2-40B4-BE49-F238E27FC236}">
                  <a16:creationId xmlns:a16="http://schemas.microsoft.com/office/drawing/2014/main" id="{A903A602-C6B7-458A-9AFA-1FE80D70C1C6}"/>
                </a:ext>
              </a:extLst>
            </p:cNvPr>
            <p:cNvSpPr/>
            <p:nvPr/>
          </p:nvSpPr>
          <p:spPr>
            <a:xfrm>
              <a:off x="1278264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38" name="六邊形 137">
              <a:extLst>
                <a:ext uri="{FF2B5EF4-FFF2-40B4-BE49-F238E27FC236}">
                  <a16:creationId xmlns:a16="http://schemas.microsoft.com/office/drawing/2014/main" id="{0A428A32-8B5C-4F0F-8E1E-5F8B6FECFAD9}"/>
                </a:ext>
              </a:extLst>
            </p:cNvPr>
            <p:cNvSpPr/>
            <p:nvPr/>
          </p:nvSpPr>
          <p:spPr>
            <a:xfrm>
              <a:off x="2317799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2" name="六邊形 141">
              <a:extLst>
                <a:ext uri="{FF2B5EF4-FFF2-40B4-BE49-F238E27FC236}">
                  <a16:creationId xmlns:a16="http://schemas.microsoft.com/office/drawing/2014/main" id="{04C4D2CE-31B0-4908-9D70-7988B4390626}"/>
                </a:ext>
              </a:extLst>
            </p:cNvPr>
            <p:cNvSpPr/>
            <p:nvPr/>
          </p:nvSpPr>
          <p:spPr>
            <a:xfrm>
              <a:off x="3366127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3" name="六邊形 142">
              <a:extLst>
                <a:ext uri="{FF2B5EF4-FFF2-40B4-BE49-F238E27FC236}">
                  <a16:creationId xmlns:a16="http://schemas.microsoft.com/office/drawing/2014/main" id="{1AEDD045-E0E0-47E8-998F-78291D41811C}"/>
                </a:ext>
              </a:extLst>
            </p:cNvPr>
            <p:cNvSpPr/>
            <p:nvPr/>
          </p:nvSpPr>
          <p:spPr>
            <a:xfrm>
              <a:off x="4405662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4" name="六邊形 143">
              <a:extLst>
                <a:ext uri="{FF2B5EF4-FFF2-40B4-BE49-F238E27FC236}">
                  <a16:creationId xmlns:a16="http://schemas.microsoft.com/office/drawing/2014/main" id="{8817E73C-AA95-434A-82D3-C20EF5991941}"/>
                </a:ext>
              </a:extLst>
            </p:cNvPr>
            <p:cNvSpPr/>
            <p:nvPr/>
          </p:nvSpPr>
          <p:spPr>
            <a:xfrm>
              <a:off x="6365726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5" name="六邊形 144">
              <a:extLst>
                <a:ext uri="{FF2B5EF4-FFF2-40B4-BE49-F238E27FC236}">
                  <a16:creationId xmlns:a16="http://schemas.microsoft.com/office/drawing/2014/main" id="{FE07005C-45A8-46E6-A6A3-5D691236C3CC}"/>
                </a:ext>
              </a:extLst>
            </p:cNvPr>
            <p:cNvSpPr/>
            <p:nvPr/>
          </p:nvSpPr>
          <p:spPr>
            <a:xfrm>
              <a:off x="7405261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BF3AE48-1629-47B2-A980-2FDBAF9A0E80}"/>
                </a:ext>
              </a:extLst>
            </p:cNvPr>
            <p:cNvSpPr/>
            <p:nvPr/>
          </p:nvSpPr>
          <p:spPr>
            <a:xfrm>
              <a:off x="5608106" y="2912104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. . .</a:t>
              </a:r>
              <a:endParaRPr lang="zh-TW" altLang="en-US" sz="2400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6580784-0F63-4410-ACBB-2149E38A0DF9}"/>
                </a:ext>
              </a:extLst>
            </p:cNvPr>
            <p:cNvSpPr txBox="1"/>
            <p:nvPr/>
          </p:nvSpPr>
          <p:spPr>
            <a:xfrm>
              <a:off x="1646133" y="30299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endParaRPr lang="zh-TW" altLang="en-US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5EF78D4-7DC8-42BA-871F-143CFE29C270}"/>
              </a:ext>
            </a:extLst>
          </p:cNvPr>
          <p:cNvGrpSpPr/>
          <p:nvPr/>
        </p:nvGrpSpPr>
        <p:grpSpPr>
          <a:xfrm>
            <a:off x="1275199" y="3608743"/>
            <a:ext cx="7143535" cy="488722"/>
            <a:chOff x="1278264" y="2912104"/>
            <a:chExt cx="7143535" cy="488722"/>
          </a:xfrm>
        </p:grpSpPr>
        <p:sp>
          <p:nvSpPr>
            <p:cNvPr id="163" name="六邊形 162">
              <a:extLst>
                <a:ext uri="{FF2B5EF4-FFF2-40B4-BE49-F238E27FC236}">
                  <a16:creationId xmlns:a16="http://schemas.microsoft.com/office/drawing/2014/main" id="{A31CAB7E-5C14-47C8-83AD-3144A2DB9756}"/>
                </a:ext>
              </a:extLst>
            </p:cNvPr>
            <p:cNvSpPr/>
            <p:nvPr/>
          </p:nvSpPr>
          <p:spPr>
            <a:xfrm>
              <a:off x="1278264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4" name="六邊形 163">
              <a:extLst>
                <a:ext uri="{FF2B5EF4-FFF2-40B4-BE49-F238E27FC236}">
                  <a16:creationId xmlns:a16="http://schemas.microsoft.com/office/drawing/2014/main" id="{99B98CD0-903F-426C-B2A5-5A33FAED57C5}"/>
                </a:ext>
              </a:extLst>
            </p:cNvPr>
            <p:cNvSpPr/>
            <p:nvPr/>
          </p:nvSpPr>
          <p:spPr>
            <a:xfrm>
              <a:off x="2317799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5" name="六邊形 164">
              <a:extLst>
                <a:ext uri="{FF2B5EF4-FFF2-40B4-BE49-F238E27FC236}">
                  <a16:creationId xmlns:a16="http://schemas.microsoft.com/office/drawing/2014/main" id="{28398401-14C1-4A75-B275-1A438DCD72B3}"/>
                </a:ext>
              </a:extLst>
            </p:cNvPr>
            <p:cNvSpPr/>
            <p:nvPr/>
          </p:nvSpPr>
          <p:spPr>
            <a:xfrm>
              <a:off x="3366127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6" name="六邊形 165">
              <a:extLst>
                <a:ext uri="{FF2B5EF4-FFF2-40B4-BE49-F238E27FC236}">
                  <a16:creationId xmlns:a16="http://schemas.microsoft.com/office/drawing/2014/main" id="{D4B8CB92-4AC7-4BED-A33A-1DC0CD9E51DC}"/>
                </a:ext>
              </a:extLst>
            </p:cNvPr>
            <p:cNvSpPr/>
            <p:nvPr/>
          </p:nvSpPr>
          <p:spPr>
            <a:xfrm>
              <a:off x="4405662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7" name="六邊形 166">
              <a:extLst>
                <a:ext uri="{FF2B5EF4-FFF2-40B4-BE49-F238E27FC236}">
                  <a16:creationId xmlns:a16="http://schemas.microsoft.com/office/drawing/2014/main" id="{C8B2FF1B-9DEF-40AD-A7E8-EE75120D8146}"/>
                </a:ext>
              </a:extLst>
            </p:cNvPr>
            <p:cNvSpPr/>
            <p:nvPr/>
          </p:nvSpPr>
          <p:spPr>
            <a:xfrm>
              <a:off x="6365726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8" name="六邊形 167">
              <a:extLst>
                <a:ext uri="{FF2B5EF4-FFF2-40B4-BE49-F238E27FC236}">
                  <a16:creationId xmlns:a16="http://schemas.microsoft.com/office/drawing/2014/main" id="{59943BF6-449C-4CFF-80C1-0F811D3D7935}"/>
                </a:ext>
              </a:extLst>
            </p:cNvPr>
            <p:cNvSpPr/>
            <p:nvPr/>
          </p:nvSpPr>
          <p:spPr>
            <a:xfrm>
              <a:off x="7405261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3EEF94E-A066-418A-AF26-5D548481113E}"/>
                </a:ext>
              </a:extLst>
            </p:cNvPr>
            <p:cNvSpPr/>
            <p:nvPr/>
          </p:nvSpPr>
          <p:spPr>
            <a:xfrm>
              <a:off x="5608106" y="2912104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. . .</a:t>
              </a:r>
              <a:endParaRPr lang="zh-TW" altLang="en-US" sz="2400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57837F89-A82D-489B-99AA-09CF0E238CBC}"/>
                </a:ext>
              </a:extLst>
            </p:cNvPr>
            <p:cNvSpPr txBox="1"/>
            <p:nvPr/>
          </p:nvSpPr>
          <p:spPr>
            <a:xfrm>
              <a:off x="1646133" y="30299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endParaRPr lang="zh-TW" altLang="en-US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4E246407-E64F-47BB-9EBC-59A788769FC6}"/>
              </a:ext>
            </a:extLst>
          </p:cNvPr>
          <p:cNvGrpSpPr/>
          <p:nvPr/>
        </p:nvGrpSpPr>
        <p:grpSpPr>
          <a:xfrm>
            <a:off x="1283190" y="4286850"/>
            <a:ext cx="7143535" cy="488722"/>
            <a:chOff x="1278264" y="2912104"/>
            <a:chExt cx="7143535" cy="488722"/>
          </a:xfrm>
        </p:grpSpPr>
        <p:sp>
          <p:nvSpPr>
            <p:cNvPr id="172" name="六邊形 171">
              <a:extLst>
                <a:ext uri="{FF2B5EF4-FFF2-40B4-BE49-F238E27FC236}">
                  <a16:creationId xmlns:a16="http://schemas.microsoft.com/office/drawing/2014/main" id="{AD4DA2BA-EB2A-4530-B1FE-4C0775E48AB4}"/>
                </a:ext>
              </a:extLst>
            </p:cNvPr>
            <p:cNvSpPr/>
            <p:nvPr/>
          </p:nvSpPr>
          <p:spPr>
            <a:xfrm>
              <a:off x="1278264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3" name="六邊形 172">
              <a:extLst>
                <a:ext uri="{FF2B5EF4-FFF2-40B4-BE49-F238E27FC236}">
                  <a16:creationId xmlns:a16="http://schemas.microsoft.com/office/drawing/2014/main" id="{0CC9B22D-5F18-4F0F-87A5-30669E1F0E47}"/>
                </a:ext>
              </a:extLst>
            </p:cNvPr>
            <p:cNvSpPr/>
            <p:nvPr/>
          </p:nvSpPr>
          <p:spPr>
            <a:xfrm>
              <a:off x="2317799" y="3025973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4" name="六邊形 173">
              <a:extLst>
                <a:ext uri="{FF2B5EF4-FFF2-40B4-BE49-F238E27FC236}">
                  <a16:creationId xmlns:a16="http://schemas.microsoft.com/office/drawing/2014/main" id="{3453E473-9B30-4CD3-A447-E999AF10593A}"/>
                </a:ext>
              </a:extLst>
            </p:cNvPr>
            <p:cNvSpPr/>
            <p:nvPr/>
          </p:nvSpPr>
          <p:spPr>
            <a:xfrm>
              <a:off x="3366127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5" name="六邊形 174">
              <a:extLst>
                <a:ext uri="{FF2B5EF4-FFF2-40B4-BE49-F238E27FC236}">
                  <a16:creationId xmlns:a16="http://schemas.microsoft.com/office/drawing/2014/main" id="{F62F8F25-0CAD-450E-BDB3-DA4F17C6FBE7}"/>
                </a:ext>
              </a:extLst>
            </p:cNvPr>
            <p:cNvSpPr/>
            <p:nvPr/>
          </p:nvSpPr>
          <p:spPr>
            <a:xfrm>
              <a:off x="4405662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6" name="六邊形 175">
              <a:extLst>
                <a:ext uri="{FF2B5EF4-FFF2-40B4-BE49-F238E27FC236}">
                  <a16:creationId xmlns:a16="http://schemas.microsoft.com/office/drawing/2014/main" id="{106AFB40-925E-494A-969E-6BA230112D65}"/>
                </a:ext>
              </a:extLst>
            </p:cNvPr>
            <p:cNvSpPr/>
            <p:nvPr/>
          </p:nvSpPr>
          <p:spPr>
            <a:xfrm>
              <a:off x="6365726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7" name="六邊形 176">
              <a:extLst>
                <a:ext uri="{FF2B5EF4-FFF2-40B4-BE49-F238E27FC236}">
                  <a16:creationId xmlns:a16="http://schemas.microsoft.com/office/drawing/2014/main" id="{5C14A86C-D4AD-42A9-8A28-495B640A5780}"/>
                </a:ext>
              </a:extLst>
            </p:cNvPr>
            <p:cNvSpPr/>
            <p:nvPr/>
          </p:nvSpPr>
          <p:spPr>
            <a:xfrm>
              <a:off x="7405261" y="3031494"/>
              <a:ext cx="1016538" cy="369332"/>
            </a:xfrm>
            <a:prstGeom prst="hexagon">
              <a:avLst>
                <a:gd name="adj" fmla="val 62825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1A99146-A717-4914-AA89-F4D4C27DDB52}"/>
                </a:ext>
              </a:extLst>
            </p:cNvPr>
            <p:cNvSpPr/>
            <p:nvPr/>
          </p:nvSpPr>
          <p:spPr>
            <a:xfrm>
              <a:off x="5608106" y="2912104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. . .</a:t>
              </a:r>
              <a:endParaRPr lang="zh-TW" altLang="en-US" sz="2400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ACAB4B51-21B0-470E-BC42-0D49D805CEDD}"/>
                </a:ext>
              </a:extLst>
            </p:cNvPr>
            <p:cNvSpPr txBox="1"/>
            <p:nvPr/>
          </p:nvSpPr>
          <p:spPr>
            <a:xfrm>
              <a:off x="1646133" y="30299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latin typeface="Tw Cen MT" panose="020B06020201040206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endParaRPr lang="zh-TW" altLang="en-US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AE15C501-9D27-4A8A-9B35-257E27C31B44}"/>
              </a:ext>
            </a:extLst>
          </p:cNvPr>
          <p:cNvGrpSpPr/>
          <p:nvPr/>
        </p:nvGrpSpPr>
        <p:grpSpPr>
          <a:xfrm>
            <a:off x="1448296" y="5066278"/>
            <a:ext cx="6941121" cy="296904"/>
            <a:chOff x="1562100" y="5050951"/>
            <a:chExt cx="6941121" cy="296904"/>
          </a:xfrm>
        </p:grpSpPr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59E36FEC-AE3A-4B1F-BAFD-9F747C135E70}"/>
                </a:ext>
              </a:extLst>
            </p:cNvPr>
            <p:cNvCxnSpPr>
              <a:cxnSpLocks/>
            </p:cNvCxnSpPr>
            <p:nvPr/>
          </p:nvCxnSpPr>
          <p:spPr>
            <a:xfrm>
              <a:off x="1562100" y="5341338"/>
              <a:ext cx="5148698" cy="3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B3629DF0-ED66-44E1-8A8C-ACCFA2FD42A5}"/>
                </a:ext>
              </a:extLst>
            </p:cNvPr>
            <p:cNvCxnSpPr/>
            <p:nvPr/>
          </p:nvCxnSpPr>
          <p:spPr>
            <a:xfrm flipV="1">
              <a:off x="6699154" y="5050951"/>
              <a:ext cx="674439" cy="11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2DD005F6-2027-4AAA-9BD1-89D8E08FA23C}"/>
                </a:ext>
              </a:extLst>
            </p:cNvPr>
            <p:cNvCxnSpPr/>
            <p:nvPr/>
          </p:nvCxnSpPr>
          <p:spPr>
            <a:xfrm>
              <a:off x="7378223" y="5342068"/>
              <a:ext cx="1124998" cy="1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03B23E42-24AD-4225-92A3-68E10B5510F8}"/>
                </a:ext>
              </a:extLst>
            </p:cNvPr>
            <p:cNvCxnSpPr/>
            <p:nvPr/>
          </p:nvCxnSpPr>
          <p:spPr>
            <a:xfrm flipV="1">
              <a:off x="6703800" y="5057468"/>
              <a:ext cx="0" cy="290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2F2A60E0-2D9B-4B51-9F56-2E767A6E4467}"/>
                </a:ext>
              </a:extLst>
            </p:cNvPr>
            <p:cNvCxnSpPr/>
            <p:nvPr/>
          </p:nvCxnSpPr>
          <p:spPr>
            <a:xfrm flipV="1">
              <a:off x="7373593" y="5050951"/>
              <a:ext cx="0" cy="290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82563C29-EC7F-437A-8D01-38A33CD34155}"/>
              </a:ext>
            </a:extLst>
          </p:cNvPr>
          <p:cNvSpPr txBox="1"/>
          <p:nvPr/>
        </p:nvSpPr>
        <p:spPr>
          <a:xfrm>
            <a:off x="2694646" y="3029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9E7CD345-DDC2-4874-8F8C-A6D255D7BE08}"/>
              </a:ext>
            </a:extLst>
          </p:cNvPr>
          <p:cNvSpPr txBox="1"/>
          <p:nvPr/>
        </p:nvSpPr>
        <p:spPr>
          <a:xfrm>
            <a:off x="3729639" y="30299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6A5E327B-EEEE-467C-8CE0-E7EEF7871C6D}"/>
              </a:ext>
            </a:extLst>
          </p:cNvPr>
          <p:cNvSpPr txBox="1"/>
          <p:nvPr/>
        </p:nvSpPr>
        <p:spPr>
          <a:xfrm>
            <a:off x="4791857" y="30397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00A4B55E-EABD-44A9-A9AC-1E83532CB520}"/>
              </a:ext>
            </a:extLst>
          </p:cNvPr>
          <p:cNvSpPr txBox="1"/>
          <p:nvPr/>
        </p:nvSpPr>
        <p:spPr>
          <a:xfrm>
            <a:off x="2696261" y="3736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F6E12A58-1CA2-44D6-8797-1EC31D347E27}"/>
              </a:ext>
            </a:extLst>
          </p:cNvPr>
          <p:cNvSpPr txBox="1"/>
          <p:nvPr/>
        </p:nvSpPr>
        <p:spPr>
          <a:xfrm>
            <a:off x="2694646" y="44186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BA0375AD-3C33-4CF9-9083-F8FCE8BBBE3E}"/>
              </a:ext>
            </a:extLst>
          </p:cNvPr>
          <p:cNvSpPr txBox="1"/>
          <p:nvPr/>
        </p:nvSpPr>
        <p:spPr>
          <a:xfrm>
            <a:off x="3739423" y="37270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571E93E3-3EE1-442E-9B85-FAED186913BE}"/>
              </a:ext>
            </a:extLst>
          </p:cNvPr>
          <p:cNvSpPr txBox="1"/>
          <p:nvPr/>
        </p:nvSpPr>
        <p:spPr>
          <a:xfrm>
            <a:off x="3744659" y="4430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387D053C-64E8-4203-990A-29B2F89123D8}"/>
              </a:ext>
            </a:extLst>
          </p:cNvPr>
          <p:cNvSpPr txBox="1"/>
          <p:nvPr/>
        </p:nvSpPr>
        <p:spPr>
          <a:xfrm>
            <a:off x="4791857" y="37439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03A51FBB-6A97-4C3B-BC92-6C775E858731}"/>
              </a:ext>
            </a:extLst>
          </p:cNvPr>
          <p:cNvSpPr txBox="1"/>
          <p:nvPr/>
        </p:nvSpPr>
        <p:spPr>
          <a:xfrm>
            <a:off x="4763916" y="44199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C4D0C90B-9794-4C54-931C-BED566678AC0}"/>
              </a:ext>
            </a:extLst>
          </p:cNvPr>
          <p:cNvSpPr txBox="1"/>
          <p:nvPr/>
        </p:nvSpPr>
        <p:spPr>
          <a:xfrm>
            <a:off x="6724030" y="3020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CA2DA7A-E4F1-49AE-88C0-54CEC43EFE6D}"/>
              </a:ext>
            </a:extLst>
          </p:cNvPr>
          <p:cNvSpPr txBox="1"/>
          <p:nvPr/>
        </p:nvSpPr>
        <p:spPr>
          <a:xfrm>
            <a:off x="7735812" y="3020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C61754F9-F9B6-48AB-939F-02E76B41DA71}"/>
              </a:ext>
            </a:extLst>
          </p:cNvPr>
          <p:cNvSpPr txBox="1"/>
          <p:nvPr/>
        </p:nvSpPr>
        <p:spPr>
          <a:xfrm>
            <a:off x="6735801" y="371690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7DB5C748-78E0-4280-8BDB-9C0427E0E6FE}"/>
              </a:ext>
            </a:extLst>
          </p:cNvPr>
          <p:cNvSpPr txBox="1"/>
          <p:nvPr/>
        </p:nvSpPr>
        <p:spPr>
          <a:xfrm>
            <a:off x="7786572" y="37068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0B3192B2-916A-46D4-A9D0-6C228A04C211}"/>
              </a:ext>
            </a:extLst>
          </p:cNvPr>
          <p:cNvSpPr txBox="1"/>
          <p:nvPr/>
        </p:nvSpPr>
        <p:spPr>
          <a:xfrm>
            <a:off x="6763122" y="4402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0705A4A8-18A2-4441-944A-A54945904961}"/>
              </a:ext>
            </a:extLst>
          </p:cNvPr>
          <p:cNvSpPr txBox="1"/>
          <p:nvPr/>
        </p:nvSpPr>
        <p:spPr>
          <a:xfrm>
            <a:off x="7782714" y="4402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84CE71CD-CC33-410E-8EDB-5CABD9174CCA}"/>
              </a:ext>
            </a:extLst>
          </p:cNvPr>
          <p:cNvSpPr/>
          <p:nvPr/>
        </p:nvSpPr>
        <p:spPr>
          <a:xfrm>
            <a:off x="6426918" y="2939894"/>
            <a:ext cx="929401" cy="2735853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D0087D-E05A-423F-A7E0-94A9C470496D}"/>
              </a:ext>
            </a:extLst>
          </p:cNvPr>
          <p:cNvSpPr/>
          <p:nvPr/>
        </p:nvSpPr>
        <p:spPr>
          <a:xfrm>
            <a:off x="732959" y="337384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2B3E05-6825-463D-AC86-2F8A19CA59A9}"/>
              </a:ext>
            </a:extLst>
          </p:cNvPr>
          <p:cNvSpPr/>
          <p:nvPr/>
        </p:nvSpPr>
        <p:spPr>
          <a:xfrm>
            <a:off x="711710" y="4105868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||</a:t>
            </a:r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57130A-8936-4998-B6D4-E04B328D686F}"/>
              </a:ext>
            </a:extLst>
          </p:cNvPr>
          <p:cNvSpPr/>
          <p:nvPr/>
        </p:nvSpPr>
        <p:spPr>
          <a:xfrm>
            <a:off x="754125" y="478794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19010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18E50D-D4BC-40F8-B8C3-470AA078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27" y="1905619"/>
            <a:ext cx="3067050" cy="42957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4EB51F-F7D8-4667-9346-2F51651F5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941" y="1905619"/>
            <a:ext cx="2447925" cy="42957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3D89C7-0E15-416A-97B2-E8EFFF3C242E}"/>
              </a:ext>
            </a:extLst>
          </p:cNvPr>
          <p:cNvSpPr/>
          <p:nvPr/>
        </p:nvSpPr>
        <p:spPr>
          <a:xfrm>
            <a:off x="4140011" y="3203418"/>
            <a:ext cx="500295" cy="45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. . .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520339-638C-4739-B973-9395E508C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3" y="1905618"/>
            <a:ext cx="3095625" cy="42957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F6B939-5F52-454E-B30C-1980917BC5E9}"/>
              </a:ext>
            </a:extLst>
          </p:cNvPr>
          <p:cNvSpPr/>
          <p:nvPr/>
        </p:nvSpPr>
        <p:spPr>
          <a:xfrm>
            <a:off x="7603547" y="3203418"/>
            <a:ext cx="500295" cy="45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. . .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AF720-8BFE-4569-BC5F-5488F08724FB}"/>
              </a:ext>
            </a:extLst>
          </p:cNvPr>
          <p:cNvSpPr/>
          <p:nvPr/>
        </p:nvSpPr>
        <p:spPr>
          <a:xfrm>
            <a:off x="845327" y="1362807"/>
            <a:ext cx="4570482" cy="438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查看生成的波形圖，可以確認設計是否正確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55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75172F-F697-4ED0-BBFD-D98B0C798A1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BA9DC8-D42B-4B51-9141-3EB2092E6ECD}"/>
              </a:ext>
            </a:extLst>
          </p:cNvPr>
          <p:cNvSpPr txBox="1"/>
          <p:nvPr/>
        </p:nvSpPr>
        <p:spPr>
          <a:xfrm>
            <a:off x="4300549" y="1473342"/>
            <a:ext cx="3916521" cy="4928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Review</a:t>
            </a:r>
            <a:r>
              <a:rPr lang="zh-TW" altLang="en-US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type</a:t>
            </a:r>
            <a:r>
              <a:rPr lang="zh-TW" altLang="en-US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assignment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ea typeface="微軟正黑體" panose="020B0604030504040204" pitchFamily="34" charset="-120"/>
              </a:rPr>
              <a:t>Equivalence checking</a:t>
            </a:r>
            <a:endParaRPr lang="en-US" altLang="zh-TW" sz="20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Simulating</a:t>
            </a:r>
            <a:r>
              <a:rPr lang="zh-TW" altLang="en-US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framework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Example 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Waveform viewer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Observation </a:t>
            </a:r>
            <a:r>
              <a:rPr lang="en-US" altLang="zh-TW" sz="2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 </a:t>
            </a: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circuit wave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Homework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w Cen MT" panose="020B0602020104020603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F2936D-5108-4917-B868-6C27022EE13B}"/>
              </a:ext>
            </a:extLst>
          </p:cNvPr>
          <p:cNvSpPr/>
          <p:nvPr/>
        </p:nvSpPr>
        <p:spPr>
          <a:xfrm rot="10800000" flipH="1">
            <a:off x="3866932" y="2008843"/>
            <a:ext cx="108000" cy="4104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7350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370A5B-E4DC-4AA8-9F01-729508D7338F}"/>
              </a:ext>
            </a:extLst>
          </p:cNvPr>
          <p:cNvSpPr txBox="1"/>
          <p:nvPr/>
        </p:nvSpPr>
        <p:spPr>
          <a:xfrm>
            <a:off x="1165305" y="1473342"/>
            <a:ext cx="157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Verilog HDL Simulation</a:t>
            </a:r>
            <a:endParaRPr lang="en-US" altLang="zh-TW" sz="1200" b="1" spc="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EBC7D-FB25-43E4-9607-CF622F99C435}"/>
              </a:ext>
            </a:extLst>
          </p:cNvPr>
          <p:cNvSpPr txBox="1"/>
          <p:nvPr/>
        </p:nvSpPr>
        <p:spPr>
          <a:xfrm>
            <a:off x="763080" y="457679"/>
            <a:ext cx="23807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Outline</a:t>
            </a:r>
            <a:endParaRPr lang="en-US" altLang="zh-TW" sz="6000" b="1" spc="6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5014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3407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7057292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8FB087-977F-48F7-A04B-FEFDB71DB214}"/>
              </a:ext>
            </a:extLst>
          </p:cNvPr>
          <p:cNvSpPr txBox="1"/>
          <p:nvPr/>
        </p:nvSpPr>
        <p:spPr>
          <a:xfrm>
            <a:off x="1669563" y="1473342"/>
            <a:ext cx="8852874" cy="159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題目：完成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4-operand adder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自動結果比對，請同學參考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Example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將輸入從零到十五所有組合當作輸入的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pattern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，並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show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出結果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我們會拿左下角的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design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，用同學們做的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testbench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驗證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result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為結果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請同學打開波形圖，並說明任意一組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overflow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發生的原因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875216-035F-4D08-984F-31F0B458AD11}"/>
              </a:ext>
            </a:extLst>
          </p:cNvPr>
          <p:cNvGrpSpPr/>
          <p:nvPr/>
        </p:nvGrpSpPr>
        <p:grpSpPr>
          <a:xfrm>
            <a:off x="1669563" y="3840151"/>
            <a:ext cx="3195735" cy="2443332"/>
            <a:chOff x="1669563" y="3840151"/>
            <a:chExt cx="3195735" cy="244333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9497C7A-6F92-4D28-A217-503FFF7EF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563" y="3840151"/>
              <a:ext cx="3195735" cy="2074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992802-415B-4FFD-A5B0-68B7DCAAE5F1}"/>
                </a:ext>
              </a:extLst>
            </p:cNvPr>
            <p:cNvSpPr/>
            <p:nvPr/>
          </p:nvSpPr>
          <p:spPr>
            <a:xfrm>
              <a:off x="2848266" y="5914151"/>
              <a:ext cx="843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add4.v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8D23A66-F938-4A87-8C6F-B896B114C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86"/>
          <a:stretch/>
        </p:blipFill>
        <p:spPr>
          <a:xfrm>
            <a:off x="6703307" y="3270738"/>
            <a:ext cx="3593856" cy="37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-199292"/>
            <a:ext cx="12192001" cy="7256584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C3A5E6-E0EB-4DC1-9173-731FE8913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07" b="42032"/>
          <a:stretch/>
        </p:blipFill>
        <p:spPr>
          <a:xfrm>
            <a:off x="6703307" y="-5"/>
            <a:ext cx="3593856" cy="3881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404CF7-EF14-4E9A-B716-44B5E6C7A2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42" b="-1"/>
          <a:stretch/>
        </p:blipFill>
        <p:spPr>
          <a:xfrm>
            <a:off x="6703307" y="854033"/>
            <a:ext cx="3593856" cy="23151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716F3EE-AC8C-4281-872E-2D4958822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41" b="41048"/>
          <a:stretch/>
        </p:blipFill>
        <p:spPr>
          <a:xfrm>
            <a:off x="6703307" y="329709"/>
            <a:ext cx="3593856" cy="1447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D7E747C-D472-46C2-B243-786A6262955E}"/>
              </a:ext>
            </a:extLst>
          </p:cNvPr>
          <p:cNvSpPr/>
          <p:nvPr/>
        </p:nvSpPr>
        <p:spPr>
          <a:xfrm rot="5400000">
            <a:off x="8296492" y="42663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. .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A0C652E-F275-4555-A1EE-67509283CC73}"/>
              </a:ext>
            </a:extLst>
          </p:cNvPr>
          <p:cNvSpPr/>
          <p:nvPr/>
        </p:nvSpPr>
        <p:spPr>
          <a:xfrm>
            <a:off x="6703308" y="992060"/>
            <a:ext cx="1802338" cy="1388853"/>
          </a:xfrm>
          <a:prstGeom prst="roundRect">
            <a:avLst>
              <a:gd name="adj" fmla="val 7971"/>
            </a:avLst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1B1006-6809-4E78-9E1B-C3EC18B03EEC}"/>
              </a:ext>
            </a:extLst>
          </p:cNvPr>
          <p:cNvSpPr/>
          <p:nvPr/>
        </p:nvSpPr>
        <p:spPr>
          <a:xfrm rot="5400000">
            <a:off x="8296492" y="310224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. .</a:t>
            </a:r>
            <a:endParaRPr lang="zh-TW" altLang="en-US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DA28115-7960-4AD5-873D-D13C75DF25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251" b="3145"/>
          <a:stretch/>
        </p:blipFill>
        <p:spPr>
          <a:xfrm>
            <a:off x="6699190" y="5710686"/>
            <a:ext cx="3593856" cy="113870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35282DE-0F75-46F4-8819-2B068EA1F3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988" b="35244"/>
          <a:stretch/>
        </p:blipFill>
        <p:spPr>
          <a:xfrm>
            <a:off x="6699190" y="3510940"/>
            <a:ext cx="3593856" cy="18357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100156F-11C2-4CCB-A6AE-AC42967F3DE8}"/>
              </a:ext>
            </a:extLst>
          </p:cNvPr>
          <p:cNvSpPr/>
          <p:nvPr/>
        </p:nvSpPr>
        <p:spPr>
          <a:xfrm rot="5400000">
            <a:off x="8292375" y="530766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. .</a:t>
            </a:r>
            <a:endParaRPr lang="zh-TW" altLang="en-US" sz="24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D31DC65-9D50-466B-8592-6AFB8BE69E1E}"/>
              </a:ext>
            </a:extLst>
          </p:cNvPr>
          <p:cNvSpPr/>
          <p:nvPr/>
        </p:nvSpPr>
        <p:spPr>
          <a:xfrm>
            <a:off x="6693779" y="3578275"/>
            <a:ext cx="1802338" cy="1756483"/>
          </a:xfrm>
          <a:prstGeom prst="roundRect">
            <a:avLst>
              <a:gd name="adj" fmla="val 7971"/>
            </a:avLst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E93F8B-2ABA-466B-92B7-7AEDBE9C771E}"/>
              </a:ext>
            </a:extLst>
          </p:cNvPr>
          <p:cNvSpPr/>
          <p:nvPr/>
        </p:nvSpPr>
        <p:spPr>
          <a:xfrm>
            <a:off x="2707851" y="1501820"/>
            <a:ext cx="363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當 </a:t>
            </a:r>
            <a:r>
              <a:rPr lang="en-US" altLang="zh-TW" dirty="0"/>
              <a:t>a </a:t>
            </a:r>
            <a:r>
              <a:rPr lang="zh-TW" altLang="en-US" dirty="0"/>
              <a:t>循環結束時，進入下一個循環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787205D-12AD-4512-80FD-392E8252D7E3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>
            <a:off x="6340577" y="1686486"/>
            <a:ext cx="362731" cy="1"/>
          </a:xfrm>
          <a:prstGeom prst="straightConnector1">
            <a:avLst/>
          </a:prstGeom>
          <a:ln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EF0C069-7EB4-4CEC-902E-F728282849A6}"/>
              </a:ext>
            </a:extLst>
          </p:cNvPr>
          <p:cNvSpPr/>
          <p:nvPr/>
        </p:nvSpPr>
        <p:spPr>
          <a:xfrm>
            <a:off x="1563484" y="4133350"/>
            <a:ext cx="476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從一組沒有 </a:t>
            </a:r>
            <a:r>
              <a:rPr lang="en-US" altLang="zh-TW" dirty="0" err="1"/>
              <a:t>correct_ov</a:t>
            </a:r>
            <a:r>
              <a:rPr lang="zh-TW" altLang="en-US" dirty="0"/>
              <a:t> 的到有 </a:t>
            </a:r>
            <a:r>
              <a:rPr lang="en-US" altLang="zh-TW" dirty="0"/>
              <a:t>correct_ </a:t>
            </a:r>
            <a:r>
              <a:rPr lang="en-US" altLang="zh-TW" dirty="0" err="1"/>
              <a:t>ov</a:t>
            </a:r>
            <a:r>
              <a:rPr lang="zh-TW" altLang="en-US" dirty="0"/>
              <a:t> 時，</a:t>
            </a:r>
            <a:endParaRPr lang="en-US" altLang="zh-TW" dirty="0"/>
          </a:p>
          <a:p>
            <a:r>
              <a:rPr lang="zh-TW" altLang="en-US" dirty="0"/>
              <a:t>在波形圖可見其變化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543F598-6EC8-4C98-8BB2-97035722C97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6332034" y="4456516"/>
            <a:ext cx="361745" cy="1"/>
          </a:xfrm>
          <a:prstGeom prst="straightConnector1">
            <a:avLst/>
          </a:prstGeom>
          <a:ln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04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-164123"/>
            <a:ext cx="12192001" cy="7022123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648F59-A744-451E-9C5E-96FE9EE1485E}"/>
              </a:ext>
            </a:extLst>
          </p:cNvPr>
          <p:cNvSpPr/>
          <p:nvPr/>
        </p:nvSpPr>
        <p:spPr>
          <a:xfrm>
            <a:off x="5567969" y="6342526"/>
            <a:ext cx="105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add4.vcd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8783D6-2466-4959-B201-B10622BA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60" y="1007993"/>
            <a:ext cx="11479675" cy="4955707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25EE75-A106-4BEF-9BDE-B1041D365AC8}"/>
              </a:ext>
            </a:extLst>
          </p:cNvPr>
          <p:cNvSpPr/>
          <p:nvPr/>
        </p:nvSpPr>
        <p:spPr>
          <a:xfrm>
            <a:off x="5003002" y="1801234"/>
            <a:ext cx="1242523" cy="1330155"/>
          </a:xfrm>
          <a:prstGeom prst="roundRect">
            <a:avLst>
              <a:gd name="adj" fmla="val 7971"/>
            </a:avLst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1525222-F619-4AA4-B503-81C8104ADF13}"/>
              </a:ext>
            </a:extLst>
          </p:cNvPr>
          <p:cNvSpPr/>
          <p:nvPr/>
        </p:nvSpPr>
        <p:spPr>
          <a:xfrm>
            <a:off x="1939546" y="2554288"/>
            <a:ext cx="897466" cy="175078"/>
          </a:xfrm>
          <a:prstGeom prst="roundRect">
            <a:avLst>
              <a:gd name="adj" fmla="val 7971"/>
            </a:avLst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15005A1-DD35-454A-A034-7738639BB074}"/>
              </a:ext>
            </a:extLst>
          </p:cNvPr>
          <p:cNvSpPr/>
          <p:nvPr/>
        </p:nvSpPr>
        <p:spPr>
          <a:xfrm>
            <a:off x="404813" y="1990630"/>
            <a:ext cx="1462087" cy="132444"/>
          </a:xfrm>
          <a:prstGeom prst="roundRect">
            <a:avLst>
              <a:gd name="adj" fmla="val 7971"/>
            </a:avLst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BF9DA-1575-4E05-A6AF-6A4AA86DD641}"/>
              </a:ext>
            </a:extLst>
          </p:cNvPr>
          <p:cNvSpPr/>
          <p:nvPr/>
        </p:nvSpPr>
        <p:spPr>
          <a:xfrm>
            <a:off x="129396" y="237269"/>
            <a:ext cx="662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testbench_add2</a:t>
            </a:r>
            <a:r>
              <a:rPr lang="zh-TW" altLang="en-US" dirty="0"/>
              <a:t>可選 </a:t>
            </a:r>
            <a:r>
              <a:rPr lang="en-US" altLang="zh-TW" dirty="0"/>
              <a:t>testbench</a:t>
            </a:r>
            <a:r>
              <a:rPr lang="zh-TW" altLang="en-US" dirty="0"/>
              <a:t> 裡定義的變數，如 </a:t>
            </a:r>
            <a:r>
              <a:rPr lang="en-US" altLang="zh-TW" dirty="0" err="1"/>
              <a:t>correct_ov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33DE77-D3A9-45CA-A118-05445ED44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32578" y="693669"/>
            <a:ext cx="3279" cy="1296961"/>
          </a:xfrm>
          <a:prstGeom prst="straightConnector1">
            <a:avLst/>
          </a:prstGeom>
          <a:ln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</a:t>
            </a:r>
          </a:p>
          <a:p>
            <a:pPr algn="ctr"/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FE7C68-6E8B-4C51-A720-C8AA4C1EB1FB}"/>
              </a:ext>
            </a:extLst>
          </p:cNvPr>
          <p:cNvSpPr txBox="1"/>
          <p:nvPr/>
        </p:nvSpPr>
        <p:spPr>
          <a:xfrm>
            <a:off x="1381068" y="1473342"/>
            <a:ext cx="8852874" cy="273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Demo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地點：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EA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501A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時間：依時間表為準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可提前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分鐘入場準備，</a:t>
            </a:r>
            <a:r>
              <a:rPr lang="zh-TW" altLang="en-US" dirty="0">
                <a:solidFill>
                  <a:srgbClr val="FF0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其餘時間違規進入，一次扣總成績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分</a:t>
            </a:r>
            <a:endParaRPr lang="en-US" altLang="zh-TW" dirty="0">
              <a:solidFill>
                <a:srgbClr val="FF000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安排時段內無法展示請即刻離場，</a:t>
            </a:r>
            <a:r>
              <a:rPr lang="zh-TW" altLang="en-US" dirty="0">
                <a:solidFill>
                  <a:srgbClr val="FF0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違者一次扣總成績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rgbClr val="FF0000"/>
                </a:solidFill>
                <a:latin typeface="Tw Cen MT" panose="020B0602020104020603" pitchFamily="34" charset="0"/>
                <a:ea typeface="微軟正黑體" panose="020B0604030504040204" pitchFamily="34" charset="-120"/>
              </a:rPr>
              <a:t>分</a:t>
            </a:r>
            <a:endParaRPr lang="en-US" altLang="zh-TW" dirty="0">
              <a:solidFill>
                <a:srgbClr val="FF0000"/>
              </a:solidFill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可攜帶自己的筆電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Demo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請以隨身碟攜帶檔案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不要用雲端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C399AA-0FBD-492C-A441-7C7BEE1D8F7F}"/>
              </a:ext>
            </a:extLst>
          </p:cNvPr>
          <p:cNvSpPr txBox="1"/>
          <p:nvPr/>
        </p:nvSpPr>
        <p:spPr>
          <a:xfrm>
            <a:off x="763080" y="457679"/>
            <a:ext cx="1931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654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30929FA-AF81-44A0-814E-F115860D3AB5}"/>
              </a:ext>
            </a:extLst>
          </p:cNvPr>
          <p:cNvSpPr txBox="1"/>
          <p:nvPr/>
        </p:nvSpPr>
        <p:spPr>
          <a:xfrm>
            <a:off x="763080" y="457679"/>
            <a:ext cx="6135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Review</a:t>
            </a:r>
            <a:r>
              <a:rPr lang="zh-TW" altLang="en-US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 type</a:t>
            </a:r>
            <a:endParaRPr lang="en-US" altLang="zh-TW" sz="6000" b="1" spc="6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A3A6FE-242E-4FE8-BED9-69ADBFAB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36864"/>
              </p:ext>
            </p:extLst>
          </p:nvPr>
        </p:nvGraphicFramePr>
        <p:xfrm>
          <a:off x="2222275" y="2402462"/>
          <a:ext cx="8659146" cy="1624573"/>
        </p:xfrm>
        <a:graphic>
          <a:graphicData uri="http://schemas.openxmlformats.org/drawingml/2006/table">
            <a:tbl>
              <a:tblPr/>
              <a:tblGrid>
                <a:gridCol w="635009">
                  <a:extLst>
                    <a:ext uri="{9D8B030D-6E8A-4147-A177-3AD203B41FA5}">
                      <a16:colId xmlns:a16="http://schemas.microsoft.com/office/drawing/2014/main" val="1077657529"/>
                    </a:ext>
                  </a:extLst>
                </a:gridCol>
                <a:gridCol w="8024137">
                  <a:extLst>
                    <a:ext uri="{9D8B030D-6E8A-4147-A177-3AD203B41FA5}">
                      <a16:colId xmlns:a16="http://schemas.microsoft.com/office/drawing/2014/main" val="414182893"/>
                    </a:ext>
                  </a:extLst>
                </a:gridCol>
              </a:tblGrid>
              <a:tr h="3592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represents a </a:t>
                      </a:r>
                      <a:r>
                        <a:rPr lang="en-US" u="none" dirty="0">
                          <a:solidFill>
                            <a:srgbClr val="0070C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logic zero</a:t>
                      </a:r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, or a </a:t>
                      </a:r>
                      <a:r>
                        <a:rPr lang="en-US" u="none" dirty="0">
                          <a:solidFill>
                            <a:srgbClr val="0070C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condition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106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represents a </a:t>
                      </a:r>
                      <a:r>
                        <a:rPr lang="en-US" u="none" dirty="0">
                          <a:solidFill>
                            <a:srgbClr val="0070C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logic one</a:t>
                      </a:r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, or a </a:t>
                      </a:r>
                      <a:r>
                        <a:rPr lang="en-US" u="none" dirty="0">
                          <a:solidFill>
                            <a:srgbClr val="0070C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condition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338887"/>
                  </a:ext>
                </a:extLst>
              </a:tr>
              <a:tr h="35927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represents an </a:t>
                      </a:r>
                      <a:r>
                        <a:rPr lang="en-US" u="none" dirty="0">
                          <a:solidFill>
                            <a:srgbClr val="0070C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unknown</a:t>
                      </a:r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logic value    </a:t>
                      </a:r>
                      <a:r>
                        <a:rPr lang="en-US" altLang="zh-TW" sz="1800" b="0" kern="1200" dirty="0">
                          <a:solidFill>
                            <a:srgbClr val="008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// It </a:t>
                      </a:r>
                      <a:r>
                        <a:rPr lang="en-US" sz="1800" b="0" kern="1200" dirty="0">
                          <a:solidFill>
                            <a:srgbClr val="008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can be 1 or 0, where it means “ don't care ”</a:t>
                      </a:r>
                      <a:endParaRPr lang="en-US" dirty="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597211"/>
                  </a:ext>
                </a:extLst>
              </a:tr>
              <a:tr h="43585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represents a </a:t>
                      </a:r>
                      <a:r>
                        <a:rPr lang="en-US" u="none" dirty="0">
                          <a:solidFill>
                            <a:srgbClr val="0070C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high-impedance</a:t>
                      </a:r>
                      <a:r>
                        <a:rPr lang="en-US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 state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66676"/>
                  </a:ext>
                </a:extLst>
              </a:tr>
            </a:tbl>
          </a:graphicData>
        </a:graphic>
      </p:graphicFrame>
      <p:pic>
        <p:nvPicPr>
          <p:cNvPr id="6" name="Picture 2" descr="verilog value system">
            <a:extLst>
              <a:ext uri="{FF2B5EF4-FFF2-40B4-BE49-F238E27FC236}">
                <a16:creationId xmlns:a16="http://schemas.microsoft.com/office/drawing/2014/main" id="{7ADA09A1-9A9C-461F-A780-C0B7ACF3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98" y="5218839"/>
            <a:ext cx="4139101" cy="11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4FBCD2-93E1-4808-A7DE-63FE7CF60AD1}"/>
              </a:ext>
            </a:extLst>
          </p:cNvPr>
          <p:cNvSpPr txBox="1"/>
          <p:nvPr/>
        </p:nvSpPr>
        <p:spPr>
          <a:xfrm>
            <a:off x="2217079" y="1885196"/>
            <a:ext cx="77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variables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的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types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具有以下四種狀態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DF3F4C-B3AB-45EE-A4DD-C35D884E41B4}"/>
              </a:ext>
            </a:extLst>
          </p:cNvPr>
          <p:cNvSpPr/>
          <p:nvPr/>
        </p:nvSpPr>
        <p:spPr>
          <a:xfrm>
            <a:off x="2217079" y="4279965"/>
            <a:ext cx="9105955" cy="82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下圖是如何在時序圖和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simulation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的波形中表示這些值</a:t>
            </a:r>
            <a:b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大部分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simulation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tool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皆是如此，其中紅色代表任意值，橙色代表高阻抗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87452-0914-43E0-9E84-5BFFC16F341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62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30929FA-AF81-44A0-814E-F115860D3AB5}"/>
              </a:ext>
            </a:extLst>
          </p:cNvPr>
          <p:cNvSpPr txBox="1"/>
          <p:nvPr/>
        </p:nvSpPr>
        <p:spPr>
          <a:xfrm>
            <a:off x="763080" y="457679"/>
            <a:ext cx="80043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Review</a:t>
            </a:r>
            <a:r>
              <a:rPr lang="zh-TW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zh-TW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assignment</a:t>
            </a:r>
            <a:endParaRPr lang="en-US" altLang="zh-TW" sz="6000" b="1" spc="6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87452-0914-43E0-9E84-5BFFC16F341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A63A87-B656-4088-A372-4358E11815D4}"/>
              </a:ext>
            </a:extLst>
          </p:cNvPr>
          <p:cNvSpPr/>
          <p:nvPr/>
        </p:nvSpPr>
        <p:spPr>
          <a:xfrm>
            <a:off x="763080" y="1672403"/>
            <a:ext cx="1062535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SzPts val="2400"/>
              <a:buFont typeface="Wingdings" panose="05000000000000000000" pitchFamily="2" charset="2"/>
              <a:buChar char="p"/>
            </a:pPr>
            <a:r>
              <a:rPr lang="en-US" altLang="zh-TW" sz="2800" dirty="0">
                <a:latin typeface="Tw Cen MT" panose="020B0602020104020603" pitchFamily="34" charset="0"/>
                <a:cs typeface="Times New Roman" panose="02020603050405020304" pitchFamily="18" charset="0"/>
                <a:sym typeface="Calibri"/>
              </a:rPr>
              <a:t>Continuous assignment</a:t>
            </a:r>
          </a:p>
          <a:p>
            <a:pPr marL="9144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</a:rPr>
              <a:t>Imply that whenever any change on the RHS of the assignment occurs, it is </a:t>
            </a:r>
            <a:br>
              <a:rPr lang="en-US" altLang="zh-TW" dirty="0">
                <a:latin typeface="Tw Cen MT" panose="020B0602020104020603" pitchFamily="34" charset="0"/>
              </a:rPr>
            </a:br>
            <a:r>
              <a:rPr lang="en-US" altLang="zh-TW" dirty="0">
                <a:latin typeface="Tw Cen MT" panose="020B0602020104020603" pitchFamily="34" charset="0"/>
              </a:rPr>
              <a:t>evaluated and assigned to the LHS.</a:t>
            </a: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Ex.	wire [3:0] a, b, c ;</a:t>
            </a: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	assign a = b + c ;</a:t>
            </a:r>
            <a:endParaRPr lang="en-US" altLang="zh-TW" sz="2800" dirty="0">
              <a:latin typeface="Tw Cen MT" panose="020B0602020104020603" pitchFamily="34" charset="0"/>
              <a:cs typeface="Times New Roman" panose="02020603050405020304" pitchFamily="18" charset="0"/>
              <a:sym typeface="Calibri"/>
            </a:endParaRPr>
          </a:p>
          <a:p>
            <a:pPr marL="457200" lvl="0" indent="-457200">
              <a:buSzPts val="2400"/>
              <a:buFont typeface="Wingdings" panose="05000000000000000000" pitchFamily="2" charset="2"/>
              <a:buChar char="p"/>
            </a:pPr>
            <a:r>
              <a:rPr lang="en-US" altLang="zh-TW" sz="2800" dirty="0">
                <a:latin typeface="Tw Cen MT" panose="020B0602020104020603" pitchFamily="34" charset="0"/>
                <a:cs typeface="Times New Roman" panose="02020603050405020304" pitchFamily="18" charset="0"/>
                <a:sym typeface="Calibri"/>
              </a:rPr>
              <a:t>Procedural assignment</a:t>
            </a:r>
          </a:p>
          <a:p>
            <a:pPr marL="9144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altLang="zh-TW" dirty="0">
                <a:latin typeface="Tw Cen MT" panose="020B0602020104020603" pitchFamily="34" charset="0"/>
              </a:rPr>
              <a:t>Assignment to “register” data types may occur within always, initial, task</a:t>
            </a:r>
            <a:br>
              <a:rPr lang="en-US" altLang="zh-TW" dirty="0">
                <a:latin typeface="Tw Cen MT" panose="020B0602020104020603" pitchFamily="34" charset="0"/>
              </a:rPr>
            </a:br>
            <a:r>
              <a:rPr lang="en-US" altLang="zh-TW" dirty="0">
                <a:latin typeface="Tw Cen MT" panose="020B0602020104020603" pitchFamily="34" charset="0"/>
              </a:rPr>
              <a:t>and function. These expressions are controlled by </a:t>
            </a:r>
            <a:r>
              <a:rPr lang="en-US" altLang="zh-TW" dirty="0">
                <a:solidFill>
                  <a:schemeClr val="accent1"/>
                </a:solidFill>
                <a:latin typeface="Tw Cen MT" panose="020B0602020104020603" pitchFamily="34" charset="0"/>
              </a:rPr>
              <a:t>triggers which cause the</a:t>
            </a:r>
            <a:br>
              <a:rPr lang="en-US" altLang="zh-TW" dirty="0">
                <a:solidFill>
                  <a:schemeClr val="accent1"/>
                </a:solidFill>
                <a:latin typeface="Tw Cen MT" panose="020B0602020104020603" pitchFamily="34" charset="0"/>
              </a:rPr>
            </a:br>
            <a:r>
              <a:rPr lang="en-US" altLang="zh-TW" dirty="0">
                <a:solidFill>
                  <a:schemeClr val="accent1"/>
                </a:solidFill>
                <a:latin typeface="Tw Cen MT" panose="020B0602020104020603" pitchFamily="34" charset="0"/>
              </a:rPr>
              <a:t>assignment to evaluate.</a:t>
            </a: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Ex.	reg a, </a:t>
            </a:r>
            <a:r>
              <a:rPr lang="en-US" altLang="zh-TW" sz="2000" dirty="0" err="1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clk</a:t>
            </a: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 ;</a:t>
            </a: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	Always </a:t>
            </a:r>
            <a:r>
              <a:rPr lang="en-US" altLang="zh-TW" sz="2000" dirty="0">
                <a:solidFill>
                  <a:schemeClr val="accent1"/>
                </a:solidFill>
                <a:latin typeface="Tw Cen MT" panose="020B0602020104020603" pitchFamily="34" charset="0"/>
                <a:cs typeface="Calibri"/>
              </a:rPr>
              <a:t>#5 </a:t>
            </a:r>
            <a:r>
              <a:rPr lang="en-US" altLang="zh-TW" sz="2000" dirty="0" err="1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clk</a:t>
            </a: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 = ~</a:t>
            </a:r>
            <a:r>
              <a:rPr lang="en-US" altLang="zh-TW" sz="2000" dirty="0" err="1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clk</a:t>
            </a: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;</a:t>
            </a:r>
          </a:p>
          <a:p>
            <a:pPr lvl="1">
              <a:buSzPts val="2400"/>
            </a:pPr>
            <a:endParaRPr lang="en-US" altLang="zh-TW" sz="2000" dirty="0">
              <a:solidFill>
                <a:schemeClr val="dk1"/>
              </a:solidFill>
              <a:latin typeface="Tw Cen MT" panose="020B0602020104020603" pitchFamily="34" charset="0"/>
              <a:cs typeface="Calibri"/>
            </a:endParaRP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Ex. 	always </a:t>
            </a:r>
            <a:r>
              <a:rPr lang="en-US" altLang="zh-TW" sz="2000" dirty="0">
                <a:solidFill>
                  <a:schemeClr val="accent1"/>
                </a:solidFill>
                <a:latin typeface="Tw Cen MT" panose="020B0602020104020603" pitchFamily="34" charset="0"/>
                <a:cs typeface="Calibri"/>
              </a:rPr>
              <a:t>@(b)</a:t>
            </a: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	</a:t>
            </a:r>
            <a:r>
              <a:rPr lang="en-US" altLang="zh-TW" sz="2000" dirty="0">
                <a:solidFill>
                  <a:schemeClr val="accent1"/>
                </a:solidFill>
                <a:latin typeface="Tw Cen MT" panose="020B0602020104020603" pitchFamily="34" charset="0"/>
                <a:cs typeface="Calibri"/>
              </a:rPr>
              <a:t>if  (clk == 1’b1)</a:t>
            </a:r>
          </a:p>
          <a:p>
            <a:pPr lvl="1">
              <a:buSzPts val="2400"/>
            </a:pPr>
            <a:r>
              <a:rPr lang="en-US" altLang="zh-TW" sz="2000" dirty="0">
                <a:solidFill>
                  <a:schemeClr val="dk1"/>
                </a:solidFill>
                <a:latin typeface="Tw Cen MT" panose="020B0602020104020603" pitchFamily="34" charset="0"/>
                <a:cs typeface="Calibri"/>
              </a:rPr>
              <a:t>	a = ~b;</a:t>
            </a:r>
          </a:p>
          <a:p>
            <a:br>
              <a:rPr lang="en-US" altLang="zh-TW" dirty="0"/>
            </a:br>
            <a:endParaRPr lang="en-US" altLang="zh-TW" sz="20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5229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assignment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50CB8-87DD-4579-80AF-D8FEB40FD0A9}"/>
              </a:ext>
            </a:extLst>
          </p:cNvPr>
          <p:cNvSpPr/>
          <p:nvPr/>
        </p:nvSpPr>
        <p:spPr>
          <a:xfrm>
            <a:off x="763080" y="1647514"/>
            <a:ext cx="102927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w Cen MT" panose="020B0602020104020603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Blocking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w Cen MT" panose="020B0602020104020603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Non-Blocking assignment</a:t>
            </a:r>
            <a:endParaRPr lang="zh-TW" altLang="en-US" sz="20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6C7BBBB-A254-4117-964B-6F80C2EB2EA6}"/>
              </a:ext>
            </a:extLst>
          </p:cNvPr>
          <p:cNvSpPr txBox="1"/>
          <p:nvPr/>
        </p:nvSpPr>
        <p:spPr>
          <a:xfrm>
            <a:off x="1136206" y="4509836"/>
            <a:ext cx="3021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Ex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always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@(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posedge clk )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begin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A1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 IN;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A2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A1;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A3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 A2;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end</a:t>
            </a:r>
            <a:endParaRPr lang="zh-TW" alt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85C98CA8-1300-4A40-B3F3-90131F85CCF2}"/>
              </a:ext>
            </a:extLst>
          </p:cNvPr>
          <p:cNvGrpSpPr/>
          <p:nvPr/>
        </p:nvGrpSpPr>
        <p:grpSpPr>
          <a:xfrm>
            <a:off x="4941245" y="1931021"/>
            <a:ext cx="6700491" cy="1698711"/>
            <a:chOff x="1432462" y="1352550"/>
            <a:chExt cx="9517200" cy="398807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D243684-D0AA-446A-8DC5-93A5C0FAA1E4}"/>
                </a:ext>
              </a:extLst>
            </p:cNvPr>
            <p:cNvSpPr/>
            <p:nvPr/>
          </p:nvSpPr>
          <p:spPr>
            <a:xfrm>
              <a:off x="8766277" y="4294537"/>
              <a:ext cx="2175904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31ADC125-9C07-43FE-AA5A-1B5C6ECB37C4}"/>
                </a:ext>
              </a:extLst>
            </p:cNvPr>
            <p:cNvSpPr/>
            <p:nvPr/>
          </p:nvSpPr>
          <p:spPr>
            <a:xfrm rot="16200000">
              <a:off x="8249213" y="4603291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6C95570-1E9F-44A3-8EED-4541578365E5}"/>
                </a:ext>
              </a:extLst>
            </p:cNvPr>
            <p:cNvSpPr/>
            <p:nvPr/>
          </p:nvSpPr>
          <p:spPr>
            <a:xfrm>
              <a:off x="8753619" y="3212063"/>
              <a:ext cx="2188562" cy="837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BF763304-A6AC-4B98-B5FD-372CD18CDA4A}"/>
                </a:ext>
              </a:extLst>
            </p:cNvPr>
            <p:cNvSpPr/>
            <p:nvPr/>
          </p:nvSpPr>
          <p:spPr>
            <a:xfrm rot="16200000">
              <a:off x="8252660" y="3520817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8DADAFF7-78E8-4D8E-AAC0-4B6000194F7D}"/>
                </a:ext>
              </a:extLst>
            </p:cNvPr>
            <p:cNvSpPr/>
            <p:nvPr/>
          </p:nvSpPr>
          <p:spPr>
            <a:xfrm rot="16200000">
              <a:off x="7206984" y="2443996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269F4F-E4DD-4FB4-87B9-EE230906C11D}"/>
                </a:ext>
              </a:extLst>
            </p:cNvPr>
            <p:cNvSpPr/>
            <p:nvPr/>
          </p:nvSpPr>
          <p:spPr>
            <a:xfrm>
              <a:off x="7717278" y="2127800"/>
              <a:ext cx="3217421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20238BC0-5BFF-4C8A-84F6-6AA0D2350C52}"/>
                </a:ext>
              </a:extLst>
            </p:cNvPr>
            <p:cNvSpPr/>
            <p:nvPr/>
          </p:nvSpPr>
          <p:spPr>
            <a:xfrm rot="16200000">
              <a:off x="7216701" y="4596499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26A90266-03DE-4ACE-9FE7-595850715048}"/>
                </a:ext>
              </a:extLst>
            </p:cNvPr>
            <p:cNvSpPr/>
            <p:nvPr/>
          </p:nvSpPr>
          <p:spPr>
            <a:xfrm rot="5400000">
              <a:off x="8072511" y="4599206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24BC06D-33EF-4C32-9FFE-8D68DCC07006}"/>
                </a:ext>
              </a:extLst>
            </p:cNvPr>
            <p:cNvSpPr/>
            <p:nvPr/>
          </p:nvSpPr>
          <p:spPr>
            <a:xfrm>
              <a:off x="7726996" y="4280303"/>
              <a:ext cx="666370" cy="837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CC99A271-0ED4-4797-BF8D-D5F415EE8717}"/>
                </a:ext>
              </a:extLst>
            </p:cNvPr>
            <p:cNvSpPr/>
            <p:nvPr/>
          </p:nvSpPr>
          <p:spPr>
            <a:xfrm rot="16200000">
              <a:off x="7218638" y="3520817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8DBFAFEC-4768-4ADA-9CAB-C70DBD266665}"/>
                </a:ext>
              </a:extLst>
            </p:cNvPr>
            <p:cNvSpPr/>
            <p:nvPr/>
          </p:nvSpPr>
          <p:spPr>
            <a:xfrm rot="5400000">
              <a:off x="8074448" y="3523524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DACDAFD-F2F2-43BB-8D43-9E69796BE1A2}"/>
                </a:ext>
              </a:extLst>
            </p:cNvPr>
            <p:cNvSpPr/>
            <p:nvPr/>
          </p:nvSpPr>
          <p:spPr>
            <a:xfrm>
              <a:off x="7728933" y="3204621"/>
              <a:ext cx="666370" cy="837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9F1BA345-32E0-42B2-9786-45D291D948B6}"/>
                </a:ext>
              </a:extLst>
            </p:cNvPr>
            <p:cNvSpPr/>
            <p:nvPr/>
          </p:nvSpPr>
          <p:spPr>
            <a:xfrm rot="16200000">
              <a:off x="6182104" y="2446141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22A2523F-17B7-43CD-A4C5-C5DFC1B925E9}"/>
                </a:ext>
              </a:extLst>
            </p:cNvPr>
            <p:cNvSpPr/>
            <p:nvPr/>
          </p:nvSpPr>
          <p:spPr>
            <a:xfrm rot="5400000">
              <a:off x="7037914" y="2448848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10E528-B078-4CFF-B5E7-E99ED35B18F8}"/>
                </a:ext>
              </a:extLst>
            </p:cNvPr>
            <p:cNvSpPr/>
            <p:nvPr/>
          </p:nvSpPr>
          <p:spPr>
            <a:xfrm>
              <a:off x="6692399" y="2129945"/>
              <a:ext cx="666370" cy="837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FA72048B-F903-41CE-BFB1-81EAAF20DA00}"/>
                </a:ext>
              </a:extLst>
            </p:cNvPr>
            <p:cNvSpPr/>
            <p:nvPr/>
          </p:nvSpPr>
          <p:spPr>
            <a:xfrm rot="16200000">
              <a:off x="5167963" y="2455675"/>
              <a:ext cx="837298" cy="19946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66453F28-D17E-4F6D-A43C-B2A8AEF053D5}"/>
                </a:ext>
              </a:extLst>
            </p:cNvPr>
            <p:cNvSpPr/>
            <p:nvPr/>
          </p:nvSpPr>
          <p:spPr>
            <a:xfrm rot="5400000">
              <a:off x="6023773" y="2458382"/>
              <a:ext cx="837298" cy="19946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E81DA0B-BF4B-46C4-AB13-B97B6F7700BF}"/>
                </a:ext>
              </a:extLst>
            </p:cNvPr>
            <p:cNvSpPr/>
            <p:nvPr/>
          </p:nvSpPr>
          <p:spPr>
            <a:xfrm>
              <a:off x="5681433" y="2139479"/>
              <a:ext cx="666370" cy="837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等腰三角形 130">
              <a:extLst>
                <a:ext uri="{FF2B5EF4-FFF2-40B4-BE49-F238E27FC236}">
                  <a16:creationId xmlns:a16="http://schemas.microsoft.com/office/drawing/2014/main" id="{00C313A9-E31F-4C52-9079-123713BF68EE}"/>
                </a:ext>
              </a:extLst>
            </p:cNvPr>
            <p:cNvSpPr/>
            <p:nvPr/>
          </p:nvSpPr>
          <p:spPr>
            <a:xfrm rot="16200000">
              <a:off x="4153821" y="2448864"/>
              <a:ext cx="837298" cy="19946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等腰三角形 131">
              <a:extLst>
                <a:ext uri="{FF2B5EF4-FFF2-40B4-BE49-F238E27FC236}">
                  <a16:creationId xmlns:a16="http://schemas.microsoft.com/office/drawing/2014/main" id="{43DB737F-6699-4CDF-B705-273BC0DB6001}"/>
                </a:ext>
              </a:extLst>
            </p:cNvPr>
            <p:cNvSpPr/>
            <p:nvPr/>
          </p:nvSpPr>
          <p:spPr>
            <a:xfrm rot="5400000">
              <a:off x="5009631" y="2451571"/>
              <a:ext cx="837298" cy="19946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3FE264A-3CBC-4D7A-BA6F-1C79C2B1225D}"/>
                </a:ext>
              </a:extLst>
            </p:cNvPr>
            <p:cNvSpPr/>
            <p:nvPr/>
          </p:nvSpPr>
          <p:spPr>
            <a:xfrm>
              <a:off x="4664621" y="2132668"/>
              <a:ext cx="666370" cy="837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等腰三角形 133">
              <a:extLst>
                <a:ext uri="{FF2B5EF4-FFF2-40B4-BE49-F238E27FC236}">
                  <a16:creationId xmlns:a16="http://schemas.microsoft.com/office/drawing/2014/main" id="{DD7C0312-4DB0-48E1-9037-73236EF4A504}"/>
                </a:ext>
              </a:extLst>
            </p:cNvPr>
            <p:cNvSpPr/>
            <p:nvPr/>
          </p:nvSpPr>
          <p:spPr>
            <a:xfrm rot="5400000">
              <a:off x="3989343" y="2451587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060A3BE-0554-4DDD-BAFA-105F0F5FDC0B}"/>
                </a:ext>
              </a:extLst>
            </p:cNvPr>
            <p:cNvSpPr/>
            <p:nvPr/>
          </p:nvSpPr>
          <p:spPr>
            <a:xfrm>
              <a:off x="3158639" y="2132684"/>
              <a:ext cx="1151559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F2F240C-4603-417E-BE99-02DAEE16E8CD}"/>
                </a:ext>
              </a:extLst>
            </p:cNvPr>
            <p:cNvSpPr/>
            <p:nvPr/>
          </p:nvSpPr>
          <p:spPr>
            <a:xfrm>
              <a:off x="2229700" y="2132684"/>
              <a:ext cx="1073250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B0CB0DF3-20D6-49BF-B98B-9AA7CB950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5308" y="2133600"/>
              <a:ext cx="8719392" cy="114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8E554E7-DEBA-40AC-ACD9-D38A62249DBA}"/>
                </a:ext>
              </a:extLst>
            </p:cNvPr>
            <p:cNvCxnSpPr>
              <a:cxnSpLocks/>
            </p:cNvCxnSpPr>
            <p:nvPr/>
          </p:nvCxnSpPr>
          <p:spPr>
            <a:xfrm>
              <a:off x="2215308" y="2962376"/>
              <a:ext cx="8719392" cy="48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B02AE171-2176-480A-9C11-FC10A3D4BC21}"/>
                </a:ext>
              </a:extLst>
            </p:cNvPr>
            <p:cNvGrpSpPr/>
            <p:nvPr/>
          </p:nvGrpSpPr>
          <p:grpSpPr>
            <a:xfrm>
              <a:off x="4317090" y="2087342"/>
              <a:ext cx="356553" cy="940429"/>
              <a:chOff x="3294740" y="2087342"/>
              <a:chExt cx="356553" cy="940429"/>
            </a:xfrm>
          </p:grpSpPr>
          <p:sp>
            <p:nvSpPr>
              <p:cNvPr id="274" name="等腰三角形 273">
                <a:extLst>
                  <a:ext uri="{FF2B5EF4-FFF2-40B4-BE49-F238E27FC236}">
                    <a16:creationId xmlns:a16="http://schemas.microsoft.com/office/drawing/2014/main" id="{93BACD28-009E-442A-9DE3-11C5D92BE00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等腰三角形 274">
                <a:extLst>
                  <a:ext uri="{FF2B5EF4-FFF2-40B4-BE49-F238E27FC236}">
                    <a16:creationId xmlns:a16="http://schemas.microsoft.com/office/drawing/2014/main" id="{E034304D-294D-419C-B6DB-F9AF235F6CB0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等腰三角形 275">
                <a:extLst>
                  <a:ext uri="{FF2B5EF4-FFF2-40B4-BE49-F238E27FC236}">
                    <a16:creationId xmlns:a16="http://schemas.microsoft.com/office/drawing/2014/main" id="{79B070B6-ABC5-4B8D-8798-046E5E77A3ED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等腰三角形 276">
                <a:extLst>
                  <a:ext uri="{FF2B5EF4-FFF2-40B4-BE49-F238E27FC236}">
                    <a16:creationId xmlns:a16="http://schemas.microsoft.com/office/drawing/2014/main" id="{88EEA9CF-845B-47EE-BCF6-C6047633AB1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44B91F4A-1CD4-4EC1-8E73-68967E7C40BF}"/>
                </a:ext>
              </a:extLst>
            </p:cNvPr>
            <p:cNvGrpSpPr/>
            <p:nvPr/>
          </p:nvGrpSpPr>
          <p:grpSpPr>
            <a:xfrm>
              <a:off x="5331232" y="2087342"/>
              <a:ext cx="356553" cy="940429"/>
              <a:chOff x="3294740" y="2087342"/>
              <a:chExt cx="356553" cy="940429"/>
            </a:xfrm>
          </p:grpSpPr>
          <p:sp>
            <p:nvSpPr>
              <p:cNvPr id="270" name="等腰三角形 269">
                <a:extLst>
                  <a:ext uri="{FF2B5EF4-FFF2-40B4-BE49-F238E27FC236}">
                    <a16:creationId xmlns:a16="http://schemas.microsoft.com/office/drawing/2014/main" id="{D813417C-5920-4F34-AE79-3679C12678C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等腰三角形 270">
                <a:extLst>
                  <a:ext uri="{FF2B5EF4-FFF2-40B4-BE49-F238E27FC236}">
                    <a16:creationId xmlns:a16="http://schemas.microsoft.com/office/drawing/2014/main" id="{A1261EF2-7C8B-49A5-B728-C33B080CBCC5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等腰三角形 271">
                <a:extLst>
                  <a:ext uri="{FF2B5EF4-FFF2-40B4-BE49-F238E27FC236}">
                    <a16:creationId xmlns:a16="http://schemas.microsoft.com/office/drawing/2014/main" id="{52CEC554-FC89-4FF8-A3A7-E9AF5F4776D5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等腰三角形 272">
                <a:extLst>
                  <a:ext uri="{FF2B5EF4-FFF2-40B4-BE49-F238E27FC236}">
                    <a16:creationId xmlns:a16="http://schemas.microsoft.com/office/drawing/2014/main" id="{F7477107-94A6-451E-9A3B-79C804FC819D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A9766093-1C93-450C-95D2-CD8F87BDA2FE}"/>
                </a:ext>
              </a:extLst>
            </p:cNvPr>
            <p:cNvGrpSpPr/>
            <p:nvPr/>
          </p:nvGrpSpPr>
          <p:grpSpPr>
            <a:xfrm>
              <a:off x="6345373" y="2087342"/>
              <a:ext cx="356553" cy="940429"/>
              <a:chOff x="3294740" y="2087342"/>
              <a:chExt cx="356553" cy="940429"/>
            </a:xfrm>
          </p:grpSpPr>
          <p:sp>
            <p:nvSpPr>
              <p:cNvPr id="266" name="等腰三角形 265">
                <a:extLst>
                  <a:ext uri="{FF2B5EF4-FFF2-40B4-BE49-F238E27FC236}">
                    <a16:creationId xmlns:a16="http://schemas.microsoft.com/office/drawing/2014/main" id="{8E7BF740-1D26-4096-80ED-3EDE23E7DD8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等腰三角形 266">
                <a:extLst>
                  <a:ext uri="{FF2B5EF4-FFF2-40B4-BE49-F238E27FC236}">
                    <a16:creationId xmlns:a16="http://schemas.microsoft.com/office/drawing/2014/main" id="{AD7C4572-A444-4B09-BB89-A72060B06DA3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等腰三角形 267">
                <a:extLst>
                  <a:ext uri="{FF2B5EF4-FFF2-40B4-BE49-F238E27FC236}">
                    <a16:creationId xmlns:a16="http://schemas.microsoft.com/office/drawing/2014/main" id="{7B0B50EB-FE18-403C-9FD3-5A9C3B571C7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等腰三角形 268">
                <a:extLst>
                  <a:ext uri="{FF2B5EF4-FFF2-40B4-BE49-F238E27FC236}">
                    <a16:creationId xmlns:a16="http://schemas.microsoft.com/office/drawing/2014/main" id="{8D1FE139-09A8-466E-9BF5-E07DF7F2E552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ADBAEA23-B2E8-4DA4-97F3-3DEBB9693942}"/>
                </a:ext>
              </a:extLst>
            </p:cNvPr>
            <p:cNvGrpSpPr/>
            <p:nvPr/>
          </p:nvGrpSpPr>
          <p:grpSpPr>
            <a:xfrm>
              <a:off x="7370150" y="2087342"/>
              <a:ext cx="356553" cy="940429"/>
              <a:chOff x="3294740" y="2087342"/>
              <a:chExt cx="356553" cy="940429"/>
            </a:xfrm>
          </p:grpSpPr>
          <p:sp>
            <p:nvSpPr>
              <p:cNvPr id="262" name="等腰三角形 261">
                <a:extLst>
                  <a:ext uri="{FF2B5EF4-FFF2-40B4-BE49-F238E27FC236}">
                    <a16:creationId xmlns:a16="http://schemas.microsoft.com/office/drawing/2014/main" id="{80FC0FB8-EBC8-442C-860A-2639273A544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等腰三角形 262">
                <a:extLst>
                  <a:ext uri="{FF2B5EF4-FFF2-40B4-BE49-F238E27FC236}">
                    <a16:creationId xmlns:a16="http://schemas.microsoft.com/office/drawing/2014/main" id="{19507057-1D09-4A09-AD50-1C8D77E4B5F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等腰三角形 263">
                <a:extLst>
                  <a:ext uri="{FF2B5EF4-FFF2-40B4-BE49-F238E27FC236}">
                    <a16:creationId xmlns:a16="http://schemas.microsoft.com/office/drawing/2014/main" id="{B0475ECD-9461-4B7C-9883-274943F903CB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等腰三角形 264">
                <a:extLst>
                  <a:ext uri="{FF2B5EF4-FFF2-40B4-BE49-F238E27FC236}">
                    <a16:creationId xmlns:a16="http://schemas.microsoft.com/office/drawing/2014/main" id="{45FE7E03-DB8E-4ED6-AC1A-1F1DA6133AF4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3" name="等腰三角形 142">
              <a:extLst>
                <a:ext uri="{FF2B5EF4-FFF2-40B4-BE49-F238E27FC236}">
                  <a16:creationId xmlns:a16="http://schemas.microsoft.com/office/drawing/2014/main" id="{D0C7A121-4787-4D0A-8CEA-ECEF4E023645}"/>
                </a:ext>
              </a:extLst>
            </p:cNvPr>
            <p:cNvSpPr/>
            <p:nvPr/>
          </p:nvSpPr>
          <p:spPr>
            <a:xfrm rot="16200000">
              <a:off x="6189585" y="3521449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BA34C6E9-3AEF-4BD1-A845-5D1ABADDA3C8}"/>
                </a:ext>
              </a:extLst>
            </p:cNvPr>
            <p:cNvSpPr/>
            <p:nvPr/>
          </p:nvSpPr>
          <p:spPr>
            <a:xfrm rot="5400000">
              <a:off x="7045395" y="3524156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830D657-9A84-4CDD-9575-BF1F76498E9E}"/>
                </a:ext>
              </a:extLst>
            </p:cNvPr>
            <p:cNvSpPr/>
            <p:nvPr/>
          </p:nvSpPr>
          <p:spPr>
            <a:xfrm>
              <a:off x="6699880" y="3205253"/>
              <a:ext cx="666370" cy="83729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4F360DB8-5FA8-4662-91AE-B816D1864E46}"/>
                </a:ext>
              </a:extLst>
            </p:cNvPr>
            <p:cNvSpPr/>
            <p:nvPr/>
          </p:nvSpPr>
          <p:spPr>
            <a:xfrm rot="16200000">
              <a:off x="5175444" y="3530983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CE079899-AAEE-468E-A5BA-51425F0C0AF1}"/>
                </a:ext>
              </a:extLst>
            </p:cNvPr>
            <p:cNvSpPr/>
            <p:nvPr/>
          </p:nvSpPr>
          <p:spPr>
            <a:xfrm rot="5400000">
              <a:off x="6031254" y="3533690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13C6AD1F-4549-45EC-B723-660DC69C05A8}"/>
                </a:ext>
              </a:extLst>
            </p:cNvPr>
            <p:cNvSpPr/>
            <p:nvPr/>
          </p:nvSpPr>
          <p:spPr>
            <a:xfrm>
              <a:off x="5688914" y="3214787"/>
              <a:ext cx="666370" cy="837299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等腰三角形 148">
              <a:extLst>
                <a:ext uri="{FF2B5EF4-FFF2-40B4-BE49-F238E27FC236}">
                  <a16:creationId xmlns:a16="http://schemas.microsoft.com/office/drawing/2014/main" id="{8F7BDB3C-4A02-493B-BB23-EDD4DA021AD9}"/>
                </a:ext>
              </a:extLst>
            </p:cNvPr>
            <p:cNvSpPr/>
            <p:nvPr/>
          </p:nvSpPr>
          <p:spPr>
            <a:xfrm rot="5400000">
              <a:off x="5017112" y="3526879"/>
              <a:ext cx="837298" cy="19946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16C34FF-2FE7-4D41-9405-A76727FAF5D7}"/>
                </a:ext>
              </a:extLst>
            </p:cNvPr>
            <p:cNvSpPr/>
            <p:nvPr/>
          </p:nvSpPr>
          <p:spPr>
            <a:xfrm>
              <a:off x="3754965" y="3207976"/>
              <a:ext cx="1579827" cy="83729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CB45C24-8833-40A2-AC53-9610420D344C}"/>
                </a:ext>
              </a:extLst>
            </p:cNvPr>
            <p:cNvSpPr/>
            <p:nvPr/>
          </p:nvSpPr>
          <p:spPr>
            <a:xfrm>
              <a:off x="3078605" y="3207992"/>
              <a:ext cx="1239074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6056AC0-A3A0-4850-959E-50F27E683813}"/>
                </a:ext>
              </a:extLst>
            </p:cNvPr>
            <p:cNvSpPr/>
            <p:nvPr/>
          </p:nvSpPr>
          <p:spPr>
            <a:xfrm>
              <a:off x="2236135" y="3207992"/>
              <a:ext cx="1074296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134962F8-B4C3-4DDD-9095-4D3770FDA8A5}"/>
                </a:ext>
              </a:extLst>
            </p:cNvPr>
            <p:cNvCxnSpPr>
              <a:cxnSpLocks/>
            </p:cNvCxnSpPr>
            <p:nvPr/>
          </p:nvCxnSpPr>
          <p:spPr>
            <a:xfrm>
              <a:off x="2203473" y="3190380"/>
              <a:ext cx="8738708" cy="18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56E6F778-962B-424E-A04A-739ADE29F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3473" y="4042569"/>
              <a:ext cx="8738708" cy="151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26ADB8D8-3F6B-4A20-AA1D-57B36156D6DD}"/>
                </a:ext>
              </a:extLst>
            </p:cNvPr>
            <p:cNvGrpSpPr/>
            <p:nvPr/>
          </p:nvGrpSpPr>
          <p:grpSpPr>
            <a:xfrm>
              <a:off x="5338713" y="3162650"/>
              <a:ext cx="356553" cy="940429"/>
              <a:chOff x="3294740" y="2087342"/>
              <a:chExt cx="356553" cy="940429"/>
            </a:xfrm>
          </p:grpSpPr>
          <p:sp>
            <p:nvSpPr>
              <p:cNvPr id="258" name="等腰三角形 257">
                <a:extLst>
                  <a:ext uri="{FF2B5EF4-FFF2-40B4-BE49-F238E27FC236}">
                    <a16:creationId xmlns:a16="http://schemas.microsoft.com/office/drawing/2014/main" id="{6863CC0B-CCC6-445E-B7EC-F99CB23DA2D9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等腰三角形 258">
                <a:extLst>
                  <a:ext uri="{FF2B5EF4-FFF2-40B4-BE49-F238E27FC236}">
                    <a16:creationId xmlns:a16="http://schemas.microsoft.com/office/drawing/2014/main" id="{FF96BC95-B731-4CFA-BAB8-C36E1DBFA4DC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等腰三角形 259">
                <a:extLst>
                  <a:ext uri="{FF2B5EF4-FFF2-40B4-BE49-F238E27FC236}">
                    <a16:creationId xmlns:a16="http://schemas.microsoft.com/office/drawing/2014/main" id="{D3A84BC5-A183-41D7-9F1E-C65B3CBB9191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等腰三角形 260">
                <a:extLst>
                  <a:ext uri="{FF2B5EF4-FFF2-40B4-BE49-F238E27FC236}">
                    <a16:creationId xmlns:a16="http://schemas.microsoft.com/office/drawing/2014/main" id="{AD2296EA-F267-4DB2-B2F2-84D353CC0C89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13A62394-5FA0-4BB0-A355-5BE06CAA80ED}"/>
                </a:ext>
              </a:extLst>
            </p:cNvPr>
            <p:cNvGrpSpPr/>
            <p:nvPr/>
          </p:nvGrpSpPr>
          <p:grpSpPr>
            <a:xfrm>
              <a:off x="6352854" y="3162650"/>
              <a:ext cx="356553" cy="940429"/>
              <a:chOff x="3294740" y="2087342"/>
              <a:chExt cx="356553" cy="940429"/>
            </a:xfrm>
          </p:grpSpPr>
          <p:sp>
            <p:nvSpPr>
              <p:cNvPr id="254" name="等腰三角形 253">
                <a:extLst>
                  <a:ext uri="{FF2B5EF4-FFF2-40B4-BE49-F238E27FC236}">
                    <a16:creationId xmlns:a16="http://schemas.microsoft.com/office/drawing/2014/main" id="{5CC555C1-8454-4B35-A06A-BF973CDDEFC9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等腰三角形 254">
                <a:extLst>
                  <a:ext uri="{FF2B5EF4-FFF2-40B4-BE49-F238E27FC236}">
                    <a16:creationId xmlns:a16="http://schemas.microsoft.com/office/drawing/2014/main" id="{123CFCDE-5BD2-4D74-ACC7-D1E36CDCFB3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等腰三角形 255">
                <a:extLst>
                  <a:ext uri="{FF2B5EF4-FFF2-40B4-BE49-F238E27FC236}">
                    <a16:creationId xmlns:a16="http://schemas.microsoft.com/office/drawing/2014/main" id="{1B3D9BC1-EB35-4E91-AA54-963D7A44F07B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等腰三角形 256">
                <a:extLst>
                  <a:ext uri="{FF2B5EF4-FFF2-40B4-BE49-F238E27FC236}">
                    <a16:creationId xmlns:a16="http://schemas.microsoft.com/office/drawing/2014/main" id="{DDD426C5-4F23-4BA8-BBFA-49103286E8AF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7" name="群組 156">
              <a:extLst>
                <a:ext uri="{FF2B5EF4-FFF2-40B4-BE49-F238E27FC236}">
                  <a16:creationId xmlns:a16="http://schemas.microsoft.com/office/drawing/2014/main" id="{5031867A-5E59-4BBB-BC7A-3BF09549F1EF}"/>
                </a:ext>
              </a:extLst>
            </p:cNvPr>
            <p:cNvGrpSpPr/>
            <p:nvPr/>
          </p:nvGrpSpPr>
          <p:grpSpPr>
            <a:xfrm>
              <a:off x="7377631" y="3162650"/>
              <a:ext cx="356553" cy="940429"/>
              <a:chOff x="3294740" y="2087342"/>
              <a:chExt cx="356553" cy="940429"/>
            </a:xfrm>
          </p:grpSpPr>
          <p:sp>
            <p:nvSpPr>
              <p:cNvPr id="250" name="等腰三角形 249">
                <a:extLst>
                  <a:ext uri="{FF2B5EF4-FFF2-40B4-BE49-F238E27FC236}">
                    <a16:creationId xmlns:a16="http://schemas.microsoft.com/office/drawing/2014/main" id="{292EB012-2781-4FF3-81FC-ACEBA6F8850E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等腰三角形 250">
                <a:extLst>
                  <a:ext uri="{FF2B5EF4-FFF2-40B4-BE49-F238E27FC236}">
                    <a16:creationId xmlns:a16="http://schemas.microsoft.com/office/drawing/2014/main" id="{37F49145-B49D-462F-A6C9-9FA36707B349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等腰三角形 251">
                <a:extLst>
                  <a:ext uri="{FF2B5EF4-FFF2-40B4-BE49-F238E27FC236}">
                    <a16:creationId xmlns:a16="http://schemas.microsoft.com/office/drawing/2014/main" id="{2499D0CE-B4CE-4884-A5D5-86216C2EDA63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等腰三角形 252">
                <a:extLst>
                  <a:ext uri="{FF2B5EF4-FFF2-40B4-BE49-F238E27FC236}">
                    <a16:creationId xmlns:a16="http://schemas.microsoft.com/office/drawing/2014/main" id="{D44B74CE-6AD8-400E-93CD-70C329FE08D1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A4AC84B6-597E-465E-9109-2497AA37EF66}"/>
                </a:ext>
              </a:extLst>
            </p:cNvPr>
            <p:cNvSpPr/>
            <p:nvPr/>
          </p:nvSpPr>
          <p:spPr>
            <a:xfrm rot="16200000">
              <a:off x="6197066" y="4596757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等腰三角形 158">
              <a:extLst>
                <a:ext uri="{FF2B5EF4-FFF2-40B4-BE49-F238E27FC236}">
                  <a16:creationId xmlns:a16="http://schemas.microsoft.com/office/drawing/2014/main" id="{814F0BC8-C8C3-4A4D-A810-62766071F2A6}"/>
                </a:ext>
              </a:extLst>
            </p:cNvPr>
            <p:cNvSpPr/>
            <p:nvPr/>
          </p:nvSpPr>
          <p:spPr>
            <a:xfrm rot="5400000">
              <a:off x="7052876" y="4599464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5E8FF5A8-EE27-4036-9C1F-FA969FCCB01A}"/>
                </a:ext>
              </a:extLst>
            </p:cNvPr>
            <p:cNvSpPr/>
            <p:nvPr/>
          </p:nvSpPr>
          <p:spPr>
            <a:xfrm>
              <a:off x="6707361" y="4280561"/>
              <a:ext cx="666370" cy="83729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AB7432A7-BB59-455C-8CA3-4B96B98A7352}"/>
                </a:ext>
              </a:extLst>
            </p:cNvPr>
            <p:cNvSpPr/>
            <p:nvPr/>
          </p:nvSpPr>
          <p:spPr>
            <a:xfrm rot="16200000">
              <a:off x="5182925" y="4606291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等腰三角形 161">
              <a:extLst>
                <a:ext uri="{FF2B5EF4-FFF2-40B4-BE49-F238E27FC236}">
                  <a16:creationId xmlns:a16="http://schemas.microsoft.com/office/drawing/2014/main" id="{84A65486-2A3F-44A4-B605-10AB81F87900}"/>
                </a:ext>
              </a:extLst>
            </p:cNvPr>
            <p:cNvSpPr/>
            <p:nvPr/>
          </p:nvSpPr>
          <p:spPr>
            <a:xfrm rot="5400000">
              <a:off x="6038735" y="4608998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A3AEE7C-A118-42F9-A20B-24D750C25E2A}"/>
                </a:ext>
              </a:extLst>
            </p:cNvPr>
            <p:cNvSpPr/>
            <p:nvPr/>
          </p:nvSpPr>
          <p:spPr>
            <a:xfrm>
              <a:off x="5696395" y="4290095"/>
              <a:ext cx="666370" cy="837299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C3B0AD9C-94DF-4DD8-B6D1-26E0989A33C0}"/>
                </a:ext>
              </a:extLst>
            </p:cNvPr>
            <p:cNvSpPr/>
            <p:nvPr/>
          </p:nvSpPr>
          <p:spPr>
            <a:xfrm rot="5400000">
              <a:off x="5024593" y="4602187"/>
              <a:ext cx="837298" cy="19946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9472A57-E526-4CF4-8D6D-4C04F7913C37}"/>
                </a:ext>
              </a:extLst>
            </p:cNvPr>
            <p:cNvSpPr/>
            <p:nvPr/>
          </p:nvSpPr>
          <p:spPr>
            <a:xfrm>
              <a:off x="4008735" y="4283284"/>
              <a:ext cx="1346238" cy="83729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73F9E45-DAB4-42D9-91F6-0AF9D3DE6A29}"/>
                </a:ext>
              </a:extLst>
            </p:cNvPr>
            <p:cNvSpPr/>
            <p:nvPr/>
          </p:nvSpPr>
          <p:spPr>
            <a:xfrm>
              <a:off x="3179816" y="4283300"/>
              <a:ext cx="1145344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7D8D297-3335-49FB-B9DC-8D181F5B15CB}"/>
                </a:ext>
              </a:extLst>
            </p:cNvPr>
            <p:cNvSpPr/>
            <p:nvPr/>
          </p:nvSpPr>
          <p:spPr>
            <a:xfrm>
              <a:off x="2241080" y="4283300"/>
              <a:ext cx="1076832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670636A8-1F70-4481-8FB3-4834E371FBB4}"/>
                </a:ext>
              </a:extLst>
            </p:cNvPr>
            <p:cNvCxnSpPr>
              <a:cxnSpLocks/>
            </p:cNvCxnSpPr>
            <p:nvPr/>
          </p:nvCxnSpPr>
          <p:spPr>
            <a:xfrm>
              <a:off x="2165667" y="4283298"/>
              <a:ext cx="8719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3599B80A-BA6E-4F03-B20D-DABDE0FEC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135" y="5117878"/>
              <a:ext cx="8713527" cy="94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C3B505A1-2F74-4705-98B9-475910C4D926}"/>
                </a:ext>
              </a:extLst>
            </p:cNvPr>
            <p:cNvGrpSpPr/>
            <p:nvPr/>
          </p:nvGrpSpPr>
          <p:grpSpPr>
            <a:xfrm>
              <a:off x="5346194" y="4237958"/>
              <a:ext cx="356553" cy="940429"/>
              <a:chOff x="3294740" y="2087342"/>
              <a:chExt cx="356553" cy="940429"/>
            </a:xfrm>
          </p:grpSpPr>
          <p:sp>
            <p:nvSpPr>
              <p:cNvPr id="246" name="等腰三角形 245">
                <a:extLst>
                  <a:ext uri="{FF2B5EF4-FFF2-40B4-BE49-F238E27FC236}">
                    <a16:creationId xmlns:a16="http://schemas.microsoft.com/office/drawing/2014/main" id="{7385B728-C4D9-4C07-AC06-55EAFE16F567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等腰三角形 246">
                <a:extLst>
                  <a:ext uri="{FF2B5EF4-FFF2-40B4-BE49-F238E27FC236}">
                    <a16:creationId xmlns:a16="http://schemas.microsoft.com/office/drawing/2014/main" id="{F4B88654-C542-4B1F-9672-F4C491BBE890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等腰三角形 247">
                <a:extLst>
                  <a:ext uri="{FF2B5EF4-FFF2-40B4-BE49-F238E27FC236}">
                    <a16:creationId xmlns:a16="http://schemas.microsoft.com/office/drawing/2014/main" id="{2138960A-32A4-43D3-8659-C4C09A969A9C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等腰三角形 248">
                <a:extLst>
                  <a:ext uri="{FF2B5EF4-FFF2-40B4-BE49-F238E27FC236}">
                    <a16:creationId xmlns:a16="http://schemas.microsoft.com/office/drawing/2014/main" id="{E2E1C6CD-7956-47DB-A165-CE7C486A941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" name="群組 170">
              <a:extLst>
                <a:ext uri="{FF2B5EF4-FFF2-40B4-BE49-F238E27FC236}">
                  <a16:creationId xmlns:a16="http://schemas.microsoft.com/office/drawing/2014/main" id="{CBF775E3-4688-4854-B8C4-1B7BE8222A24}"/>
                </a:ext>
              </a:extLst>
            </p:cNvPr>
            <p:cNvGrpSpPr/>
            <p:nvPr/>
          </p:nvGrpSpPr>
          <p:grpSpPr>
            <a:xfrm>
              <a:off x="6360335" y="4237958"/>
              <a:ext cx="356553" cy="940429"/>
              <a:chOff x="3294740" y="2087342"/>
              <a:chExt cx="356553" cy="940429"/>
            </a:xfrm>
          </p:grpSpPr>
          <p:sp>
            <p:nvSpPr>
              <p:cNvPr id="242" name="等腰三角形 241">
                <a:extLst>
                  <a:ext uri="{FF2B5EF4-FFF2-40B4-BE49-F238E27FC236}">
                    <a16:creationId xmlns:a16="http://schemas.microsoft.com/office/drawing/2014/main" id="{62E94607-B0D6-4A46-AFE6-BB39B88838AF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等腰三角形 242">
                <a:extLst>
                  <a:ext uri="{FF2B5EF4-FFF2-40B4-BE49-F238E27FC236}">
                    <a16:creationId xmlns:a16="http://schemas.microsoft.com/office/drawing/2014/main" id="{D93D4483-D057-43FF-8C5E-FC17A38FA65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等腰三角形 243">
                <a:extLst>
                  <a:ext uri="{FF2B5EF4-FFF2-40B4-BE49-F238E27FC236}">
                    <a16:creationId xmlns:a16="http://schemas.microsoft.com/office/drawing/2014/main" id="{2EC07229-443E-42E0-83D3-3CFA551C234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等腰三角形 244">
                <a:extLst>
                  <a:ext uri="{FF2B5EF4-FFF2-40B4-BE49-F238E27FC236}">
                    <a16:creationId xmlns:a16="http://schemas.microsoft.com/office/drawing/2014/main" id="{F5B80F27-9255-4CF4-97F6-1798EA432C7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BF0921C3-767D-49F1-9038-8FFF9DD374E7}"/>
                </a:ext>
              </a:extLst>
            </p:cNvPr>
            <p:cNvGrpSpPr/>
            <p:nvPr/>
          </p:nvGrpSpPr>
          <p:grpSpPr>
            <a:xfrm>
              <a:off x="7385112" y="4237958"/>
              <a:ext cx="356553" cy="940429"/>
              <a:chOff x="3294740" y="2087342"/>
              <a:chExt cx="356553" cy="940429"/>
            </a:xfrm>
          </p:grpSpPr>
          <p:sp>
            <p:nvSpPr>
              <p:cNvPr id="238" name="等腰三角形 237">
                <a:extLst>
                  <a:ext uri="{FF2B5EF4-FFF2-40B4-BE49-F238E27FC236}">
                    <a16:creationId xmlns:a16="http://schemas.microsoft.com/office/drawing/2014/main" id="{5E4FDC2C-91B2-4A86-A570-D546A246E4D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等腰三角形 238">
                <a:extLst>
                  <a:ext uri="{FF2B5EF4-FFF2-40B4-BE49-F238E27FC236}">
                    <a16:creationId xmlns:a16="http://schemas.microsoft.com/office/drawing/2014/main" id="{DE72F0B7-FF4A-4539-ACCA-B98525A829AD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等腰三角形 239">
                <a:extLst>
                  <a:ext uri="{FF2B5EF4-FFF2-40B4-BE49-F238E27FC236}">
                    <a16:creationId xmlns:a16="http://schemas.microsoft.com/office/drawing/2014/main" id="{A9AD797D-9138-471D-92C6-4555139AD577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等腰三角形 240">
                <a:extLst>
                  <a:ext uri="{FF2B5EF4-FFF2-40B4-BE49-F238E27FC236}">
                    <a16:creationId xmlns:a16="http://schemas.microsoft.com/office/drawing/2014/main" id="{345DD5A0-2DD9-441C-A793-94FA14D9F2F4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8B5E1FFA-AB8A-411B-A459-DD421C5E2997}"/>
                </a:ext>
              </a:extLst>
            </p:cNvPr>
            <p:cNvGrpSpPr/>
            <p:nvPr/>
          </p:nvGrpSpPr>
          <p:grpSpPr>
            <a:xfrm>
              <a:off x="8401681" y="4246741"/>
              <a:ext cx="356553" cy="922570"/>
              <a:chOff x="3294740" y="2087342"/>
              <a:chExt cx="356553" cy="940429"/>
            </a:xfrm>
          </p:grpSpPr>
          <p:sp>
            <p:nvSpPr>
              <p:cNvPr id="234" name="等腰三角形 233">
                <a:extLst>
                  <a:ext uri="{FF2B5EF4-FFF2-40B4-BE49-F238E27FC236}">
                    <a16:creationId xmlns:a16="http://schemas.microsoft.com/office/drawing/2014/main" id="{D37F587F-2A51-4FE0-94C2-8ABB76AF20DA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等腰三角形 234">
                <a:extLst>
                  <a:ext uri="{FF2B5EF4-FFF2-40B4-BE49-F238E27FC236}">
                    <a16:creationId xmlns:a16="http://schemas.microsoft.com/office/drawing/2014/main" id="{1A9B5931-85F3-4F2D-A8C8-017FD7CBF2B4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等腰三角形 235">
                <a:extLst>
                  <a:ext uri="{FF2B5EF4-FFF2-40B4-BE49-F238E27FC236}">
                    <a16:creationId xmlns:a16="http://schemas.microsoft.com/office/drawing/2014/main" id="{E8E918D9-4662-4B34-B901-CDCB12F1706F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等腰三角形 236">
                <a:extLst>
                  <a:ext uri="{FF2B5EF4-FFF2-40B4-BE49-F238E27FC236}">
                    <a16:creationId xmlns:a16="http://schemas.microsoft.com/office/drawing/2014/main" id="{8C2C7BC7-6888-45DC-BC9C-CC0AA5810750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4" name="群組 173">
              <a:extLst>
                <a:ext uri="{FF2B5EF4-FFF2-40B4-BE49-F238E27FC236}">
                  <a16:creationId xmlns:a16="http://schemas.microsoft.com/office/drawing/2014/main" id="{E672A70F-9F36-44C8-B570-220366DE1C43}"/>
                </a:ext>
              </a:extLst>
            </p:cNvPr>
            <p:cNvGrpSpPr/>
            <p:nvPr/>
          </p:nvGrpSpPr>
          <p:grpSpPr>
            <a:xfrm>
              <a:off x="8408031" y="3165082"/>
              <a:ext cx="356553" cy="940429"/>
              <a:chOff x="3294740" y="2087342"/>
              <a:chExt cx="356553" cy="940429"/>
            </a:xfrm>
          </p:grpSpPr>
          <p:sp>
            <p:nvSpPr>
              <p:cNvPr id="230" name="等腰三角形 229">
                <a:extLst>
                  <a:ext uri="{FF2B5EF4-FFF2-40B4-BE49-F238E27FC236}">
                    <a16:creationId xmlns:a16="http://schemas.microsoft.com/office/drawing/2014/main" id="{85B859E2-64A8-4D34-990C-3A3FB40EBCF9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等腰三角形 230">
                <a:extLst>
                  <a:ext uri="{FF2B5EF4-FFF2-40B4-BE49-F238E27FC236}">
                    <a16:creationId xmlns:a16="http://schemas.microsoft.com/office/drawing/2014/main" id="{51F0BDF0-AE33-4199-B72D-9C4D0EAD85A9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等腰三角形 231">
                <a:extLst>
                  <a:ext uri="{FF2B5EF4-FFF2-40B4-BE49-F238E27FC236}">
                    <a16:creationId xmlns:a16="http://schemas.microsoft.com/office/drawing/2014/main" id="{D7E439DD-1F87-491F-8D97-0CFD75B67F9D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等腰三角形 232">
                <a:extLst>
                  <a:ext uri="{FF2B5EF4-FFF2-40B4-BE49-F238E27FC236}">
                    <a16:creationId xmlns:a16="http://schemas.microsoft.com/office/drawing/2014/main" id="{35659C00-8C65-4A54-8241-4E8C3DA6F32F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80D3F1D8-A7B6-4447-8091-F06C54279A13}"/>
                </a:ext>
              </a:extLst>
            </p:cNvPr>
            <p:cNvSpPr txBox="1"/>
            <p:nvPr/>
          </p:nvSpPr>
          <p:spPr>
            <a:xfrm>
              <a:off x="4811282" y="2139328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E2916882-9D7C-47C0-B265-F6EC746AF9EB}"/>
                </a:ext>
              </a:extLst>
            </p:cNvPr>
            <p:cNvSpPr txBox="1"/>
            <p:nvPr/>
          </p:nvSpPr>
          <p:spPr>
            <a:xfrm>
              <a:off x="5797633" y="2153037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31C2961A-6FC1-42BE-BDCF-BC8C09E59242}"/>
                </a:ext>
              </a:extLst>
            </p:cNvPr>
            <p:cNvSpPr txBox="1"/>
            <p:nvPr/>
          </p:nvSpPr>
          <p:spPr>
            <a:xfrm>
              <a:off x="6820427" y="2149078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DABE9468-7FA5-477A-9308-C9A8BC98619F}"/>
                </a:ext>
              </a:extLst>
            </p:cNvPr>
            <p:cNvSpPr txBox="1"/>
            <p:nvPr/>
          </p:nvSpPr>
          <p:spPr>
            <a:xfrm>
              <a:off x="5807975" y="3237774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AF8C39D3-FBEE-4D1B-ACC2-4ACD6B124B30}"/>
                </a:ext>
              </a:extLst>
            </p:cNvPr>
            <p:cNvSpPr txBox="1"/>
            <p:nvPr/>
          </p:nvSpPr>
          <p:spPr>
            <a:xfrm>
              <a:off x="5813590" y="4268379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919ABBC0-009E-44DB-B5AB-2972333FA4C1}"/>
                </a:ext>
              </a:extLst>
            </p:cNvPr>
            <p:cNvSpPr txBox="1"/>
            <p:nvPr/>
          </p:nvSpPr>
          <p:spPr>
            <a:xfrm>
              <a:off x="6828139" y="3259505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9B69ABF-6CB4-4DC0-98CF-604EF7ECFACB}"/>
                </a:ext>
              </a:extLst>
            </p:cNvPr>
            <p:cNvSpPr txBox="1"/>
            <p:nvPr/>
          </p:nvSpPr>
          <p:spPr>
            <a:xfrm>
              <a:off x="6817428" y="4288240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45A9F71E-A9F8-40C1-B230-7AC202FABEE6}"/>
                </a:ext>
              </a:extLst>
            </p:cNvPr>
            <p:cNvSpPr txBox="1"/>
            <p:nvPr/>
          </p:nvSpPr>
          <p:spPr>
            <a:xfrm>
              <a:off x="7855402" y="3244625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2400" b="1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C44EE37-9956-464F-993E-62DCAB0F2158}"/>
                </a:ext>
              </a:extLst>
            </p:cNvPr>
            <p:cNvSpPr txBox="1"/>
            <p:nvPr/>
          </p:nvSpPr>
          <p:spPr>
            <a:xfrm>
              <a:off x="7855400" y="4334760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1751DD2-E259-4C93-8A7F-128B51D697C0}"/>
                </a:ext>
              </a:extLst>
            </p:cNvPr>
            <p:cNvSpPr/>
            <p:nvPr/>
          </p:nvSpPr>
          <p:spPr>
            <a:xfrm>
              <a:off x="1510664" y="2167902"/>
              <a:ext cx="585610" cy="794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F0199C0-BD90-4F20-9503-EC93019EB4B9}"/>
                </a:ext>
              </a:extLst>
            </p:cNvPr>
            <p:cNvSpPr/>
            <p:nvPr/>
          </p:nvSpPr>
          <p:spPr>
            <a:xfrm>
              <a:off x="1499484" y="3258786"/>
              <a:ext cx="617486" cy="794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E44D886-C9BA-4C46-AB88-41E612099691}"/>
                </a:ext>
              </a:extLst>
            </p:cNvPr>
            <p:cNvSpPr/>
            <p:nvPr/>
          </p:nvSpPr>
          <p:spPr>
            <a:xfrm>
              <a:off x="1499015" y="4298817"/>
              <a:ext cx="617486" cy="794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A17B2C30-0605-4FDB-8626-A93D95465256}"/>
                </a:ext>
              </a:extLst>
            </p:cNvPr>
            <p:cNvCxnSpPr>
              <a:cxnSpLocks/>
            </p:cNvCxnSpPr>
            <p:nvPr/>
          </p:nvCxnSpPr>
          <p:spPr>
            <a:xfrm>
              <a:off x="4261455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9C8C0595-F24A-402C-B908-6DE3E5CBBA7C}"/>
                </a:ext>
              </a:extLst>
            </p:cNvPr>
            <p:cNvCxnSpPr>
              <a:cxnSpLocks/>
            </p:cNvCxnSpPr>
            <p:nvPr/>
          </p:nvCxnSpPr>
          <p:spPr>
            <a:xfrm>
              <a:off x="5274141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FF7DC67-628F-4FDF-9E69-0459A7710C8F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14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30C218A2-6677-43B8-841B-2E84C9D1120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526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9D2C4F5C-625F-46C8-B7C9-22D6882C84A2}"/>
                </a:ext>
              </a:extLst>
            </p:cNvPr>
            <p:cNvCxnSpPr>
              <a:cxnSpLocks/>
            </p:cNvCxnSpPr>
            <p:nvPr/>
          </p:nvCxnSpPr>
          <p:spPr>
            <a:xfrm>
              <a:off x="8333198" y="1359179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E41CC08B-6332-40ED-B08F-25D282980C6B}"/>
                </a:ext>
              </a:extLst>
            </p:cNvPr>
            <p:cNvCxnSpPr>
              <a:cxnSpLocks/>
            </p:cNvCxnSpPr>
            <p:nvPr/>
          </p:nvCxnSpPr>
          <p:spPr>
            <a:xfrm>
              <a:off x="3243131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B19EA604-B2C9-4F8A-BE49-C253ACEB9D6A}"/>
                </a:ext>
              </a:extLst>
            </p:cNvPr>
            <p:cNvCxnSpPr>
              <a:cxnSpLocks/>
            </p:cNvCxnSpPr>
            <p:nvPr/>
          </p:nvCxnSpPr>
          <p:spPr>
            <a:xfrm>
              <a:off x="2215308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BCBA511A-1614-44EF-9E66-1B0FD1033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791" y="14795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A3DDB2FB-2DFB-4A7D-88FB-CC8DD3512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7091" y="14795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726130B8-8584-4274-91E7-F2F8149BB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1871" y="2000250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CB3752AC-BC7C-41AC-BBB4-079F06841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0141" y="14732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182C8897-151B-4BEE-B4F8-3D2C11E5C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632" y="14986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A1816BAC-C272-4F93-9E0F-0DEE1CDDE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5932" y="14986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2950AF29-05C8-47A1-8AB3-554215A2D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0712" y="20193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EFB1AA67-9156-4072-ABCF-B0F08BCE1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982" y="14922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06960E54-5D09-4D61-9FD8-A3974C65F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1791" y="15049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DCED47C2-D2E0-49D7-8A43-12A1760BB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9091" y="15049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A6A4D295-761F-400E-ACC3-51D11F78A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3871" y="20256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C1C67BE4-79B7-45EB-9307-EC7503196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2141" y="14986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4829E6E-B9B8-4516-9834-C51F47D43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831" y="15049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29E727D8-C19A-4B45-B410-DCCC667CE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3131" y="15049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75BDF98F-910F-4EBE-87A7-263631B90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7911" y="20256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30D1BFB7-0EEF-4F16-BC9A-F21BFCB0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181" y="14986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77852CC0-C6B6-4245-806D-625B2083F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503" y="15176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D4DC9AA6-9BBB-4EFC-9129-10BC10DD1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0803" y="15176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1A937505-F3A0-451A-9CD9-C6EBDAD6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583" y="20383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3360600-1B56-41C2-9CBC-9B7BA3501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3853" y="15113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4682609-1C18-44A4-B4F3-56DFB10A3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453" y="14732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FFEB6315-5D54-4AB7-ABD1-7A1785BFA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3753" y="14732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AB265700-EDD9-41A1-9FB7-29FC0AA0E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533" y="19939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A9861B95-4D06-4BB5-A12D-CBD240870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6803" y="14668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EFD49AF7-27D9-4B8A-93AC-186923B9F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338" y="14795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3A86D8B0-7B35-4749-A2B4-8284861AD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638" y="14795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E47FB9A4-05F6-4E0A-9D40-8662BEFD4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4418" y="20002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51BB7E65-089C-4675-8A4C-4142D903B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688" y="14732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8BD0DA46-4EDD-4027-8768-A004FB557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173" y="14668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46B14DD0-31F5-460C-905E-9EED848EF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473" y="14668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D34A41DF-7FFF-4D13-8619-027D20486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253" y="19875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6E68CC13-5740-4F79-ADAE-AD1AE5623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523" y="14605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接點 225">
              <a:extLst>
                <a:ext uri="{FF2B5EF4-FFF2-40B4-BE49-F238E27FC236}">
                  <a16:creationId xmlns:a16="http://schemas.microsoft.com/office/drawing/2014/main" id="{E0DFF3D0-F741-4583-9DEA-C13A40407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9757" y="15367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4CDEDAA6-0494-43B0-A8C7-A3A8D2688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7057" y="15367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接點 227">
              <a:extLst>
                <a:ext uri="{FF2B5EF4-FFF2-40B4-BE49-F238E27FC236}">
                  <a16:creationId xmlns:a16="http://schemas.microsoft.com/office/drawing/2014/main" id="{271925B2-EDAB-468B-9266-2D90C5BA0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0107" y="15303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490D605F-2711-43E8-86EA-420189B27122}"/>
                </a:ext>
              </a:extLst>
            </p:cNvPr>
            <p:cNvSpPr/>
            <p:nvPr/>
          </p:nvSpPr>
          <p:spPr>
            <a:xfrm>
              <a:off x="1432462" y="1434386"/>
              <a:ext cx="709096" cy="722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1CB0010-CC5C-45D3-8CAA-5A8CD840FBDA}"/>
              </a:ext>
            </a:extLst>
          </p:cNvPr>
          <p:cNvGrpSpPr/>
          <p:nvPr/>
        </p:nvGrpSpPr>
        <p:grpSpPr>
          <a:xfrm>
            <a:off x="4960844" y="4331502"/>
            <a:ext cx="6699600" cy="1699200"/>
            <a:chOff x="4582607" y="1931021"/>
            <a:chExt cx="7053503" cy="2180310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2D5BA06-DAE1-401F-9D03-8CD1EB901045}"/>
                </a:ext>
              </a:extLst>
            </p:cNvPr>
            <p:cNvSpPr/>
            <p:nvPr/>
          </p:nvSpPr>
          <p:spPr>
            <a:xfrm>
              <a:off x="10761546" y="3539425"/>
              <a:ext cx="863190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等腰三角形 279">
              <a:extLst>
                <a:ext uri="{FF2B5EF4-FFF2-40B4-BE49-F238E27FC236}">
                  <a16:creationId xmlns:a16="http://schemas.microsoft.com/office/drawing/2014/main" id="{11A0D510-244B-4647-9987-76F731C2D457}"/>
                </a:ext>
              </a:extLst>
            </p:cNvPr>
            <p:cNvSpPr/>
            <p:nvPr/>
          </p:nvSpPr>
          <p:spPr>
            <a:xfrm rot="16200000">
              <a:off x="10458646" y="3687736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45B8BCFA-1EB2-4E3F-BA1E-00E59954495F}"/>
                </a:ext>
              </a:extLst>
            </p:cNvPr>
            <p:cNvSpPr/>
            <p:nvPr/>
          </p:nvSpPr>
          <p:spPr>
            <a:xfrm>
              <a:off x="9990025" y="2947629"/>
              <a:ext cx="1646085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等腰三角形 281">
              <a:extLst>
                <a:ext uri="{FF2B5EF4-FFF2-40B4-BE49-F238E27FC236}">
                  <a16:creationId xmlns:a16="http://schemas.microsoft.com/office/drawing/2014/main" id="{B4CA341D-CAFC-48CE-91F8-9BD2526A1194}"/>
                </a:ext>
              </a:extLst>
            </p:cNvPr>
            <p:cNvSpPr/>
            <p:nvPr/>
          </p:nvSpPr>
          <p:spPr>
            <a:xfrm rot="16200000">
              <a:off x="9699239" y="3095940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等腰三角形 282">
              <a:extLst>
                <a:ext uri="{FF2B5EF4-FFF2-40B4-BE49-F238E27FC236}">
                  <a16:creationId xmlns:a16="http://schemas.microsoft.com/office/drawing/2014/main" id="{5276373A-63CC-47E2-BF1D-900B23BA8BE2}"/>
                </a:ext>
              </a:extLst>
            </p:cNvPr>
            <p:cNvSpPr/>
            <p:nvPr/>
          </p:nvSpPr>
          <p:spPr>
            <a:xfrm rot="16200000">
              <a:off x="8912753" y="2507235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3094F4F5-5A6B-4361-88C3-680690FC5C76}"/>
                </a:ext>
              </a:extLst>
            </p:cNvPr>
            <p:cNvSpPr/>
            <p:nvPr/>
          </p:nvSpPr>
          <p:spPr>
            <a:xfrm>
              <a:off x="9210561" y="2354855"/>
              <a:ext cx="2419922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等腰三角形 284">
              <a:extLst>
                <a:ext uri="{FF2B5EF4-FFF2-40B4-BE49-F238E27FC236}">
                  <a16:creationId xmlns:a16="http://schemas.microsoft.com/office/drawing/2014/main" id="{B5EA0692-B1AA-464E-8FFD-067299E7402F}"/>
                </a:ext>
              </a:extLst>
            </p:cNvPr>
            <p:cNvSpPr/>
            <p:nvPr/>
          </p:nvSpPr>
          <p:spPr>
            <a:xfrm rot="16200000">
              <a:off x="9682062" y="3684023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等腰三角形 285">
              <a:extLst>
                <a:ext uri="{FF2B5EF4-FFF2-40B4-BE49-F238E27FC236}">
                  <a16:creationId xmlns:a16="http://schemas.microsoft.com/office/drawing/2014/main" id="{BAE8905C-3764-4638-8BC0-7F700D33C157}"/>
                </a:ext>
              </a:extLst>
            </p:cNvPr>
            <p:cNvSpPr/>
            <p:nvPr/>
          </p:nvSpPr>
          <p:spPr>
            <a:xfrm rot="5400000">
              <a:off x="10325743" y="3685503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025B8FC7-9293-445A-880F-92626533FFCF}"/>
                </a:ext>
              </a:extLst>
            </p:cNvPr>
            <p:cNvSpPr/>
            <p:nvPr/>
          </p:nvSpPr>
          <p:spPr>
            <a:xfrm>
              <a:off x="9979870" y="3531644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等腰三角形 287">
              <a:extLst>
                <a:ext uri="{FF2B5EF4-FFF2-40B4-BE49-F238E27FC236}">
                  <a16:creationId xmlns:a16="http://schemas.microsoft.com/office/drawing/2014/main" id="{5D87943B-B6D5-432E-ACCC-538E5B157137}"/>
                </a:ext>
              </a:extLst>
            </p:cNvPr>
            <p:cNvSpPr/>
            <p:nvPr/>
          </p:nvSpPr>
          <p:spPr>
            <a:xfrm rot="16200000">
              <a:off x="8921519" y="3095940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等腰三角形 288">
              <a:extLst>
                <a:ext uri="{FF2B5EF4-FFF2-40B4-BE49-F238E27FC236}">
                  <a16:creationId xmlns:a16="http://schemas.microsoft.com/office/drawing/2014/main" id="{1BC9F591-2495-4B97-AAD8-2581DF211DD1}"/>
                </a:ext>
              </a:extLst>
            </p:cNvPr>
            <p:cNvSpPr/>
            <p:nvPr/>
          </p:nvSpPr>
          <p:spPr>
            <a:xfrm rot="5400000">
              <a:off x="9565200" y="3097420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FECCAC1F-2749-4095-92A0-8810C4CFA430}"/>
                </a:ext>
              </a:extLst>
            </p:cNvPr>
            <p:cNvSpPr/>
            <p:nvPr/>
          </p:nvSpPr>
          <p:spPr>
            <a:xfrm>
              <a:off x="9219327" y="2943561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等腰三角形 290">
              <a:extLst>
                <a:ext uri="{FF2B5EF4-FFF2-40B4-BE49-F238E27FC236}">
                  <a16:creationId xmlns:a16="http://schemas.microsoft.com/office/drawing/2014/main" id="{E7563CB2-6F91-4582-B851-75B1B07490CB}"/>
                </a:ext>
              </a:extLst>
            </p:cNvPr>
            <p:cNvSpPr/>
            <p:nvPr/>
          </p:nvSpPr>
          <p:spPr>
            <a:xfrm rot="16200000">
              <a:off x="8141909" y="2508408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等腰三角形 291">
              <a:extLst>
                <a:ext uri="{FF2B5EF4-FFF2-40B4-BE49-F238E27FC236}">
                  <a16:creationId xmlns:a16="http://schemas.microsoft.com/office/drawing/2014/main" id="{C887FB5B-4FB5-4A95-A44D-7651A11453B7}"/>
                </a:ext>
              </a:extLst>
            </p:cNvPr>
            <p:cNvSpPr/>
            <p:nvPr/>
          </p:nvSpPr>
          <p:spPr>
            <a:xfrm rot="5400000">
              <a:off x="8785591" y="2509888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D6B4D83D-8D46-496B-A902-B7AFA7A9F9A4}"/>
                </a:ext>
              </a:extLst>
            </p:cNvPr>
            <p:cNvSpPr/>
            <p:nvPr/>
          </p:nvSpPr>
          <p:spPr>
            <a:xfrm>
              <a:off x="8439718" y="2356028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等腰三角形 293">
              <a:extLst>
                <a:ext uri="{FF2B5EF4-FFF2-40B4-BE49-F238E27FC236}">
                  <a16:creationId xmlns:a16="http://schemas.microsoft.com/office/drawing/2014/main" id="{88DA69D3-99EE-4EC5-B071-B7BFC185AAF3}"/>
                </a:ext>
              </a:extLst>
            </p:cNvPr>
            <p:cNvSpPr/>
            <p:nvPr/>
          </p:nvSpPr>
          <p:spPr>
            <a:xfrm rot="16200000">
              <a:off x="7379143" y="2513620"/>
              <a:ext cx="457757" cy="1500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等腰三角形 294">
              <a:extLst>
                <a:ext uri="{FF2B5EF4-FFF2-40B4-BE49-F238E27FC236}">
                  <a16:creationId xmlns:a16="http://schemas.microsoft.com/office/drawing/2014/main" id="{5872CD45-AD78-478E-959E-84FEDEA4EC31}"/>
                </a:ext>
              </a:extLst>
            </p:cNvPr>
            <p:cNvSpPr/>
            <p:nvPr/>
          </p:nvSpPr>
          <p:spPr>
            <a:xfrm rot="5400000">
              <a:off x="8022824" y="2515100"/>
              <a:ext cx="457757" cy="1500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39DB67C8-746B-4B30-908C-ED2403868633}"/>
                </a:ext>
              </a:extLst>
            </p:cNvPr>
            <p:cNvSpPr/>
            <p:nvPr/>
          </p:nvSpPr>
          <p:spPr>
            <a:xfrm>
              <a:off x="7679339" y="2361240"/>
              <a:ext cx="501198" cy="457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等腰三角形 296">
              <a:extLst>
                <a:ext uri="{FF2B5EF4-FFF2-40B4-BE49-F238E27FC236}">
                  <a16:creationId xmlns:a16="http://schemas.microsoft.com/office/drawing/2014/main" id="{731741DB-EC1C-451F-A4DB-8B6ECD2A080E}"/>
                </a:ext>
              </a:extLst>
            </p:cNvPr>
            <p:cNvSpPr/>
            <p:nvPr/>
          </p:nvSpPr>
          <p:spPr>
            <a:xfrm rot="16200000">
              <a:off x="6616375" y="2509896"/>
              <a:ext cx="457757" cy="15002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等腰三角形 297">
              <a:extLst>
                <a:ext uri="{FF2B5EF4-FFF2-40B4-BE49-F238E27FC236}">
                  <a16:creationId xmlns:a16="http://schemas.microsoft.com/office/drawing/2014/main" id="{BB85D494-4FC3-4E0F-ADCE-28E8D4CB4FA3}"/>
                </a:ext>
              </a:extLst>
            </p:cNvPr>
            <p:cNvSpPr/>
            <p:nvPr/>
          </p:nvSpPr>
          <p:spPr>
            <a:xfrm rot="5400000">
              <a:off x="7260056" y="2511376"/>
              <a:ext cx="457757" cy="15002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23132037-F481-43FB-A116-CDE665A30734}"/>
                </a:ext>
              </a:extLst>
            </p:cNvPr>
            <p:cNvSpPr/>
            <p:nvPr/>
          </p:nvSpPr>
          <p:spPr>
            <a:xfrm>
              <a:off x="6921347" y="2357517"/>
              <a:ext cx="501198" cy="457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等腰三角形 299">
              <a:extLst>
                <a:ext uri="{FF2B5EF4-FFF2-40B4-BE49-F238E27FC236}">
                  <a16:creationId xmlns:a16="http://schemas.microsoft.com/office/drawing/2014/main" id="{9E608C82-8A2D-4AF2-B71E-B5431A4B83CC}"/>
                </a:ext>
              </a:extLst>
            </p:cNvPr>
            <p:cNvSpPr/>
            <p:nvPr/>
          </p:nvSpPr>
          <p:spPr>
            <a:xfrm rot="5400000">
              <a:off x="6492666" y="2511385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8161BCBA-E0ED-430E-B452-1E4AB6922783}"/>
                </a:ext>
              </a:extLst>
            </p:cNvPr>
            <p:cNvSpPr/>
            <p:nvPr/>
          </p:nvSpPr>
          <p:spPr>
            <a:xfrm>
              <a:off x="5781867" y="2357526"/>
              <a:ext cx="866123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0D35F2F-823C-49A6-B703-363F587CF05E}"/>
                </a:ext>
              </a:extLst>
            </p:cNvPr>
            <p:cNvSpPr/>
            <p:nvPr/>
          </p:nvSpPr>
          <p:spPr>
            <a:xfrm>
              <a:off x="5083183" y="2357526"/>
              <a:ext cx="807225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685B2FB3-7E78-4658-BC92-1E6DBBEAD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359" y="2358026"/>
              <a:ext cx="655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EAA53455-BEEC-44BB-A48A-AFB5329F6028}"/>
                </a:ext>
              </a:extLst>
            </p:cNvPr>
            <p:cNvCxnSpPr>
              <a:cxnSpLocks/>
            </p:cNvCxnSpPr>
            <p:nvPr/>
          </p:nvCxnSpPr>
          <p:spPr>
            <a:xfrm>
              <a:off x="5072359" y="2811124"/>
              <a:ext cx="655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群組 304">
              <a:extLst>
                <a:ext uri="{FF2B5EF4-FFF2-40B4-BE49-F238E27FC236}">
                  <a16:creationId xmlns:a16="http://schemas.microsoft.com/office/drawing/2014/main" id="{0863BAC0-214E-4E9B-B199-F886D8A79DE0}"/>
                </a:ext>
              </a:extLst>
            </p:cNvPr>
            <p:cNvGrpSpPr/>
            <p:nvPr/>
          </p:nvGrpSpPr>
          <p:grpSpPr>
            <a:xfrm>
              <a:off x="6653174" y="2332737"/>
              <a:ext cx="268175" cy="514139"/>
              <a:chOff x="3294740" y="2087342"/>
              <a:chExt cx="356553" cy="940429"/>
            </a:xfrm>
          </p:grpSpPr>
          <p:sp>
            <p:nvSpPr>
              <p:cNvPr id="440" name="等腰三角形 439">
                <a:extLst>
                  <a:ext uri="{FF2B5EF4-FFF2-40B4-BE49-F238E27FC236}">
                    <a16:creationId xmlns:a16="http://schemas.microsoft.com/office/drawing/2014/main" id="{FF467AC8-C4DD-4161-95AE-8DF1C492E2F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等腰三角形 440">
                <a:extLst>
                  <a:ext uri="{FF2B5EF4-FFF2-40B4-BE49-F238E27FC236}">
                    <a16:creationId xmlns:a16="http://schemas.microsoft.com/office/drawing/2014/main" id="{149C5AD4-D1E5-4288-AB6B-DF6D06F2B058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等腰三角形 441">
                <a:extLst>
                  <a:ext uri="{FF2B5EF4-FFF2-40B4-BE49-F238E27FC236}">
                    <a16:creationId xmlns:a16="http://schemas.microsoft.com/office/drawing/2014/main" id="{85D4ACAA-3188-465C-9081-8837AD2DB3B7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等腰三角形 442">
                <a:extLst>
                  <a:ext uri="{FF2B5EF4-FFF2-40B4-BE49-F238E27FC236}">
                    <a16:creationId xmlns:a16="http://schemas.microsoft.com/office/drawing/2014/main" id="{B4582DD5-0F9D-4C34-BC40-6118196CB6EC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6" name="群組 305">
              <a:extLst>
                <a:ext uri="{FF2B5EF4-FFF2-40B4-BE49-F238E27FC236}">
                  <a16:creationId xmlns:a16="http://schemas.microsoft.com/office/drawing/2014/main" id="{A2B54B1D-11E7-4577-BF37-00AAEC0C194A}"/>
                </a:ext>
              </a:extLst>
            </p:cNvPr>
            <p:cNvGrpSpPr/>
            <p:nvPr/>
          </p:nvGrpSpPr>
          <p:grpSpPr>
            <a:xfrm>
              <a:off x="7415942" y="2332737"/>
              <a:ext cx="268175" cy="514139"/>
              <a:chOff x="3294740" y="2087342"/>
              <a:chExt cx="356553" cy="940429"/>
            </a:xfrm>
          </p:grpSpPr>
          <p:sp>
            <p:nvSpPr>
              <p:cNvPr id="436" name="等腰三角形 435">
                <a:extLst>
                  <a:ext uri="{FF2B5EF4-FFF2-40B4-BE49-F238E27FC236}">
                    <a16:creationId xmlns:a16="http://schemas.microsoft.com/office/drawing/2014/main" id="{787CACC6-B4F7-4522-B43D-661D47336DBA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等腰三角形 436">
                <a:extLst>
                  <a:ext uri="{FF2B5EF4-FFF2-40B4-BE49-F238E27FC236}">
                    <a16:creationId xmlns:a16="http://schemas.microsoft.com/office/drawing/2014/main" id="{226693DB-A99B-4D02-A8AF-333EDFC982F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等腰三角形 437">
                <a:extLst>
                  <a:ext uri="{FF2B5EF4-FFF2-40B4-BE49-F238E27FC236}">
                    <a16:creationId xmlns:a16="http://schemas.microsoft.com/office/drawing/2014/main" id="{F5139DA6-43AD-4C55-A179-13DC643D8AC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等腰三角形 438">
                <a:extLst>
                  <a:ext uri="{FF2B5EF4-FFF2-40B4-BE49-F238E27FC236}">
                    <a16:creationId xmlns:a16="http://schemas.microsoft.com/office/drawing/2014/main" id="{F957590E-46AD-4CFE-9511-0A7EAEB52E41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" name="群組 306">
              <a:extLst>
                <a:ext uri="{FF2B5EF4-FFF2-40B4-BE49-F238E27FC236}">
                  <a16:creationId xmlns:a16="http://schemas.microsoft.com/office/drawing/2014/main" id="{57968E32-B959-40EA-A31E-249EF1CE98E8}"/>
                </a:ext>
              </a:extLst>
            </p:cNvPr>
            <p:cNvGrpSpPr/>
            <p:nvPr/>
          </p:nvGrpSpPr>
          <p:grpSpPr>
            <a:xfrm>
              <a:off x="8178709" y="2332737"/>
              <a:ext cx="268175" cy="514139"/>
              <a:chOff x="3294740" y="2087342"/>
              <a:chExt cx="356553" cy="940429"/>
            </a:xfrm>
          </p:grpSpPr>
          <p:sp>
            <p:nvSpPr>
              <p:cNvPr id="432" name="等腰三角形 431">
                <a:extLst>
                  <a:ext uri="{FF2B5EF4-FFF2-40B4-BE49-F238E27FC236}">
                    <a16:creationId xmlns:a16="http://schemas.microsoft.com/office/drawing/2014/main" id="{8F918E0B-B10B-4276-BCF6-B98457B27935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3" name="等腰三角形 432">
                <a:extLst>
                  <a:ext uri="{FF2B5EF4-FFF2-40B4-BE49-F238E27FC236}">
                    <a16:creationId xmlns:a16="http://schemas.microsoft.com/office/drawing/2014/main" id="{F8078FA0-BBE7-49A5-AC4E-F94B1BB6D152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4" name="等腰三角形 433">
                <a:extLst>
                  <a:ext uri="{FF2B5EF4-FFF2-40B4-BE49-F238E27FC236}">
                    <a16:creationId xmlns:a16="http://schemas.microsoft.com/office/drawing/2014/main" id="{6638E950-7458-4216-B594-AF43F173DD3E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等腰三角形 434">
                <a:extLst>
                  <a:ext uri="{FF2B5EF4-FFF2-40B4-BE49-F238E27FC236}">
                    <a16:creationId xmlns:a16="http://schemas.microsoft.com/office/drawing/2014/main" id="{769631DA-B049-41AA-B750-FCDD2A4D4D0E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" name="群組 307">
              <a:extLst>
                <a:ext uri="{FF2B5EF4-FFF2-40B4-BE49-F238E27FC236}">
                  <a16:creationId xmlns:a16="http://schemas.microsoft.com/office/drawing/2014/main" id="{1CEDF1E5-9920-42D2-9F13-1BF5ED638226}"/>
                </a:ext>
              </a:extLst>
            </p:cNvPr>
            <p:cNvGrpSpPr/>
            <p:nvPr/>
          </p:nvGrpSpPr>
          <p:grpSpPr>
            <a:xfrm>
              <a:off x="8949475" y="2332737"/>
              <a:ext cx="268175" cy="514139"/>
              <a:chOff x="3294740" y="2087342"/>
              <a:chExt cx="356553" cy="940429"/>
            </a:xfrm>
          </p:grpSpPr>
          <p:sp>
            <p:nvSpPr>
              <p:cNvPr id="428" name="等腰三角形 427">
                <a:extLst>
                  <a:ext uri="{FF2B5EF4-FFF2-40B4-BE49-F238E27FC236}">
                    <a16:creationId xmlns:a16="http://schemas.microsoft.com/office/drawing/2014/main" id="{363C9725-31C3-4AD0-BF23-1A12B5C9A30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9" name="等腰三角形 428">
                <a:extLst>
                  <a:ext uri="{FF2B5EF4-FFF2-40B4-BE49-F238E27FC236}">
                    <a16:creationId xmlns:a16="http://schemas.microsoft.com/office/drawing/2014/main" id="{AD206A0C-2D7E-41AC-9973-9C6A54D22443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等腰三角形 429">
                <a:extLst>
                  <a:ext uri="{FF2B5EF4-FFF2-40B4-BE49-F238E27FC236}">
                    <a16:creationId xmlns:a16="http://schemas.microsoft.com/office/drawing/2014/main" id="{036F0243-046E-42FB-B072-FE79D5F55BD2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等腰三角形 430">
                <a:extLst>
                  <a:ext uri="{FF2B5EF4-FFF2-40B4-BE49-F238E27FC236}">
                    <a16:creationId xmlns:a16="http://schemas.microsoft.com/office/drawing/2014/main" id="{3EDFE060-AE94-4460-8C8D-C12AF6D1091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9" name="等腰三角形 308">
              <a:extLst>
                <a:ext uri="{FF2B5EF4-FFF2-40B4-BE49-F238E27FC236}">
                  <a16:creationId xmlns:a16="http://schemas.microsoft.com/office/drawing/2014/main" id="{043C34A2-D77A-4BE3-A5A6-809FF6EFEAD4}"/>
                </a:ext>
              </a:extLst>
            </p:cNvPr>
            <p:cNvSpPr/>
            <p:nvPr/>
          </p:nvSpPr>
          <p:spPr>
            <a:xfrm rot="16200000">
              <a:off x="8147536" y="3096286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等腰三角形 309">
              <a:extLst>
                <a:ext uri="{FF2B5EF4-FFF2-40B4-BE49-F238E27FC236}">
                  <a16:creationId xmlns:a16="http://schemas.microsoft.com/office/drawing/2014/main" id="{17A8910F-9716-4174-89B5-EB007A27944E}"/>
                </a:ext>
              </a:extLst>
            </p:cNvPr>
            <p:cNvSpPr/>
            <p:nvPr/>
          </p:nvSpPr>
          <p:spPr>
            <a:xfrm rot="5400000">
              <a:off x="8791217" y="3097766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4339AC6-6F12-43DE-BDFE-C127D84D22C1}"/>
                </a:ext>
              </a:extLst>
            </p:cNvPr>
            <p:cNvSpPr/>
            <p:nvPr/>
          </p:nvSpPr>
          <p:spPr>
            <a:xfrm>
              <a:off x="8445344" y="2943906"/>
              <a:ext cx="501198" cy="457757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等腰三角形 311">
              <a:extLst>
                <a:ext uri="{FF2B5EF4-FFF2-40B4-BE49-F238E27FC236}">
                  <a16:creationId xmlns:a16="http://schemas.microsoft.com/office/drawing/2014/main" id="{388AA6A6-B834-4C40-A799-B1D9601C0520}"/>
                </a:ext>
              </a:extLst>
            </p:cNvPr>
            <p:cNvSpPr/>
            <p:nvPr/>
          </p:nvSpPr>
          <p:spPr>
            <a:xfrm rot="16200000">
              <a:off x="7384769" y="3101498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等腰三角形 312">
              <a:extLst>
                <a:ext uri="{FF2B5EF4-FFF2-40B4-BE49-F238E27FC236}">
                  <a16:creationId xmlns:a16="http://schemas.microsoft.com/office/drawing/2014/main" id="{5C65DDF3-E314-46A1-B6EF-F1DB14BCEE90}"/>
                </a:ext>
              </a:extLst>
            </p:cNvPr>
            <p:cNvSpPr/>
            <p:nvPr/>
          </p:nvSpPr>
          <p:spPr>
            <a:xfrm rot="5400000">
              <a:off x="8028451" y="3102978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233C8B6C-8529-4752-850E-9F5E69327C16}"/>
                </a:ext>
              </a:extLst>
            </p:cNvPr>
            <p:cNvSpPr/>
            <p:nvPr/>
          </p:nvSpPr>
          <p:spPr>
            <a:xfrm>
              <a:off x="7684965" y="2949119"/>
              <a:ext cx="501198" cy="45775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等腰三角形 314">
              <a:extLst>
                <a:ext uri="{FF2B5EF4-FFF2-40B4-BE49-F238E27FC236}">
                  <a16:creationId xmlns:a16="http://schemas.microsoft.com/office/drawing/2014/main" id="{AFA6677B-2AAE-4997-AD6F-4F238AD47572}"/>
                </a:ext>
              </a:extLst>
            </p:cNvPr>
            <p:cNvSpPr/>
            <p:nvPr/>
          </p:nvSpPr>
          <p:spPr>
            <a:xfrm rot="5400000">
              <a:off x="7265683" y="3099254"/>
              <a:ext cx="457757" cy="15002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DCAEBA2D-2AC6-40C8-B8AB-322AFC20A917}"/>
                </a:ext>
              </a:extLst>
            </p:cNvPr>
            <p:cNvSpPr/>
            <p:nvPr/>
          </p:nvSpPr>
          <p:spPr>
            <a:xfrm>
              <a:off x="6237067" y="2945395"/>
              <a:ext cx="1188237" cy="4577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A318AB38-6D12-43ED-AF81-22B9339FA6AB}"/>
                </a:ext>
              </a:extLst>
            </p:cNvPr>
            <p:cNvSpPr/>
            <p:nvPr/>
          </p:nvSpPr>
          <p:spPr>
            <a:xfrm>
              <a:off x="5721671" y="2945404"/>
              <a:ext cx="931946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9BE762E9-7858-4309-9E8C-95ED782CB072}"/>
                </a:ext>
              </a:extLst>
            </p:cNvPr>
            <p:cNvSpPr/>
            <p:nvPr/>
          </p:nvSpPr>
          <p:spPr>
            <a:xfrm>
              <a:off x="5088023" y="2945404"/>
              <a:ext cx="808011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E7D3A378-5F7B-4169-8EBF-E185B0DA0E25}"/>
                </a:ext>
              </a:extLst>
            </p:cNvPr>
            <p:cNvCxnSpPr>
              <a:cxnSpLocks/>
            </p:cNvCxnSpPr>
            <p:nvPr/>
          </p:nvCxnSpPr>
          <p:spPr>
            <a:xfrm>
              <a:off x="5063457" y="2935775"/>
              <a:ext cx="6572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5C52686E-1C0C-437D-9C8D-DF2C10FDC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457" y="3401673"/>
              <a:ext cx="6572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群組 320">
              <a:extLst>
                <a:ext uri="{FF2B5EF4-FFF2-40B4-BE49-F238E27FC236}">
                  <a16:creationId xmlns:a16="http://schemas.microsoft.com/office/drawing/2014/main" id="{3BF528E8-EF38-4753-B43B-57086A0F5B5E}"/>
                </a:ext>
              </a:extLst>
            </p:cNvPr>
            <p:cNvGrpSpPr/>
            <p:nvPr/>
          </p:nvGrpSpPr>
          <p:grpSpPr>
            <a:xfrm>
              <a:off x="7421568" y="2920615"/>
              <a:ext cx="268175" cy="514139"/>
              <a:chOff x="3294740" y="2087342"/>
              <a:chExt cx="356553" cy="940429"/>
            </a:xfrm>
          </p:grpSpPr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66EB212C-931F-41C4-AD12-B192C092C9BB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等腰三角形 424">
                <a:extLst>
                  <a:ext uri="{FF2B5EF4-FFF2-40B4-BE49-F238E27FC236}">
                    <a16:creationId xmlns:a16="http://schemas.microsoft.com/office/drawing/2014/main" id="{054C8473-E50E-44BE-96E5-373C228726F1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等腰三角形 425">
                <a:extLst>
                  <a:ext uri="{FF2B5EF4-FFF2-40B4-BE49-F238E27FC236}">
                    <a16:creationId xmlns:a16="http://schemas.microsoft.com/office/drawing/2014/main" id="{6528FACD-0BE8-4E8A-9C93-26C38BA2E669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等腰三角形 426">
                <a:extLst>
                  <a:ext uri="{FF2B5EF4-FFF2-40B4-BE49-F238E27FC236}">
                    <a16:creationId xmlns:a16="http://schemas.microsoft.com/office/drawing/2014/main" id="{5A404947-72F5-420D-A824-D44665BDE56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2EB20F3F-2581-4E72-81E1-A1CB649DF963}"/>
                </a:ext>
              </a:extLst>
            </p:cNvPr>
            <p:cNvGrpSpPr/>
            <p:nvPr/>
          </p:nvGrpSpPr>
          <p:grpSpPr>
            <a:xfrm>
              <a:off x="8184335" y="2920615"/>
              <a:ext cx="268175" cy="514139"/>
              <a:chOff x="3294740" y="2087342"/>
              <a:chExt cx="356553" cy="940429"/>
            </a:xfrm>
          </p:grpSpPr>
          <p:sp>
            <p:nvSpPr>
              <p:cNvPr id="420" name="等腰三角形 419">
                <a:extLst>
                  <a:ext uri="{FF2B5EF4-FFF2-40B4-BE49-F238E27FC236}">
                    <a16:creationId xmlns:a16="http://schemas.microsoft.com/office/drawing/2014/main" id="{ECD897B4-B95E-4ED8-BDEF-34F058D6D1CD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等腰三角形 420">
                <a:extLst>
                  <a:ext uri="{FF2B5EF4-FFF2-40B4-BE49-F238E27FC236}">
                    <a16:creationId xmlns:a16="http://schemas.microsoft.com/office/drawing/2014/main" id="{C4409375-31BB-46F7-859C-73E312A5FD3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等腰三角形 421">
                <a:extLst>
                  <a:ext uri="{FF2B5EF4-FFF2-40B4-BE49-F238E27FC236}">
                    <a16:creationId xmlns:a16="http://schemas.microsoft.com/office/drawing/2014/main" id="{8FC473BA-D19A-45D3-82E6-B25146B76F3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等腰三角形 422">
                <a:extLst>
                  <a:ext uri="{FF2B5EF4-FFF2-40B4-BE49-F238E27FC236}">
                    <a16:creationId xmlns:a16="http://schemas.microsoft.com/office/drawing/2014/main" id="{3A4B8B6F-2C06-4F18-9962-A725A910E85C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3" name="群組 322">
              <a:extLst>
                <a:ext uri="{FF2B5EF4-FFF2-40B4-BE49-F238E27FC236}">
                  <a16:creationId xmlns:a16="http://schemas.microsoft.com/office/drawing/2014/main" id="{22B49187-E292-4258-AB5D-AD15BCC8759C}"/>
                </a:ext>
              </a:extLst>
            </p:cNvPr>
            <p:cNvGrpSpPr/>
            <p:nvPr/>
          </p:nvGrpSpPr>
          <p:grpSpPr>
            <a:xfrm>
              <a:off x="8955102" y="2920615"/>
              <a:ext cx="268175" cy="514139"/>
              <a:chOff x="3294740" y="2087342"/>
              <a:chExt cx="356553" cy="940429"/>
            </a:xfrm>
          </p:grpSpPr>
          <p:sp>
            <p:nvSpPr>
              <p:cNvPr id="416" name="等腰三角形 415">
                <a:extLst>
                  <a:ext uri="{FF2B5EF4-FFF2-40B4-BE49-F238E27FC236}">
                    <a16:creationId xmlns:a16="http://schemas.microsoft.com/office/drawing/2014/main" id="{D2A7A88F-F792-4FD7-9821-D84DE1700156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7" name="等腰三角形 416">
                <a:extLst>
                  <a:ext uri="{FF2B5EF4-FFF2-40B4-BE49-F238E27FC236}">
                    <a16:creationId xmlns:a16="http://schemas.microsoft.com/office/drawing/2014/main" id="{5F5B9A9A-BD3E-4DDA-AB9A-9745C16A3ADD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等腰三角形 417">
                <a:extLst>
                  <a:ext uri="{FF2B5EF4-FFF2-40B4-BE49-F238E27FC236}">
                    <a16:creationId xmlns:a16="http://schemas.microsoft.com/office/drawing/2014/main" id="{D8B8DD11-59FD-43AC-A541-1C6C50B02A7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等腰三角形 418">
                <a:extLst>
                  <a:ext uri="{FF2B5EF4-FFF2-40B4-BE49-F238E27FC236}">
                    <a16:creationId xmlns:a16="http://schemas.microsoft.com/office/drawing/2014/main" id="{73C14E55-7480-458D-8F0E-9902D794A942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29063B58-7FED-44A4-AC94-4642ECF5F6E8}"/>
                </a:ext>
              </a:extLst>
            </p:cNvPr>
            <p:cNvSpPr/>
            <p:nvPr/>
          </p:nvSpPr>
          <p:spPr>
            <a:xfrm rot="16200000">
              <a:off x="8915163" y="3684164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等腰三角形 324">
              <a:extLst>
                <a:ext uri="{FF2B5EF4-FFF2-40B4-BE49-F238E27FC236}">
                  <a16:creationId xmlns:a16="http://schemas.microsoft.com/office/drawing/2014/main" id="{155A3710-ED57-4DC2-989B-ECC6DC5EA96F}"/>
                </a:ext>
              </a:extLst>
            </p:cNvPr>
            <p:cNvSpPr/>
            <p:nvPr/>
          </p:nvSpPr>
          <p:spPr>
            <a:xfrm rot="5400000">
              <a:off x="9558844" y="3685644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34A605B-1361-48EC-90C1-9A27843FDBB6}"/>
                </a:ext>
              </a:extLst>
            </p:cNvPr>
            <p:cNvSpPr/>
            <p:nvPr/>
          </p:nvSpPr>
          <p:spPr>
            <a:xfrm>
              <a:off x="9212971" y="3531785"/>
              <a:ext cx="501198" cy="457757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6D37D60B-045F-4C02-B63D-22F1C4AE91F6}"/>
                </a:ext>
              </a:extLst>
            </p:cNvPr>
            <p:cNvSpPr/>
            <p:nvPr/>
          </p:nvSpPr>
          <p:spPr>
            <a:xfrm rot="16200000">
              <a:off x="8152396" y="3689376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等腰三角形 327">
              <a:extLst>
                <a:ext uri="{FF2B5EF4-FFF2-40B4-BE49-F238E27FC236}">
                  <a16:creationId xmlns:a16="http://schemas.microsoft.com/office/drawing/2014/main" id="{86BC6635-18FD-4751-AB12-E33DEB46A625}"/>
                </a:ext>
              </a:extLst>
            </p:cNvPr>
            <p:cNvSpPr/>
            <p:nvPr/>
          </p:nvSpPr>
          <p:spPr>
            <a:xfrm rot="5400000">
              <a:off x="8796077" y="3690856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C29D77F-AE2B-4A3D-B670-7660544F758F}"/>
                </a:ext>
              </a:extLst>
            </p:cNvPr>
            <p:cNvSpPr/>
            <p:nvPr/>
          </p:nvSpPr>
          <p:spPr>
            <a:xfrm>
              <a:off x="8452592" y="3536997"/>
              <a:ext cx="501198" cy="45775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等腰三角形 329">
              <a:extLst>
                <a:ext uri="{FF2B5EF4-FFF2-40B4-BE49-F238E27FC236}">
                  <a16:creationId xmlns:a16="http://schemas.microsoft.com/office/drawing/2014/main" id="{7155B4E2-2C01-4272-B51C-B47F41B69772}"/>
                </a:ext>
              </a:extLst>
            </p:cNvPr>
            <p:cNvSpPr/>
            <p:nvPr/>
          </p:nvSpPr>
          <p:spPr>
            <a:xfrm rot="5400000">
              <a:off x="8033310" y="3687133"/>
              <a:ext cx="457757" cy="15002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B872DB8-7DE3-404F-8432-0E3B126CD990}"/>
                </a:ext>
              </a:extLst>
            </p:cNvPr>
            <p:cNvSpPr/>
            <p:nvPr/>
          </p:nvSpPr>
          <p:spPr>
            <a:xfrm>
              <a:off x="7183251" y="3533273"/>
              <a:ext cx="1012547" cy="4577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B8035E2-7F64-498A-96DC-83CF9A7B166B}"/>
                </a:ext>
              </a:extLst>
            </p:cNvPr>
            <p:cNvSpPr/>
            <p:nvPr/>
          </p:nvSpPr>
          <p:spPr>
            <a:xfrm>
              <a:off x="6559795" y="3533282"/>
              <a:ext cx="861449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6C26B5B9-F1EA-447E-ADBC-EEA5A700D8F5}"/>
                </a:ext>
              </a:extLst>
            </p:cNvPr>
            <p:cNvSpPr/>
            <p:nvPr/>
          </p:nvSpPr>
          <p:spPr>
            <a:xfrm>
              <a:off x="5089789" y="3533282"/>
              <a:ext cx="1573873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4DEBACE9-69CA-4841-897A-F359A51BB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457" y="3538976"/>
              <a:ext cx="6548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5DF41CF8-8923-413C-85C3-E47B073FA03B}"/>
                </a:ext>
              </a:extLst>
            </p:cNvPr>
            <p:cNvCxnSpPr>
              <a:cxnSpLocks/>
            </p:cNvCxnSpPr>
            <p:nvPr/>
          </p:nvCxnSpPr>
          <p:spPr>
            <a:xfrm>
              <a:off x="5089789" y="3984616"/>
              <a:ext cx="65221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960C364B-F919-4E50-A60A-8D617728CF63}"/>
                </a:ext>
              </a:extLst>
            </p:cNvPr>
            <p:cNvGrpSpPr/>
            <p:nvPr/>
          </p:nvGrpSpPr>
          <p:grpSpPr>
            <a:xfrm>
              <a:off x="8189195" y="3508493"/>
              <a:ext cx="268175" cy="514139"/>
              <a:chOff x="3294740" y="2087342"/>
              <a:chExt cx="356553" cy="940429"/>
            </a:xfrm>
          </p:grpSpPr>
          <p:sp>
            <p:nvSpPr>
              <p:cNvPr id="412" name="等腰三角形 411">
                <a:extLst>
                  <a:ext uri="{FF2B5EF4-FFF2-40B4-BE49-F238E27FC236}">
                    <a16:creationId xmlns:a16="http://schemas.microsoft.com/office/drawing/2014/main" id="{2F638B08-75F5-4538-B5D7-FA1CD112603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3" name="等腰三角形 412">
                <a:extLst>
                  <a:ext uri="{FF2B5EF4-FFF2-40B4-BE49-F238E27FC236}">
                    <a16:creationId xmlns:a16="http://schemas.microsoft.com/office/drawing/2014/main" id="{FDA7601C-9C82-4FD2-80C7-CCAD77C3D21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4" name="等腰三角形 413">
                <a:extLst>
                  <a:ext uri="{FF2B5EF4-FFF2-40B4-BE49-F238E27FC236}">
                    <a16:creationId xmlns:a16="http://schemas.microsoft.com/office/drawing/2014/main" id="{43CC5714-4E5D-4A07-8535-2FFA96BE39CE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等腰三角形 414">
                <a:extLst>
                  <a:ext uri="{FF2B5EF4-FFF2-40B4-BE49-F238E27FC236}">
                    <a16:creationId xmlns:a16="http://schemas.microsoft.com/office/drawing/2014/main" id="{C29E81D2-C9FA-4141-A5CE-A4BD38E1945D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DF2315B3-C3B2-4568-B9FC-BF58841A127C}"/>
                </a:ext>
              </a:extLst>
            </p:cNvPr>
            <p:cNvGrpSpPr/>
            <p:nvPr/>
          </p:nvGrpSpPr>
          <p:grpSpPr>
            <a:xfrm>
              <a:off x="8951962" y="3508493"/>
              <a:ext cx="268175" cy="514139"/>
              <a:chOff x="3294740" y="2087342"/>
              <a:chExt cx="356553" cy="940429"/>
            </a:xfrm>
          </p:grpSpPr>
          <p:sp>
            <p:nvSpPr>
              <p:cNvPr id="408" name="等腰三角形 407">
                <a:extLst>
                  <a:ext uri="{FF2B5EF4-FFF2-40B4-BE49-F238E27FC236}">
                    <a16:creationId xmlns:a16="http://schemas.microsoft.com/office/drawing/2014/main" id="{14A4A486-D8AE-4629-9D58-C07C5A1E6F9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9" name="等腰三角形 408">
                <a:extLst>
                  <a:ext uri="{FF2B5EF4-FFF2-40B4-BE49-F238E27FC236}">
                    <a16:creationId xmlns:a16="http://schemas.microsoft.com/office/drawing/2014/main" id="{917897D6-83B1-48E8-9036-A96308D6110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等腰三角形 409">
                <a:extLst>
                  <a:ext uri="{FF2B5EF4-FFF2-40B4-BE49-F238E27FC236}">
                    <a16:creationId xmlns:a16="http://schemas.microsoft.com/office/drawing/2014/main" id="{D5610A3E-2979-4AD4-90F0-A2D61FB0B203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1" name="等腰三角形 410">
                <a:extLst>
                  <a:ext uri="{FF2B5EF4-FFF2-40B4-BE49-F238E27FC236}">
                    <a16:creationId xmlns:a16="http://schemas.microsoft.com/office/drawing/2014/main" id="{28FC3094-220B-4D0E-A0D2-67DB0D75AEE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8" name="群組 337">
              <a:extLst>
                <a:ext uri="{FF2B5EF4-FFF2-40B4-BE49-F238E27FC236}">
                  <a16:creationId xmlns:a16="http://schemas.microsoft.com/office/drawing/2014/main" id="{03A84912-7B7E-4EA9-B942-9D31464D7EF2}"/>
                </a:ext>
              </a:extLst>
            </p:cNvPr>
            <p:cNvGrpSpPr/>
            <p:nvPr/>
          </p:nvGrpSpPr>
          <p:grpSpPr>
            <a:xfrm>
              <a:off x="9722728" y="3508493"/>
              <a:ext cx="268175" cy="514139"/>
              <a:chOff x="3294740" y="2087342"/>
              <a:chExt cx="356553" cy="940429"/>
            </a:xfrm>
          </p:grpSpPr>
          <p:sp>
            <p:nvSpPr>
              <p:cNvPr id="404" name="等腰三角形 403">
                <a:extLst>
                  <a:ext uri="{FF2B5EF4-FFF2-40B4-BE49-F238E27FC236}">
                    <a16:creationId xmlns:a16="http://schemas.microsoft.com/office/drawing/2014/main" id="{FFDDC893-4542-4CB7-A97D-B8EA7A85DF22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等腰三角形 404">
                <a:extLst>
                  <a:ext uri="{FF2B5EF4-FFF2-40B4-BE49-F238E27FC236}">
                    <a16:creationId xmlns:a16="http://schemas.microsoft.com/office/drawing/2014/main" id="{593AF70E-BFF8-4642-AD46-E196C046771B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6" name="等腰三角形 405">
                <a:extLst>
                  <a:ext uri="{FF2B5EF4-FFF2-40B4-BE49-F238E27FC236}">
                    <a16:creationId xmlns:a16="http://schemas.microsoft.com/office/drawing/2014/main" id="{75EDAD70-966B-42E2-B1FF-6EBF243D610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7" name="等腰三角形 406">
                <a:extLst>
                  <a:ext uri="{FF2B5EF4-FFF2-40B4-BE49-F238E27FC236}">
                    <a16:creationId xmlns:a16="http://schemas.microsoft.com/office/drawing/2014/main" id="{46C41484-9206-4643-98BD-ACF649C5CA0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9F5C59E4-A377-4B83-9A78-9527EEBE0649}"/>
                </a:ext>
              </a:extLst>
            </p:cNvPr>
            <p:cNvGrpSpPr/>
            <p:nvPr/>
          </p:nvGrpSpPr>
          <p:grpSpPr>
            <a:xfrm>
              <a:off x="10487322" y="3513295"/>
              <a:ext cx="268175" cy="504375"/>
              <a:chOff x="3294740" y="2087342"/>
              <a:chExt cx="356553" cy="940429"/>
            </a:xfrm>
          </p:grpSpPr>
          <p:sp>
            <p:nvSpPr>
              <p:cNvPr id="400" name="等腰三角形 399">
                <a:extLst>
                  <a:ext uri="{FF2B5EF4-FFF2-40B4-BE49-F238E27FC236}">
                    <a16:creationId xmlns:a16="http://schemas.microsoft.com/office/drawing/2014/main" id="{0794A286-C6E4-45A6-874C-07F1F9831D32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1" name="等腰三角形 400">
                <a:extLst>
                  <a:ext uri="{FF2B5EF4-FFF2-40B4-BE49-F238E27FC236}">
                    <a16:creationId xmlns:a16="http://schemas.microsoft.com/office/drawing/2014/main" id="{9BCAE467-B537-42FE-B965-D2BAF42B5F6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2" name="等腰三角形 401">
                <a:extLst>
                  <a:ext uri="{FF2B5EF4-FFF2-40B4-BE49-F238E27FC236}">
                    <a16:creationId xmlns:a16="http://schemas.microsoft.com/office/drawing/2014/main" id="{C82A0820-E971-49D4-8A48-DA1166AE364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3" name="等腰三角形 402">
                <a:extLst>
                  <a:ext uri="{FF2B5EF4-FFF2-40B4-BE49-F238E27FC236}">
                    <a16:creationId xmlns:a16="http://schemas.microsoft.com/office/drawing/2014/main" id="{4B224B85-4A38-42BD-BA56-50DC4FB5D898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id="{7B2EE82A-5859-4FE0-A1FD-E9F784F16173}"/>
                </a:ext>
              </a:extLst>
            </p:cNvPr>
            <p:cNvGrpSpPr/>
            <p:nvPr/>
          </p:nvGrpSpPr>
          <p:grpSpPr>
            <a:xfrm>
              <a:off x="9730098" y="2921945"/>
              <a:ext cx="268175" cy="514139"/>
              <a:chOff x="3294740" y="2087342"/>
              <a:chExt cx="356553" cy="940429"/>
            </a:xfrm>
          </p:grpSpPr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20AB06F1-54C8-47B5-B260-7592E581F44F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等腰三角形 396">
                <a:extLst>
                  <a:ext uri="{FF2B5EF4-FFF2-40B4-BE49-F238E27FC236}">
                    <a16:creationId xmlns:a16="http://schemas.microsoft.com/office/drawing/2014/main" id="{1BBB743A-F606-409D-8AB6-66147BB6DAD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等腰三角形 397">
                <a:extLst>
                  <a:ext uri="{FF2B5EF4-FFF2-40B4-BE49-F238E27FC236}">
                    <a16:creationId xmlns:a16="http://schemas.microsoft.com/office/drawing/2014/main" id="{C9E490AA-0815-4CAA-B179-053A6BA1548C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等腰三角形 398">
                <a:extLst>
                  <a:ext uri="{FF2B5EF4-FFF2-40B4-BE49-F238E27FC236}">
                    <a16:creationId xmlns:a16="http://schemas.microsoft.com/office/drawing/2014/main" id="{954762C3-00F9-4227-A053-BA4074C2BEA0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41" name="文字方塊 340">
              <a:extLst>
                <a:ext uri="{FF2B5EF4-FFF2-40B4-BE49-F238E27FC236}">
                  <a16:creationId xmlns:a16="http://schemas.microsoft.com/office/drawing/2014/main" id="{AB311102-F681-4A20-A23A-ABE039EE5937}"/>
                </a:ext>
              </a:extLst>
            </p:cNvPr>
            <p:cNvSpPr txBox="1"/>
            <p:nvPr/>
          </p:nvSpPr>
          <p:spPr>
            <a:xfrm>
              <a:off x="7009318" y="2361255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2" name="文字方塊 341">
              <a:extLst>
                <a:ext uri="{FF2B5EF4-FFF2-40B4-BE49-F238E27FC236}">
                  <a16:creationId xmlns:a16="http://schemas.microsoft.com/office/drawing/2014/main" id="{19CEDB46-7323-4D25-BC19-D521B15D2D2F}"/>
                </a:ext>
              </a:extLst>
            </p:cNvPr>
            <p:cNvSpPr txBox="1"/>
            <p:nvPr/>
          </p:nvSpPr>
          <p:spPr>
            <a:xfrm>
              <a:off x="7766737" y="2368652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3" name="文字方塊 342">
              <a:extLst>
                <a:ext uri="{FF2B5EF4-FFF2-40B4-BE49-F238E27FC236}">
                  <a16:creationId xmlns:a16="http://schemas.microsoft.com/office/drawing/2014/main" id="{4D817C65-95F1-44EB-9838-CC23F6DE40F5}"/>
                </a:ext>
              </a:extLst>
            </p:cNvPr>
            <p:cNvSpPr txBox="1"/>
            <p:nvPr/>
          </p:nvSpPr>
          <p:spPr>
            <a:xfrm>
              <a:off x="8536012" y="2366489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0BC4AD83-57E3-4D8A-BBB9-C4A679FDD275}"/>
                </a:ext>
              </a:extLst>
            </p:cNvPr>
            <p:cNvSpPr txBox="1"/>
            <p:nvPr/>
          </p:nvSpPr>
          <p:spPr>
            <a:xfrm>
              <a:off x="7774515" y="296168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5" name="文字方塊 344">
              <a:extLst>
                <a:ext uri="{FF2B5EF4-FFF2-40B4-BE49-F238E27FC236}">
                  <a16:creationId xmlns:a16="http://schemas.microsoft.com/office/drawing/2014/main" id="{D934EF6C-DD27-4E06-A394-E4915B5A85BA}"/>
                </a:ext>
              </a:extLst>
            </p:cNvPr>
            <p:cNvSpPr txBox="1"/>
            <p:nvPr/>
          </p:nvSpPr>
          <p:spPr>
            <a:xfrm>
              <a:off x="8550505" y="3561416"/>
              <a:ext cx="255843" cy="43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6" name="文字方塊 345">
              <a:extLst>
                <a:ext uri="{FF2B5EF4-FFF2-40B4-BE49-F238E27FC236}">
                  <a16:creationId xmlns:a16="http://schemas.microsoft.com/office/drawing/2014/main" id="{FD413401-77E3-4A29-8907-1A60E927B0E0}"/>
                </a:ext>
              </a:extLst>
            </p:cNvPr>
            <p:cNvSpPr txBox="1"/>
            <p:nvPr/>
          </p:nvSpPr>
          <p:spPr>
            <a:xfrm>
              <a:off x="8541812" y="297356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7" name="文字方塊 346">
              <a:extLst>
                <a:ext uri="{FF2B5EF4-FFF2-40B4-BE49-F238E27FC236}">
                  <a16:creationId xmlns:a16="http://schemas.microsoft.com/office/drawing/2014/main" id="{612990CD-D742-449E-8BDF-49071CE844F9}"/>
                </a:ext>
              </a:extLst>
            </p:cNvPr>
            <p:cNvSpPr txBox="1"/>
            <p:nvPr/>
          </p:nvSpPr>
          <p:spPr>
            <a:xfrm>
              <a:off x="9335261" y="3547181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8" name="文字方塊 347">
              <a:extLst>
                <a:ext uri="{FF2B5EF4-FFF2-40B4-BE49-F238E27FC236}">
                  <a16:creationId xmlns:a16="http://schemas.microsoft.com/office/drawing/2014/main" id="{858D5F74-E2DC-49C4-B726-118F351D9A95}"/>
                </a:ext>
              </a:extLst>
            </p:cNvPr>
            <p:cNvSpPr txBox="1"/>
            <p:nvPr/>
          </p:nvSpPr>
          <p:spPr>
            <a:xfrm>
              <a:off x="9314448" y="2965433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49" name="文字方塊 348">
              <a:extLst>
                <a:ext uri="{FF2B5EF4-FFF2-40B4-BE49-F238E27FC236}">
                  <a16:creationId xmlns:a16="http://schemas.microsoft.com/office/drawing/2014/main" id="{C01E2156-E327-40AB-8DF5-518BC696891E}"/>
                </a:ext>
              </a:extLst>
            </p:cNvPr>
            <p:cNvSpPr txBox="1"/>
            <p:nvPr/>
          </p:nvSpPr>
          <p:spPr>
            <a:xfrm>
              <a:off x="10116401" y="356141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1C448244-74ED-47A1-BC07-505485CF2598}"/>
                </a:ext>
              </a:extLst>
            </p:cNvPr>
            <p:cNvSpPr/>
            <p:nvPr/>
          </p:nvSpPr>
          <p:spPr>
            <a:xfrm>
              <a:off x="4598921" y="2435914"/>
              <a:ext cx="434071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0F9C18D0-837F-47E6-AE74-776B926CE129}"/>
                </a:ext>
              </a:extLst>
            </p:cNvPr>
            <p:cNvSpPr/>
            <p:nvPr/>
          </p:nvSpPr>
          <p:spPr>
            <a:xfrm>
              <a:off x="4598921" y="3022263"/>
              <a:ext cx="457699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6147777B-4175-4402-A32A-7634D5E57D9D}"/>
                </a:ext>
              </a:extLst>
            </p:cNvPr>
            <p:cNvSpPr/>
            <p:nvPr/>
          </p:nvSpPr>
          <p:spPr>
            <a:xfrm>
              <a:off x="4597991" y="3624887"/>
              <a:ext cx="457699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F89F72F9-C971-4C9D-892D-A01BC6CECC12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2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271D7614-B116-447A-B8A4-3DAC70351F51}"/>
                </a:ext>
              </a:extLst>
            </p:cNvPr>
            <p:cNvCxnSpPr>
              <a:cxnSpLocks/>
            </p:cNvCxnSpPr>
            <p:nvPr/>
          </p:nvCxnSpPr>
          <p:spPr>
            <a:xfrm>
              <a:off x="7373002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6DCAC9BB-D324-4DD0-BC0B-36781B6C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118042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AD0138DE-4EDF-44B3-83EA-8979173A1D57}"/>
                </a:ext>
              </a:extLst>
            </p:cNvPr>
            <p:cNvCxnSpPr>
              <a:cxnSpLocks/>
            </p:cNvCxnSpPr>
            <p:nvPr/>
          </p:nvCxnSpPr>
          <p:spPr>
            <a:xfrm>
              <a:off x="890086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5276169D-89DC-40A7-99DA-35C4FFF5D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73813" y="1934645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>
              <a:extLst>
                <a:ext uri="{FF2B5EF4-FFF2-40B4-BE49-F238E27FC236}">
                  <a16:creationId xmlns:a16="http://schemas.microsoft.com/office/drawing/2014/main" id="{E0F7CA20-89DC-4917-A085-2FC5A7635642}"/>
                </a:ext>
              </a:extLst>
            </p:cNvPr>
            <p:cNvCxnSpPr>
              <a:cxnSpLocks/>
            </p:cNvCxnSpPr>
            <p:nvPr/>
          </p:nvCxnSpPr>
          <p:spPr>
            <a:xfrm>
              <a:off x="5845416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>
              <a:extLst>
                <a:ext uri="{FF2B5EF4-FFF2-40B4-BE49-F238E27FC236}">
                  <a16:creationId xmlns:a16="http://schemas.microsoft.com/office/drawing/2014/main" id="{862403BC-819C-499C-B792-B570664A88D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35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>
              <a:extLst>
                <a:ext uri="{FF2B5EF4-FFF2-40B4-BE49-F238E27FC236}">
                  <a16:creationId xmlns:a16="http://schemas.microsoft.com/office/drawing/2014/main" id="{FC90FE51-3A46-4CD8-A476-B49CEA37A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251" y="2000453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線接點 360">
              <a:extLst>
                <a:ext uri="{FF2B5EF4-FFF2-40B4-BE49-F238E27FC236}">
                  <a16:creationId xmlns:a16="http://schemas.microsoft.com/office/drawing/2014/main" id="{18FD566D-B75C-4FA9-9932-70BFDBA28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7699" y="20004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71EAAA91-DFB7-44F2-808F-D3FAB72AA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360" y="2285123"/>
              <a:ext cx="37907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D8659DC6-683B-4623-A68D-DBDCBFF82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101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4F61A6A6-10F1-49C0-B45C-2F281AEB6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989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CC0878D0-C5AA-44CD-833A-CFB9C87CC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1437" y="2010868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7F92DE61-2361-47CB-AAD9-741556C81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1098" y="2295538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95282D3B-6C88-4A3C-8EF4-57BECEBFC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39" y="2007396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6A3835F8-B417-4651-906A-30A8F6CD6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5581" y="2014339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線接點 368">
              <a:extLst>
                <a:ext uri="{FF2B5EF4-FFF2-40B4-BE49-F238E27FC236}">
                  <a16:creationId xmlns:a16="http://schemas.microsoft.com/office/drawing/2014/main" id="{F6B04926-B39F-472B-85E2-39B931437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6029" y="201433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81C1ADFA-FB84-46DA-882F-659B2EECC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690" y="229900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接點 370">
              <a:extLst>
                <a:ext uri="{FF2B5EF4-FFF2-40B4-BE49-F238E27FC236}">
                  <a16:creationId xmlns:a16="http://schemas.microsoft.com/office/drawing/2014/main" id="{3E62109E-3D6A-42FC-A898-A6E9E2A59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432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直線接點 371">
              <a:extLst>
                <a:ext uri="{FF2B5EF4-FFF2-40B4-BE49-F238E27FC236}">
                  <a16:creationId xmlns:a16="http://schemas.microsoft.com/office/drawing/2014/main" id="{1ED48C94-772A-4D0F-A5C5-56D64C348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794" y="2014339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26EA0283-9642-4B96-B286-8819A8CFC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6242" y="201433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接點 373">
              <a:extLst>
                <a:ext uri="{FF2B5EF4-FFF2-40B4-BE49-F238E27FC236}">
                  <a16:creationId xmlns:a16="http://schemas.microsoft.com/office/drawing/2014/main" id="{7EB82E8D-5C77-44CD-A5CC-178B25E14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5902" y="229900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線接點 374">
              <a:extLst>
                <a:ext uri="{FF2B5EF4-FFF2-40B4-BE49-F238E27FC236}">
                  <a16:creationId xmlns:a16="http://schemas.microsoft.com/office/drawing/2014/main" id="{8BAAA56C-C6E8-4909-AEBE-A8E9BA0AC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9644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9AC3890B-BBE9-4261-A824-311E0E7CB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216" y="2021282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A2209029-7FAC-4D5C-90BE-37247F4CC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1664" y="2021282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48BA2BC4-2519-4ECC-8C01-CEF58D41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325" y="23059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CA184B29-4093-4B0D-8ECA-CC4475AA1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5066" y="201781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0AFB6D16-7E70-4C50-A8A9-7B63E6560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567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B282C041-A60D-4E42-B3C7-3DEA9551C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015" y="1996981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3137AACF-9BC0-447D-8D8B-51E7AC20F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676" y="2281651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7CD680AD-960C-44C5-8547-EB412EE5D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417" y="1993510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6581DD4E-1835-480A-BC63-AF2634184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820" y="2000453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7B5C5D96-897F-457C-922C-890EF1F31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5268" y="20004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B0D8728D-3C10-4051-AD5C-B6183AD7E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928" y="228512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9AD8205E-168D-4BA0-B252-4F6FB45EF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670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64FF493-6A1E-423B-87DC-94BE3C8D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3009" y="1993510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1523ACE9-F92C-4854-9A32-80DF783E5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3457" y="1993510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2990D30F-5B1E-43E4-8B58-978065A9E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3118" y="2278180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2F705A6E-F92D-422E-86BD-2C96A3F7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859" y="199003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3B8270EF-19A8-4C07-94FB-3A6DBCE9F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8136" y="2031697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接點 392">
              <a:extLst>
                <a:ext uri="{FF2B5EF4-FFF2-40B4-BE49-F238E27FC236}">
                  <a16:creationId xmlns:a16="http://schemas.microsoft.com/office/drawing/2014/main" id="{DAE291D8-2072-4E3F-959D-99535A012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8584" y="2031697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線接點 393">
              <a:extLst>
                <a:ext uri="{FF2B5EF4-FFF2-40B4-BE49-F238E27FC236}">
                  <a16:creationId xmlns:a16="http://schemas.microsoft.com/office/drawing/2014/main" id="{D82E3768-4B91-4EA2-AB08-BC455FDA3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11986" y="2028225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FF63F8BF-77A8-4DDE-B484-D6EE8DFEE5E8}"/>
                </a:ext>
              </a:extLst>
            </p:cNvPr>
            <p:cNvSpPr/>
            <p:nvPr/>
          </p:nvSpPr>
          <p:spPr>
            <a:xfrm>
              <a:off x="4582607" y="1975762"/>
              <a:ext cx="434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4AEE5982-337B-4EC7-8EA6-2FCB82FF3FC9}"/>
              </a:ext>
            </a:extLst>
          </p:cNvPr>
          <p:cNvSpPr txBox="1"/>
          <p:nvPr/>
        </p:nvSpPr>
        <p:spPr>
          <a:xfrm>
            <a:off x="7128089" y="51439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FF1BA646-C112-4B37-8F6A-2354CB8533CE}"/>
              </a:ext>
            </a:extLst>
          </p:cNvPr>
          <p:cNvSpPr txBox="1"/>
          <p:nvPr/>
        </p:nvSpPr>
        <p:spPr>
          <a:xfrm>
            <a:off x="7857537" y="55789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6" name="文字方塊 445">
            <a:extLst>
              <a:ext uri="{FF2B5EF4-FFF2-40B4-BE49-F238E27FC236}">
                <a16:creationId xmlns:a16="http://schemas.microsoft.com/office/drawing/2014/main" id="{9DD3D10B-EFFF-4427-9C8E-075B813C1078}"/>
              </a:ext>
            </a:extLst>
          </p:cNvPr>
          <p:cNvSpPr txBox="1"/>
          <p:nvPr/>
        </p:nvSpPr>
        <p:spPr>
          <a:xfrm>
            <a:off x="6394658" y="4656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7" name="文字方塊 446">
            <a:extLst>
              <a:ext uri="{FF2B5EF4-FFF2-40B4-BE49-F238E27FC236}">
                <a16:creationId xmlns:a16="http://schemas.microsoft.com/office/drawing/2014/main" id="{C763ABCC-330A-4F63-ACF4-BEC5C9E2DF47}"/>
              </a:ext>
            </a:extLst>
          </p:cNvPr>
          <p:cNvSpPr txBox="1"/>
          <p:nvPr/>
        </p:nvSpPr>
        <p:spPr>
          <a:xfrm>
            <a:off x="1136205" y="2112685"/>
            <a:ext cx="3021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Ex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always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@(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posedge clk )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begin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A1 = IN;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A2 = A1;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A3 = A2;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end</a:t>
            </a:r>
            <a:endParaRPr lang="zh-TW" alt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5229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assignment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85C98CA8-1300-4A40-B3F3-90131F85CCF2}"/>
              </a:ext>
            </a:extLst>
          </p:cNvPr>
          <p:cNvGrpSpPr/>
          <p:nvPr/>
        </p:nvGrpSpPr>
        <p:grpSpPr>
          <a:xfrm>
            <a:off x="4901165" y="2754100"/>
            <a:ext cx="6700491" cy="1698711"/>
            <a:chOff x="1432462" y="1352550"/>
            <a:chExt cx="9517200" cy="398807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D243684-D0AA-446A-8DC5-93A5C0FAA1E4}"/>
                </a:ext>
              </a:extLst>
            </p:cNvPr>
            <p:cNvSpPr/>
            <p:nvPr/>
          </p:nvSpPr>
          <p:spPr>
            <a:xfrm>
              <a:off x="8766277" y="4294537"/>
              <a:ext cx="2175904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31ADC125-9C07-43FE-AA5A-1B5C6ECB37C4}"/>
                </a:ext>
              </a:extLst>
            </p:cNvPr>
            <p:cNvSpPr/>
            <p:nvPr/>
          </p:nvSpPr>
          <p:spPr>
            <a:xfrm rot="16200000">
              <a:off x="8249213" y="4603291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6C95570-1E9F-44A3-8EED-4541578365E5}"/>
                </a:ext>
              </a:extLst>
            </p:cNvPr>
            <p:cNvSpPr/>
            <p:nvPr/>
          </p:nvSpPr>
          <p:spPr>
            <a:xfrm>
              <a:off x="8753619" y="3212063"/>
              <a:ext cx="2188562" cy="837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BF763304-A6AC-4B98-B5FD-372CD18CDA4A}"/>
                </a:ext>
              </a:extLst>
            </p:cNvPr>
            <p:cNvSpPr/>
            <p:nvPr/>
          </p:nvSpPr>
          <p:spPr>
            <a:xfrm rot="16200000">
              <a:off x="8252660" y="3520817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8DADAFF7-78E8-4D8E-AAC0-4B6000194F7D}"/>
                </a:ext>
              </a:extLst>
            </p:cNvPr>
            <p:cNvSpPr/>
            <p:nvPr/>
          </p:nvSpPr>
          <p:spPr>
            <a:xfrm rot="16200000">
              <a:off x="7206984" y="2443996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269F4F-E4DD-4FB4-87B9-EE230906C11D}"/>
                </a:ext>
              </a:extLst>
            </p:cNvPr>
            <p:cNvSpPr/>
            <p:nvPr/>
          </p:nvSpPr>
          <p:spPr>
            <a:xfrm>
              <a:off x="7717278" y="2127800"/>
              <a:ext cx="3217421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20238BC0-5BFF-4C8A-84F6-6AA0D2350C52}"/>
                </a:ext>
              </a:extLst>
            </p:cNvPr>
            <p:cNvSpPr/>
            <p:nvPr/>
          </p:nvSpPr>
          <p:spPr>
            <a:xfrm rot="16200000">
              <a:off x="7216701" y="4596499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26A90266-03DE-4ACE-9FE7-595850715048}"/>
                </a:ext>
              </a:extLst>
            </p:cNvPr>
            <p:cNvSpPr/>
            <p:nvPr/>
          </p:nvSpPr>
          <p:spPr>
            <a:xfrm rot="5400000">
              <a:off x="8072511" y="4599206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24BC06D-33EF-4C32-9FFE-8D68DCC07006}"/>
                </a:ext>
              </a:extLst>
            </p:cNvPr>
            <p:cNvSpPr/>
            <p:nvPr/>
          </p:nvSpPr>
          <p:spPr>
            <a:xfrm>
              <a:off x="7726996" y="4280303"/>
              <a:ext cx="666370" cy="837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CC99A271-0ED4-4797-BF8D-D5F415EE8717}"/>
                </a:ext>
              </a:extLst>
            </p:cNvPr>
            <p:cNvSpPr/>
            <p:nvPr/>
          </p:nvSpPr>
          <p:spPr>
            <a:xfrm rot="16200000">
              <a:off x="7218638" y="3520817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8DBFAFEC-4768-4ADA-9CAB-C70DBD266665}"/>
                </a:ext>
              </a:extLst>
            </p:cNvPr>
            <p:cNvSpPr/>
            <p:nvPr/>
          </p:nvSpPr>
          <p:spPr>
            <a:xfrm rot="5400000">
              <a:off x="8074448" y="3523524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DACDAFD-F2F2-43BB-8D43-9E69796BE1A2}"/>
                </a:ext>
              </a:extLst>
            </p:cNvPr>
            <p:cNvSpPr/>
            <p:nvPr/>
          </p:nvSpPr>
          <p:spPr>
            <a:xfrm>
              <a:off x="7728933" y="3204621"/>
              <a:ext cx="666370" cy="837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等腰三角形 124">
              <a:extLst>
                <a:ext uri="{FF2B5EF4-FFF2-40B4-BE49-F238E27FC236}">
                  <a16:creationId xmlns:a16="http://schemas.microsoft.com/office/drawing/2014/main" id="{9F1BA345-32E0-42B2-9786-45D291D948B6}"/>
                </a:ext>
              </a:extLst>
            </p:cNvPr>
            <p:cNvSpPr/>
            <p:nvPr/>
          </p:nvSpPr>
          <p:spPr>
            <a:xfrm rot="16200000">
              <a:off x="6182104" y="2446141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22A2523F-17B7-43CD-A4C5-C5DFC1B925E9}"/>
                </a:ext>
              </a:extLst>
            </p:cNvPr>
            <p:cNvSpPr/>
            <p:nvPr/>
          </p:nvSpPr>
          <p:spPr>
            <a:xfrm rot="5400000">
              <a:off x="7037914" y="2448848"/>
              <a:ext cx="837298" cy="19946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810E528-B078-4CFF-B5E7-E99ED35B18F8}"/>
                </a:ext>
              </a:extLst>
            </p:cNvPr>
            <p:cNvSpPr/>
            <p:nvPr/>
          </p:nvSpPr>
          <p:spPr>
            <a:xfrm>
              <a:off x="6692399" y="2129945"/>
              <a:ext cx="666370" cy="837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FA72048B-F903-41CE-BFB1-81EAAF20DA00}"/>
                </a:ext>
              </a:extLst>
            </p:cNvPr>
            <p:cNvSpPr/>
            <p:nvPr/>
          </p:nvSpPr>
          <p:spPr>
            <a:xfrm rot="16200000">
              <a:off x="5167963" y="2455675"/>
              <a:ext cx="837298" cy="19946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66453F28-D17E-4F6D-A43C-B2A8AEF053D5}"/>
                </a:ext>
              </a:extLst>
            </p:cNvPr>
            <p:cNvSpPr/>
            <p:nvPr/>
          </p:nvSpPr>
          <p:spPr>
            <a:xfrm rot="5400000">
              <a:off x="6023773" y="2458382"/>
              <a:ext cx="837298" cy="19946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E81DA0B-BF4B-46C4-AB13-B97B6F7700BF}"/>
                </a:ext>
              </a:extLst>
            </p:cNvPr>
            <p:cNvSpPr/>
            <p:nvPr/>
          </p:nvSpPr>
          <p:spPr>
            <a:xfrm>
              <a:off x="5681433" y="2139479"/>
              <a:ext cx="666370" cy="8372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等腰三角形 130">
              <a:extLst>
                <a:ext uri="{FF2B5EF4-FFF2-40B4-BE49-F238E27FC236}">
                  <a16:creationId xmlns:a16="http://schemas.microsoft.com/office/drawing/2014/main" id="{00C313A9-E31F-4C52-9079-123713BF68EE}"/>
                </a:ext>
              </a:extLst>
            </p:cNvPr>
            <p:cNvSpPr/>
            <p:nvPr/>
          </p:nvSpPr>
          <p:spPr>
            <a:xfrm rot="16200000">
              <a:off x="4153821" y="2448864"/>
              <a:ext cx="837298" cy="19946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等腰三角形 131">
              <a:extLst>
                <a:ext uri="{FF2B5EF4-FFF2-40B4-BE49-F238E27FC236}">
                  <a16:creationId xmlns:a16="http://schemas.microsoft.com/office/drawing/2014/main" id="{43DB737F-6699-4CDF-B705-273BC0DB6001}"/>
                </a:ext>
              </a:extLst>
            </p:cNvPr>
            <p:cNvSpPr/>
            <p:nvPr/>
          </p:nvSpPr>
          <p:spPr>
            <a:xfrm rot="5400000">
              <a:off x="5009631" y="2451571"/>
              <a:ext cx="837298" cy="19946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3FE264A-3CBC-4D7A-BA6F-1C79C2B1225D}"/>
                </a:ext>
              </a:extLst>
            </p:cNvPr>
            <p:cNvSpPr/>
            <p:nvPr/>
          </p:nvSpPr>
          <p:spPr>
            <a:xfrm>
              <a:off x="4664621" y="2132668"/>
              <a:ext cx="666370" cy="837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等腰三角形 133">
              <a:extLst>
                <a:ext uri="{FF2B5EF4-FFF2-40B4-BE49-F238E27FC236}">
                  <a16:creationId xmlns:a16="http://schemas.microsoft.com/office/drawing/2014/main" id="{DD7C0312-4DB0-48E1-9037-73236EF4A504}"/>
                </a:ext>
              </a:extLst>
            </p:cNvPr>
            <p:cNvSpPr/>
            <p:nvPr/>
          </p:nvSpPr>
          <p:spPr>
            <a:xfrm rot="5400000">
              <a:off x="3989343" y="2451587"/>
              <a:ext cx="837298" cy="19946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060A3BE-0554-4DDD-BAFA-105F0F5FDC0B}"/>
                </a:ext>
              </a:extLst>
            </p:cNvPr>
            <p:cNvSpPr/>
            <p:nvPr/>
          </p:nvSpPr>
          <p:spPr>
            <a:xfrm>
              <a:off x="3158639" y="2132684"/>
              <a:ext cx="1151559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F2F240C-4603-417E-BE99-02DAEE16E8CD}"/>
                </a:ext>
              </a:extLst>
            </p:cNvPr>
            <p:cNvSpPr/>
            <p:nvPr/>
          </p:nvSpPr>
          <p:spPr>
            <a:xfrm>
              <a:off x="2229700" y="2132684"/>
              <a:ext cx="1073250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B0CB0DF3-20D6-49BF-B98B-9AA7CB950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5308" y="2133600"/>
              <a:ext cx="8719392" cy="114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18E554E7-DEBA-40AC-ACD9-D38A62249DBA}"/>
                </a:ext>
              </a:extLst>
            </p:cNvPr>
            <p:cNvCxnSpPr>
              <a:cxnSpLocks/>
            </p:cNvCxnSpPr>
            <p:nvPr/>
          </p:nvCxnSpPr>
          <p:spPr>
            <a:xfrm>
              <a:off x="2215308" y="2962376"/>
              <a:ext cx="8719392" cy="48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B02AE171-2176-480A-9C11-FC10A3D4BC21}"/>
                </a:ext>
              </a:extLst>
            </p:cNvPr>
            <p:cNvGrpSpPr/>
            <p:nvPr/>
          </p:nvGrpSpPr>
          <p:grpSpPr>
            <a:xfrm>
              <a:off x="4317090" y="2087342"/>
              <a:ext cx="356553" cy="940429"/>
              <a:chOff x="3294740" y="2087342"/>
              <a:chExt cx="356553" cy="940429"/>
            </a:xfrm>
          </p:grpSpPr>
          <p:sp>
            <p:nvSpPr>
              <p:cNvPr id="274" name="等腰三角形 273">
                <a:extLst>
                  <a:ext uri="{FF2B5EF4-FFF2-40B4-BE49-F238E27FC236}">
                    <a16:creationId xmlns:a16="http://schemas.microsoft.com/office/drawing/2014/main" id="{93BACD28-009E-442A-9DE3-11C5D92BE00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等腰三角形 274">
                <a:extLst>
                  <a:ext uri="{FF2B5EF4-FFF2-40B4-BE49-F238E27FC236}">
                    <a16:creationId xmlns:a16="http://schemas.microsoft.com/office/drawing/2014/main" id="{E034304D-294D-419C-B6DB-F9AF235F6CB0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等腰三角形 275">
                <a:extLst>
                  <a:ext uri="{FF2B5EF4-FFF2-40B4-BE49-F238E27FC236}">
                    <a16:creationId xmlns:a16="http://schemas.microsoft.com/office/drawing/2014/main" id="{79B070B6-ABC5-4B8D-8798-046E5E77A3ED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等腰三角形 276">
                <a:extLst>
                  <a:ext uri="{FF2B5EF4-FFF2-40B4-BE49-F238E27FC236}">
                    <a16:creationId xmlns:a16="http://schemas.microsoft.com/office/drawing/2014/main" id="{88EEA9CF-845B-47EE-BCF6-C6047633AB1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44B91F4A-1CD4-4EC1-8E73-68967E7C40BF}"/>
                </a:ext>
              </a:extLst>
            </p:cNvPr>
            <p:cNvGrpSpPr/>
            <p:nvPr/>
          </p:nvGrpSpPr>
          <p:grpSpPr>
            <a:xfrm>
              <a:off x="5331232" y="2087342"/>
              <a:ext cx="356553" cy="940429"/>
              <a:chOff x="3294740" y="2087342"/>
              <a:chExt cx="356553" cy="940429"/>
            </a:xfrm>
          </p:grpSpPr>
          <p:sp>
            <p:nvSpPr>
              <p:cNvPr id="270" name="等腰三角形 269">
                <a:extLst>
                  <a:ext uri="{FF2B5EF4-FFF2-40B4-BE49-F238E27FC236}">
                    <a16:creationId xmlns:a16="http://schemas.microsoft.com/office/drawing/2014/main" id="{D813417C-5920-4F34-AE79-3679C12678C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1" name="等腰三角形 270">
                <a:extLst>
                  <a:ext uri="{FF2B5EF4-FFF2-40B4-BE49-F238E27FC236}">
                    <a16:creationId xmlns:a16="http://schemas.microsoft.com/office/drawing/2014/main" id="{A1261EF2-7C8B-49A5-B728-C33B080CBCC5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等腰三角形 271">
                <a:extLst>
                  <a:ext uri="{FF2B5EF4-FFF2-40B4-BE49-F238E27FC236}">
                    <a16:creationId xmlns:a16="http://schemas.microsoft.com/office/drawing/2014/main" id="{52CEC554-FC89-4FF8-A3A7-E9AF5F4776D5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3" name="等腰三角形 272">
                <a:extLst>
                  <a:ext uri="{FF2B5EF4-FFF2-40B4-BE49-F238E27FC236}">
                    <a16:creationId xmlns:a16="http://schemas.microsoft.com/office/drawing/2014/main" id="{F7477107-94A6-451E-9A3B-79C804FC819D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A9766093-1C93-450C-95D2-CD8F87BDA2FE}"/>
                </a:ext>
              </a:extLst>
            </p:cNvPr>
            <p:cNvGrpSpPr/>
            <p:nvPr/>
          </p:nvGrpSpPr>
          <p:grpSpPr>
            <a:xfrm>
              <a:off x="6345373" y="2087342"/>
              <a:ext cx="356553" cy="940429"/>
              <a:chOff x="3294740" y="2087342"/>
              <a:chExt cx="356553" cy="940429"/>
            </a:xfrm>
          </p:grpSpPr>
          <p:sp>
            <p:nvSpPr>
              <p:cNvPr id="266" name="等腰三角形 265">
                <a:extLst>
                  <a:ext uri="{FF2B5EF4-FFF2-40B4-BE49-F238E27FC236}">
                    <a16:creationId xmlns:a16="http://schemas.microsoft.com/office/drawing/2014/main" id="{8E7BF740-1D26-4096-80ED-3EDE23E7DD8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7" name="等腰三角形 266">
                <a:extLst>
                  <a:ext uri="{FF2B5EF4-FFF2-40B4-BE49-F238E27FC236}">
                    <a16:creationId xmlns:a16="http://schemas.microsoft.com/office/drawing/2014/main" id="{AD7C4572-A444-4B09-BB89-A72060B06DA3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8" name="等腰三角形 267">
                <a:extLst>
                  <a:ext uri="{FF2B5EF4-FFF2-40B4-BE49-F238E27FC236}">
                    <a16:creationId xmlns:a16="http://schemas.microsoft.com/office/drawing/2014/main" id="{7B0B50EB-FE18-403C-9FD3-5A9C3B571C7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9" name="等腰三角形 268">
                <a:extLst>
                  <a:ext uri="{FF2B5EF4-FFF2-40B4-BE49-F238E27FC236}">
                    <a16:creationId xmlns:a16="http://schemas.microsoft.com/office/drawing/2014/main" id="{8D1FE139-09A8-466E-9BF5-E07DF7F2E552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ADBAEA23-B2E8-4DA4-97F3-3DEBB9693942}"/>
                </a:ext>
              </a:extLst>
            </p:cNvPr>
            <p:cNvGrpSpPr/>
            <p:nvPr/>
          </p:nvGrpSpPr>
          <p:grpSpPr>
            <a:xfrm>
              <a:off x="7370150" y="2087342"/>
              <a:ext cx="356553" cy="940429"/>
              <a:chOff x="3294740" y="2087342"/>
              <a:chExt cx="356553" cy="940429"/>
            </a:xfrm>
          </p:grpSpPr>
          <p:sp>
            <p:nvSpPr>
              <p:cNvPr id="262" name="等腰三角形 261">
                <a:extLst>
                  <a:ext uri="{FF2B5EF4-FFF2-40B4-BE49-F238E27FC236}">
                    <a16:creationId xmlns:a16="http://schemas.microsoft.com/office/drawing/2014/main" id="{80FC0FB8-EBC8-442C-860A-2639273A544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3" name="等腰三角形 262">
                <a:extLst>
                  <a:ext uri="{FF2B5EF4-FFF2-40B4-BE49-F238E27FC236}">
                    <a16:creationId xmlns:a16="http://schemas.microsoft.com/office/drawing/2014/main" id="{19507057-1D09-4A09-AD50-1C8D77E4B5F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等腰三角形 263">
                <a:extLst>
                  <a:ext uri="{FF2B5EF4-FFF2-40B4-BE49-F238E27FC236}">
                    <a16:creationId xmlns:a16="http://schemas.microsoft.com/office/drawing/2014/main" id="{B0475ECD-9461-4B7C-9883-274943F903CB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5" name="等腰三角形 264">
                <a:extLst>
                  <a:ext uri="{FF2B5EF4-FFF2-40B4-BE49-F238E27FC236}">
                    <a16:creationId xmlns:a16="http://schemas.microsoft.com/office/drawing/2014/main" id="{45FE7E03-DB8E-4ED6-AC1A-1F1DA6133AF4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3" name="等腰三角形 142">
              <a:extLst>
                <a:ext uri="{FF2B5EF4-FFF2-40B4-BE49-F238E27FC236}">
                  <a16:creationId xmlns:a16="http://schemas.microsoft.com/office/drawing/2014/main" id="{D0C7A121-4787-4D0A-8CEA-ECEF4E023645}"/>
                </a:ext>
              </a:extLst>
            </p:cNvPr>
            <p:cNvSpPr/>
            <p:nvPr/>
          </p:nvSpPr>
          <p:spPr>
            <a:xfrm rot="16200000">
              <a:off x="6189585" y="3521449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BA34C6E9-3AEF-4BD1-A845-5D1ABADDA3C8}"/>
                </a:ext>
              </a:extLst>
            </p:cNvPr>
            <p:cNvSpPr/>
            <p:nvPr/>
          </p:nvSpPr>
          <p:spPr>
            <a:xfrm rot="5400000">
              <a:off x="7045395" y="3524156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830D657-9A84-4CDD-9575-BF1F76498E9E}"/>
                </a:ext>
              </a:extLst>
            </p:cNvPr>
            <p:cNvSpPr/>
            <p:nvPr/>
          </p:nvSpPr>
          <p:spPr>
            <a:xfrm>
              <a:off x="6699880" y="3205253"/>
              <a:ext cx="666370" cy="83729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等腰三角形 145">
              <a:extLst>
                <a:ext uri="{FF2B5EF4-FFF2-40B4-BE49-F238E27FC236}">
                  <a16:creationId xmlns:a16="http://schemas.microsoft.com/office/drawing/2014/main" id="{4F360DB8-5FA8-4662-91AE-B816D1864E46}"/>
                </a:ext>
              </a:extLst>
            </p:cNvPr>
            <p:cNvSpPr/>
            <p:nvPr/>
          </p:nvSpPr>
          <p:spPr>
            <a:xfrm rot="16200000">
              <a:off x="5175444" y="3530983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CE079899-AAEE-468E-A5BA-51425F0C0AF1}"/>
                </a:ext>
              </a:extLst>
            </p:cNvPr>
            <p:cNvSpPr/>
            <p:nvPr/>
          </p:nvSpPr>
          <p:spPr>
            <a:xfrm rot="5400000">
              <a:off x="6031254" y="3533690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13C6AD1F-4549-45EC-B723-660DC69C05A8}"/>
                </a:ext>
              </a:extLst>
            </p:cNvPr>
            <p:cNvSpPr/>
            <p:nvPr/>
          </p:nvSpPr>
          <p:spPr>
            <a:xfrm>
              <a:off x="5688914" y="3214787"/>
              <a:ext cx="666370" cy="837299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等腰三角形 148">
              <a:extLst>
                <a:ext uri="{FF2B5EF4-FFF2-40B4-BE49-F238E27FC236}">
                  <a16:creationId xmlns:a16="http://schemas.microsoft.com/office/drawing/2014/main" id="{8F7BDB3C-4A02-493B-BB23-EDD4DA021AD9}"/>
                </a:ext>
              </a:extLst>
            </p:cNvPr>
            <p:cNvSpPr/>
            <p:nvPr/>
          </p:nvSpPr>
          <p:spPr>
            <a:xfrm rot="5400000">
              <a:off x="5017112" y="3526879"/>
              <a:ext cx="837298" cy="19946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16C34FF-2FE7-4D41-9405-A76727FAF5D7}"/>
                </a:ext>
              </a:extLst>
            </p:cNvPr>
            <p:cNvSpPr/>
            <p:nvPr/>
          </p:nvSpPr>
          <p:spPr>
            <a:xfrm>
              <a:off x="3754965" y="3207976"/>
              <a:ext cx="1579827" cy="83729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5CB45C24-8833-40A2-AC53-9610420D344C}"/>
                </a:ext>
              </a:extLst>
            </p:cNvPr>
            <p:cNvSpPr/>
            <p:nvPr/>
          </p:nvSpPr>
          <p:spPr>
            <a:xfrm>
              <a:off x="3078605" y="3207992"/>
              <a:ext cx="1239074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6056AC0-A3A0-4850-959E-50F27E683813}"/>
                </a:ext>
              </a:extLst>
            </p:cNvPr>
            <p:cNvSpPr/>
            <p:nvPr/>
          </p:nvSpPr>
          <p:spPr>
            <a:xfrm>
              <a:off x="2236135" y="3207992"/>
              <a:ext cx="1074296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134962F8-B4C3-4DDD-9095-4D3770FDA8A5}"/>
                </a:ext>
              </a:extLst>
            </p:cNvPr>
            <p:cNvCxnSpPr>
              <a:cxnSpLocks/>
            </p:cNvCxnSpPr>
            <p:nvPr/>
          </p:nvCxnSpPr>
          <p:spPr>
            <a:xfrm>
              <a:off x="2203473" y="3190380"/>
              <a:ext cx="8738708" cy="18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56E6F778-962B-424E-A04A-739ADE29F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3473" y="4042569"/>
              <a:ext cx="8738708" cy="151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26ADB8D8-3F6B-4A20-AA1D-57B36156D6DD}"/>
                </a:ext>
              </a:extLst>
            </p:cNvPr>
            <p:cNvGrpSpPr/>
            <p:nvPr/>
          </p:nvGrpSpPr>
          <p:grpSpPr>
            <a:xfrm>
              <a:off x="5338713" y="3162650"/>
              <a:ext cx="356553" cy="940429"/>
              <a:chOff x="3294740" y="2087342"/>
              <a:chExt cx="356553" cy="940429"/>
            </a:xfrm>
          </p:grpSpPr>
          <p:sp>
            <p:nvSpPr>
              <p:cNvPr id="258" name="等腰三角形 257">
                <a:extLst>
                  <a:ext uri="{FF2B5EF4-FFF2-40B4-BE49-F238E27FC236}">
                    <a16:creationId xmlns:a16="http://schemas.microsoft.com/office/drawing/2014/main" id="{6863CC0B-CCC6-445E-B7EC-F99CB23DA2D9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9" name="等腰三角形 258">
                <a:extLst>
                  <a:ext uri="{FF2B5EF4-FFF2-40B4-BE49-F238E27FC236}">
                    <a16:creationId xmlns:a16="http://schemas.microsoft.com/office/drawing/2014/main" id="{FF96BC95-B731-4CFA-BAB8-C36E1DBFA4DC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0" name="等腰三角形 259">
                <a:extLst>
                  <a:ext uri="{FF2B5EF4-FFF2-40B4-BE49-F238E27FC236}">
                    <a16:creationId xmlns:a16="http://schemas.microsoft.com/office/drawing/2014/main" id="{D3A84BC5-A183-41D7-9F1E-C65B3CBB9191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1" name="等腰三角形 260">
                <a:extLst>
                  <a:ext uri="{FF2B5EF4-FFF2-40B4-BE49-F238E27FC236}">
                    <a16:creationId xmlns:a16="http://schemas.microsoft.com/office/drawing/2014/main" id="{AD2296EA-F267-4DB2-B2F2-84D353CC0C89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6" name="群組 155">
              <a:extLst>
                <a:ext uri="{FF2B5EF4-FFF2-40B4-BE49-F238E27FC236}">
                  <a16:creationId xmlns:a16="http://schemas.microsoft.com/office/drawing/2014/main" id="{13A62394-5FA0-4BB0-A355-5BE06CAA80ED}"/>
                </a:ext>
              </a:extLst>
            </p:cNvPr>
            <p:cNvGrpSpPr/>
            <p:nvPr/>
          </p:nvGrpSpPr>
          <p:grpSpPr>
            <a:xfrm>
              <a:off x="6352854" y="3162650"/>
              <a:ext cx="356553" cy="940429"/>
              <a:chOff x="3294740" y="2087342"/>
              <a:chExt cx="356553" cy="940429"/>
            </a:xfrm>
          </p:grpSpPr>
          <p:sp>
            <p:nvSpPr>
              <p:cNvPr id="254" name="等腰三角形 253">
                <a:extLst>
                  <a:ext uri="{FF2B5EF4-FFF2-40B4-BE49-F238E27FC236}">
                    <a16:creationId xmlns:a16="http://schemas.microsoft.com/office/drawing/2014/main" id="{5CC555C1-8454-4B35-A06A-BF973CDDEFC9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5" name="等腰三角形 254">
                <a:extLst>
                  <a:ext uri="{FF2B5EF4-FFF2-40B4-BE49-F238E27FC236}">
                    <a16:creationId xmlns:a16="http://schemas.microsoft.com/office/drawing/2014/main" id="{123CFCDE-5BD2-4D74-ACC7-D1E36CDCFB3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6" name="等腰三角形 255">
                <a:extLst>
                  <a:ext uri="{FF2B5EF4-FFF2-40B4-BE49-F238E27FC236}">
                    <a16:creationId xmlns:a16="http://schemas.microsoft.com/office/drawing/2014/main" id="{1B3D9BC1-EB35-4E91-AA54-963D7A44F07B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7" name="等腰三角形 256">
                <a:extLst>
                  <a:ext uri="{FF2B5EF4-FFF2-40B4-BE49-F238E27FC236}">
                    <a16:creationId xmlns:a16="http://schemas.microsoft.com/office/drawing/2014/main" id="{DDD426C5-4F23-4BA8-BBFA-49103286E8AF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7" name="群組 156">
              <a:extLst>
                <a:ext uri="{FF2B5EF4-FFF2-40B4-BE49-F238E27FC236}">
                  <a16:creationId xmlns:a16="http://schemas.microsoft.com/office/drawing/2014/main" id="{5031867A-5E59-4BBB-BC7A-3BF09549F1EF}"/>
                </a:ext>
              </a:extLst>
            </p:cNvPr>
            <p:cNvGrpSpPr/>
            <p:nvPr/>
          </p:nvGrpSpPr>
          <p:grpSpPr>
            <a:xfrm>
              <a:off x="7377631" y="3162650"/>
              <a:ext cx="356553" cy="940429"/>
              <a:chOff x="3294740" y="2087342"/>
              <a:chExt cx="356553" cy="940429"/>
            </a:xfrm>
          </p:grpSpPr>
          <p:sp>
            <p:nvSpPr>
              <p:cNvPr id="250" name="等腰三角形 249">
                <a:extLst>
                  <a:ext uri="{FF2B5EF4-FFF2-40B4-BE49-F238E27FC236}">
                    <a16:creationId xmlns:a16="http://schemas.microsoft.com/office/drawing/2014/main" id="{292EB012-2781-4FF3-81FC-ACEBA6F8850E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等腰三角形 250">
                <a:extLst>
                  <a:ext uri="{FF2B5EF4-FFF2-40B4-BE49-F238E27FC236}">
                    <a16:creationId xmlns:a16="http://schemas.microsoft.com/office/drawing/2014/main" id="{37F49145-B49D-462F-A6C9-9FA36707B349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2" name="等腰三角形 251">
                <a:extLst>
                  <a:ext uri="{FF2B5EF4-FFF2-40B4-BE49-F238E27FC236}">
                    <a16:creationId xmlns:a16="http://schemas.microsoft.com/office/drawing/2014/main" id="{2499D0CE-B4CE-4884-A5D5-86216C2EDA63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3" name="等腰三角形 252">
                <a:extLst>
                  <a:ext uri="{FF2B5EF4-FFF2-40B4-BE49-F238E27FC236}">
                    <a16:creationId xmlns:a16="http://schemas.microsoft.com/office/drawing/2014/main" id="{D44B74CE-6AD8-400E-93CD-70C329FE08D1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等腰三角形 157">
              <a:extLst>
                <a:ext uri="{FF2B5EF4-FFF2-40B4-BE49-F238E27FC236}">
                  <a16:creationId xmlns:a16="http://schemas.microsoft.com/office/drawing/2014/main" id="{A4AC84B6-597E-465E-9109-2497AA37EF66}"/>
                </a:ext>
              </a:extLst>
            </p:cNvPr>
            <p:cNvSpPr/>
            <p:nvPr/>
          </p:nvSpPr>
          <p:spPr>
            <a:xfrm rot="16200000">
              <a:off x="6197066" y="4596757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等腰三角形 158">
              <a:extLst>
                <a:ext uri="{FF2B5EF4-FFF2-40B4-BE49-F238E27FC236}">
                  <a16:creationId xmlns:a16="http://schemas.microsoft.com/office/drawing/2014/main" id="{814F0BC8-C8C3-4A4D-A810-62766071F2A6}"/>
                </a:ext>
              </a:extLst>
            </p:cNvPr>
            <p:cNvSpPr/>
            <p:nvPr/>
          </p:nvSpPr>
          <p:spPr>
            <a:xfrm rot="5400000">
              <a:off x="7052876" y="4599464"/>
              <a:ext cx="837298" cy="19946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5E8FF5A8-EE27-4036-9C1F-FA969FCCB01A}"/>
                </a:ext>
              </a:extLst>
            </p:cNvPr>
            <p:cNvSpPr/>
            <p:nvPr/>
          </p:nvSpPr>
          <p:spPr>
            <a:xfrm>
              <a:off x="6707361" y="4280561"/>
              <a:ext cx="666370" cy="83729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AB7432A7-BB59-455C-8CA3-4B96B98A7352}"/>
                </a:ext>
              </a:extLst>
            </p:cNvPr>
            <p:cNvSpPr/>
            <p:nvPr/>
          </p:nvSpPr>
          <p:spPr>
            <a:xfrm rot="16200000">
              <a:off x="5182925" y="4606291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等腰三角形 161">
              <a:extLst>
                <a:ext uri="{FF2B5EF4-FFF2-40B4-BE49-F238E27FC236}">
                  <a16:creationId xmlns:a16="http://schemas.microsoft.com/office/drawing/2014/main" id="{84A65486-2A3F-44A4-B605-10AB81F87900}"/>
                </a:ext>
              </a:extLst>
            </p:cNvPr>
            <p:cNvSpPr/>
            <p:nvPr/>
          </p:nvSpPr>
          <p:spPr>
            <a:xfrm rot="5400000">
              <a:off x="6038735" y="4608998"/>
              <a:ext cx="837298" cy="19946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A3AEE7C-A118-42F9-A20B-24D750C25E2A}"/>
                </a:ext>
              </a:extLst>
            </p:cNvPr>
            <p:cNvSpPr/>
            <p:nvPr/>
          </p:nvSpPr>
          <p:spPr>
            <a:xfrm>
              <a:off x="5696395" y="4290095"/>
              <a:ext cx="666370" cy="837299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C3B0AD9C-94DF-4DD8-B6D1-26E0989A33C0}"/>
                </a:ext>
              </a:extLst>
            </p:cNvPr>
            <p:cNvSpPr/>
            <p:nvPr/>
          </p:nvSpPr>
          <p:spPr>
            <a:xfrm rot="5400000">
              <a:off x="5024593" y="4602187"/>
              <a:ext cx="837298" cy="19946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9472A57-E526-4CF4-8D6D-4C04F7913C37}"/>
                </a:ext>
              </a:extLst>
            </p:cNvPr>
            <p:cNvSpPr/>
            <p:nvPr/>
          </p:nvSpPr>
          <p:spPr>
            <a:xfrm>
              <a:off x="4008735" y="4283284"/>
              <a:ext cx="1346238" cy="837299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73F9E45-DAB4-42D9-91F6-0AF9D3DE6A29}"/>
                </a:ext>
              </a:extLst>
            </p:cNvPr>
            <p:cNvSpPr/>
            <p:nvPr/>
          </p:nvSpPr>
          <p:spPr>
            <a:xfrm>
              <a:off x="3179816" y="4283300"/>
              <a:ext cx="1145344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7D8D297-3335-49FB-B9DC-8D181F5B15CB}"/>
                </a:ext>
              </a:extLst>
            </p:cNvPr>
            <p:cNvSpPr/>
            <p:nvPr/>
          </p:nvSpPr>
          <p:spPr>
            <a:xfrm>
              <a:off x="2241080" y="4283300"/>
              <a:ext cx="1076832" cy="837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670636A8-1F70-4481-8FB3-4834E371FBB4}"/>
                </a:ext>
              </a:extLst>
            </p:cNvPr>
            <p:cNvCxnSpPr>
              <a:cxnSpLocks/>
            </p:cNvCxnSpPr>
            <p:nvPr/>
          </p:nvCxnSpPr>
          <p:spPr>
            <a:xfrm>
              <a:off x="2229700" y="4284216"/>
              <a:ext cx="8719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3599B80A-BA6E-4F03-B20D-DABDE0FEC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135" y="5117878"/>
              <a:ext cx="8713527" cy="94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C3B505A1-2F74-4705-98B9-475910C4D926}"/>
                </a:ext>
              </a:extLst>
            </p:cNvPr>
            <p:cNvGrpSpPr/>
            <p:nvPr/>
          </p:nvGrpSpPr>
          <p:grpSpPr>
            <a:xfrm>
              <a:off x="5346194" y="4237958"/>
              <a:ext cx="356553" cy="940429"/>
              <a:chOff x="3294740" y="2087342"/>
              <a:chExt cx="356553" cy="940429"/>
            </a:xfrm>
          </p:grpSpPr>
          <p:sp>
            <p:nvSpPr>
              <p:cNvPr id="246" name="等腰三角形 245">
                <a:extLst>
                  <a:ext uri="{FF2B5EF4-FFF2-40B4-BE49-F238E27FC236}">
                    <a16:creationId xmlns:a16="http://schemas.microsoft.com/office/drawing/2014/main" id="{7385B728-C4D9-4C07-AC06-55EAFE16F567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7" name="等腰三角形 246">
                <a:extLst>
                  <a:ext uri="{FF2B5EF4-FFF2-40B4-BE49-F238E27FC236}">
                    <a16:creationId xmlns:a16="http://schemas.microsoft.com/office/drawing/2014/main" id="{F4B88654-C542-4B1F-9672-F4C491BBE890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8" name="等腰三角形 247">
                <a:extLst>
                  <a:ext uri="{FF2B5EF4-FFF2-40B4-BE49-F238E27FC236}">
                    <a16:creationId xmlns:a16="http://schemas.microsoft.com/office/drawing/2014/main" id="{2138960A-32A4-43D3-8659-C4C09A969A9C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等腰三角形 248">
                <a:extLst>
                  <a:ext uri="{FF2B5EF4-FFF2-40B4-BE49-F238E27FC236}">
                    <a16:creationId xmlns:a16="http://schemas.microsoft.com/office/drawing/2014/main" id="{E2E1C6CD-7956-47DB-A165-CE7C486A941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1" name="群組 170">
              <a:extLst>
                <a:ext uri="{FF2B5EF4-FFF2-40B4-BE49-F238E27FC236}">
                  <a16:creationId xmlns:a16="http://schemas.microsoft.com/office/drawing/2014/main" id="{CBF775E3-4688-4854-B8C4-1B7BE8222A24}"/>
                </a:ext>
              </a:extLst>
            </p:cNvPr>
            <p:cNvGrpSpPr/>
            <p:nvPr/>
          </p:nvGrpSpPr>
          <p:grpSpPr>
            <a:xfrm>
              <a:off x="6360335" y="4237958"/>
              <a:ext cx="356553" cy="940429"/>
              <a:chOff x="3294740" y="2087342"/>
              <a:chExt cx="356553" cy="940429"/>
            </a:xfrm>
          </p:grpSpPr>
          <p:sp>
            <p:nvSpPr>
              <p:cNvPr id="242" name="等腰三角形 241">
                <a:extLst>
                  <a:ext uri="{FF2B5EF4-FFF2-40B4-BE49-F238E27FC236}">
                    <a16:creationId xmlns:a16="http://schemas.microsoft.com/office/drawing/2014/main" id="{62E94607-B0D6-4A46-AFE6-BB39B88838AF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3" name="等腰三角形 242">
                <a:extLst>
                  <a:ext uri="{FF2B5EF4-FFF2-40B4-BE49-F238E27FC236}">
                    <a16:creationId xmlns:a16="http://schemas.microsoft.com/office/drawing/2014/main" id="{D93D4483-D057-43FF-8C5E-FC17A38FA65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4" name="等腰三角形 243">
                <a:extLst>
                  <a:ext uri="{FF2B5EF4-FFF2-40B4-BE49-F238E27FC236}">
                    <a16:creationId xmlns:a16="http://schemas.microsoft.com/office/drawing/2014/main" id="{2EC07229-443E-42E0-83D3-3CFA551C234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5" name="等腰三角形 244">
                <a:extLst>
                  <a:ext uri="{FF2B5EF4-FFF2-40B4-BE49-F238E27FC236}">
                    <a16:creationId xmlns:a16="http://schemas.microsoft.com/office/drawing/2014/main" id="{F5B80F27-9255-4CF4-97F6-1798EA432C7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BF0921C3-767D-49F1-9038-8FFF9DD374E7}"/>
                </a:ext>
              </a:extLst>
            </p:cNvPr>
            <p:cNvGrpSpPr/>
            <p:nvPr/>
          </p:nvGrpSpPr>
          <p:grpSpPr>
            <a:xfrm>
              <a:off x="7385112" y="4237958"/>
              <a:ext cx="356553" cy="940429"/>
              <a:chOff x="3294740" y="2087342"/>
              <a:chExt cx="356553" cy="940429"/>
            </a:xfrm>
          </p:grpSpPr>
          <p:sp>
            <p:nvSpPr>
              <p:cNvPr id="238" name="等腰三角形 237">
                <a:extLst>
                  <a:ext uri="{FF2B5EF4-FFF2-40B4-BE49-F238E27FC236}">
                    <a16:creationId xmlns:a16="http://schemas.microsoft.com/office/drawing/2014/main" id="{5E4FDC2C-91B2-4A86-A570-D546A246E4D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9" name="等腰三角形 238">
                <a:extLst>
                  <a:ext uri="{FF2B5EF4-FFF2-40B4-BE49-F238E27FC236}">
                    <a16:creationId xmlns:a16="http://schemas.microsoft.com/office/drawing/2014/main" id="{DE72F0B7-FF4A-4539-ACCA-B98525A829AD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0" name="等腰三角形 239">
                <a:extLst>
                  <a:ext uri="{FF2B5EF4-FFF2-40B4-BE49-F238E27FC236}">
                    <a16:creationId xmlns:a16="http://schemas.microsoft.com/office/drawing/2014/main" id="{A9AD797D-9138-471D-92C6-4555139AD577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1" name="等腰三角形 240">
                <a:extLst>
                  <a:ext uri="{FF2B5EF4-FFF2-40B4-BE49-F238E27FC236}">
                    <a16:creationId xmlns:a16="http://schemas.microsoft.com/office/drawing/2014/main" id="{345DD5A0-2DD9-441C-A793-94FA14D9F2F4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8B5E1FFA-AB8A-411B-A459-DD421C5E2997}"/>
                </a:ext>
              </a:extLst>
            </p:cNvPr>
            <p:cNvGrpSpPr/>
            <p:nvPr/>
          </p:nvGrpSpPr>
          <p:grpSpPr>
            <a:xfrm>
              <a:off x="8401681" y="4246741"/>
              <a:ext cx="356553" cy="922570"/>
              <a:chOff x="3294740" y="2087342"/>
              <a:chExt cx="356553" cy="940429"/>
            </a:xfrm>
          </p:grpSpPr>
          <p:sp>
            <p:nvSpPr>
              <p:cNvPr id="234" name="等腰三角形 233">
                <a:extLst>
                  <a:ext uri="{FF2B5EF4-FFF2-40B4-BE49-F238E27FC236}">
                    <a16:creationId xmlns:a16="http://schemas.microsoft.com/office/drawing/2014/main" id="{D37F587F-2A51-4FE0-94C2-8ABB76AF20DA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5" name="等腰三角形 234">
                <a:extLst>
                  <a:ext uri="{FF2B5EF4-FFF2-40B4-BE49-F238E27FC236}">
                    <a16:creationId xmlns:a16="http://schemas.microsoft.com/office/drawing/2014/main" id="{1A9B5931-85F3-4F2D-A8C8-017FD7CBF2B4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6" name="等腰三角形 235">
                <a:extLst>
                  <a:ext uri="{FF2B5EF4-FFF2-40B4-BE49-F238E27FC236}">
                    <a16:creationId xmlns:a16="http://schemas.microsoft.com/office/drawing/2014/main" id="{E8E918D9-4662-4B34-B901-CDCB12F1706F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7" name="等腰三角形 236">
                <a:extLst>
                  <a:ext uri="{FF2B5EF4-FFF2-40B4-BE49-F238E27FC236}">
                    <a16:creationId xmlns:a16="http://schemas.microsoft.com/office/drawing/2014/main" id="{8C2C7BC7-6888-45DC-BC9C-CC0AA5810750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74" name="群組 173">
              <a:extLst>
                <a:ext uri="{FF2B5EF4-FFF2-40B4-BE49-F238E27FC236}">
                  <a16:creationId xmlns:a16="http://schemas.microsoft.com/office/drawing/2014/main" id="{E672A70F-9F36-44C8-B570-220366DE1C43}"/>
                </a:ext>
              </a:extLst>
            </p:cNvPr>
            <p:cNvGrpSpPr/>
            <p:nvPr/>
          </p:nvGrpSpPr>
          <p:grpSpPr>
            <a:xfrm>
              <a:off x="8408031" y="3165082"/>
              <a:ext cx="356553" cy="940429"/>
              <a:chOff x="3294740" y="2087342"/>
              <a:chExt cx="356553" cy="940429"/>
            </a:xfrm>
          </p:grpSpPr>
          <p:sp>
            <p:nvSpPr>
              <p:cNvPr id="230" name="等腰三角形 229">
                <a:extLst>
                  <a:ext uri="{FF2B5EF4-FFF2-40B4-BE49-F238E27FC236}">
                    <a16:creationId xmlns:a16="http://schemas.microsoft.com/office/drawing/2014/main" id="{85B859E2-64A8-4D34-990C-3A3FB40EBCF9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1" name="等腰三角形 230">
                <a:extLst>
                  <a:ext uri="{FF2B5EF4-FFF2-40B4-BE49-F238E27FC236}">
                    <a16:creationId xmlns:a16="http://schemas.microsoft.com/office/drawing/2014/main" id="{51F0BDF0-AE33-4199-B72D-9C4D0EAD85A9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2" name="等腰三角形 231">
                <a:extLst>
                  <a:ext uri="{FF2B5EF4-FFF2-40B4-BE49-F238E27FC236}">
                    <a16:creationId xmlns:a16="http://schemas.microsoft.com/office/drawing/2014/main" id="{D7E439DD-1F87-491F-8D97-0CFD75B67F9D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等腰三角形 232">
                <a:extLst>
                  <a:ext uri="{FF2B5EF4-FFF2-40B4-BE49-F238E27FC236}">
                    <a16:creationId xmlns:a16="http://schemas.microsoft.com/office/drawing/2014/main" id="{35659C00-8C65-4A54-8241-4E8C3DA6F32F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80D3F1D8-A7B6-4447-8091-F06C54279A13}"/>
                </a:ext>
              </a:extLst>
            </p:cNvPr>
            <p:cNvSpPr txBox="1"/>
            <p:nvPr/>
          </p:nvSpPr>
          <p:spPr>
            <a:xfrm>
              <a:off x="4811282" y="2139328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E2916882-9D7C-47C0-B265-F6EC746AF9EB}"/>
                </a:ext>
              </a:extLst>
            </p:cNvPr>
            <p:cNvSpPr txBox="1"/>
            <p:nvPr/>
          </p:nvSpPr>
          <p:spPr>
            <a:xfrm>
              <a:off x="5797633" y="2153037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31C2961A-6FC1-42BE-BDCF-BC8C09E59242}"/>
                </a:ext>
              </a:extLst>
            </p:cNvPr>
            <p:cNvSpPr txBox="1"/>
            <p:nvPr/>
          </p:nvSpPr>
          <p:spPr>
            <a:xfrm>
              <a:off x="6820427" y="2149078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DABE9468-7FA5-477A-9308-C9A8BC98619F}"/>
                </a:ext>
              </a:extLst>
            </p:cNvPr>
            <p:cNvSpPr txBox="1"/>
            <p:nvPr/>
          </p:nvSpPr>
          <p:spPr>
            <a:xfrm>
              <a:off x="5807975" y="3237774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AF8C39D3-FBEE-4D1B-ACC2-4ACD6B124B30}"/>
                </a:ext>
              </a:extLst>
            </p:cNvPr>
            <p:cNvSpPr txBox="1"/>
            <p:nvPr/>
          </p:nvSpPr>
          <p:spPr>
            <a:xfrm>
              <a:off x="5813590" y="4268379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919ABBC0-009E-44DB-B5AB-2972333FA4C1}"/>
                </a:ext>
              </a:extLst>
            </p:cNvPr>
            <p:cNvSpPr txBox="1"/>
            <p:nvPr/>
          </p:nvSpPr>
          <p:spPr>
            <a:xfrm>
              <a:off x="6828139" y="3259505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9B69ABF-6CB4-4DC0-98CF-604EF7ECFACB}"/>
                </a:ext>
              </a:extLst>
            </p:cNvPr>
            <p:cNvSpPr txBox="1"/>
            <p:nvPr/>
          </p:nvSpPr>
          <p:spPr>
            <a:xfrm>
              <a:off x="6817428" y="4288240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45A9F71E-A9F8-40C1-B230-7AC202FABEE6}"/>
                </a:ext>
              </a:extLst>
            </p:cNvPr>
            <p:cNvSpPr txBox="1"/>
            <p:nvPr/>
          </p:nvSpPr>
          <p:spPr>
            <a:xfrm>
              <a:off x="7855402" y="3244625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2400" b="1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C44EE37-9956-464F-993E-62DCAB0F2158}"/>
                </a:ext>
              </a:extLst>
            </p:cNvPr>
            <p:cNvSpPr txBox="1"/>
            <p:nvPr/>
          </p:nvSpPr>
          <p:spPr>
            <a:xfrm>
              <a:off x="7855400" y="4334760"/>
              <a:ext cx="410292" cy="794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1751DD2-E259-4C93-8A7F-128B51D697C0}"/>
                </a:ext>
              </a:extLst>
            </p:cNvPr>
            <p:cNvSpPr/>
            <p:nvPr/>
          </p:nvSpPr>
          <p:spPr>
            <a:xfrm>
              <a:off x="1510664" y="2167902"/>
              <a:ext cx="585610" cy="794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F0199C0-BD90-4F20-9503-EC93019EB4B9}"/>
                </a:ext>
              </a:extLst>
            </p:cNvPr>
            <p:cNvSpPr/>
            <p:nvPr/>
          </p:nvSpPr>
          <p:spPr>
            <a:xfrm>
              <a:off x="1499484" y="3258786"/>
              <a:ext cx="617486" cy="794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E44D886-C9BA-4C46-AB88-41E612099691}"/>
                </a:ext>
              </a:extLst>
            </p:cNvPr>
            <p:cNvSpPr/>
            <p:nvPr/>
          </p:nvSpPr>
          <p:spPr>
            <a:xfrm>
              <a:off x="1499015" y="4298817"/>
              <a:ext cx="617486" cy="7948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A17B2C30-0605-4FDB-8626-A93D95465256}"/>
                </a:ext>
              </a:extLst>
            </p:cNvPr>
            <p:cNvCxnSpPr>
              <a:cxnSpLocks/>
            </p:cNvCxnSpPr>
            <p:nvPr/>
          </p:nvCxnSpPr>
          <p:spPr>
            <a:xfrm>
              <a:off x="4261455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9C8C0595-F24A-402C-B908-6DE3E5CBBA7C}"/>
                </a:ext>
              </a:extLst>
            </p:cNvPr>
            <p:cNvCxnSpPr>
              <a:cxnSpLocks/>
            </p:cNvCxnSpPr>
            <p:nvPr/>
          </p:nvCxnSpPr>
          <p:spPr>
            <a:xfrm>
              <a:off x="5274141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FF7DC67-628F-4FDF-9E69-0459A7710C8F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14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30C218A2-6677-43B8-841B-2E84C9D1120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526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9D2C4F5C-625F-46C8-B7C9-22D6882C84A2}"/>
                </a:ext>
              </a:extLst>
            </p:cNvPr>
            <p:cNvCxnSpPr>
              <a:cxnSpLocks/>
            </p:cNvCxnSpPr>
            <p:nvPr/>
          </p:nvCxnSpPr>
          <p:spPr>
            <a:xfrm>
              <a:off x="8333198" y="1359179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E41CC08B-6332-40ED-B08F-25D282980C6B}"/>
                </a:ext>
              </a:extLst>
            </p:cNvPr>
            <p:cNvCxnSpPr>
              <a:cxnSpLocks/>
            </p:cNvCxnSpPr>
            <p:nvPr/>
          </p:nvCxnSpPr>
          <p:spPr>
            <a:xfrm>
              <a:off x="3243131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B19EA604-B2C9-4F8A-BE49-C253ACEB9D6A}"/>
                </a:ext>
              </a:extLst>
            </p:cNvPr>
            <p:cNvCxnSpPr>
              <a:cxnSpLocks/>
            </p:cNvCxnSpPr>
            <p:nvPr/>
          </p:nvCxnSpPr>
          <p:spPr>
            <a:xfrm>
              <a:off x="2215308" y="1352550"/>
              <a:ext cx="14392" cy="39814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BCBA511A-1614-44EF-9E66-1B0FD1033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791" y="14795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A3DDB2FB-2DFB-4A7D-88FB-CC8DD3512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7091" y="14795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726130B8-8584-4274-91E7-F2F8149BB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1871" y="2000250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CB3752AC-BC7C-41AC-BBB4-079F06841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0141" y="14732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182C8897-151B-4BEE-B4F8-3D2C11E5C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8632" y="14986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A1816BAC-C272-4F93-9E0F-0DEE1CDDE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5932" y="14986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2950AF29-05C8-47A1-8AB3-554215A2D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0712" y="20193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EFB1AA67-9156-4072-ABCF-B0F08BCE1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982" y="14922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06960E54-5D09-4D61-9FD8-A3974C65F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1791" y="15049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DCED47C2-D2E0-49D7-8A43-12A1760BB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9091" y="15049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A6A4D295-761F-400E-ACC3-51D11F78A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3871" y="20256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C1C67BE4-79B7-45EB-9307-EC7503196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2141" y="14986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4829E6E-B9B8-4516-9834-C51F47D43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831" y="15049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29E727D8-C19A-4B45-B410-DCCC667CE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3131" y="15049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75BDF98F-910F-4EBE-87A7-263631B90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7911" y="20256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30D1BFB7-0EEF-4F16-BC9A-F21BFCB0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181" y="14986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77852CC0-C6B6-4245-806D-625B2083F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503" y="15176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D4DC9AA6-9BBB-4EFC-9129-10BC10DD1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0803" y="15176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1A937505-F3A0-451A-9CD9-C6EBDAD66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583" y="20383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3360600-1B56-41C2-9CBC-9B7BA3501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3853" y="15113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4682609-1C18-44A4-B4F3-56DFB10A3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453" y="14732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FFEB6315-5D54-4AB7-ABD1-7A1785BFA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3753" y="14732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AB265700-EDD9-41A1-9FB7-29FC0AA0E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533" y="19939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A9861B95-4D06-4BB5-A12D-CBD240870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6803" y="14668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EFD49AF7-27D9-4B8A-93AC-186923B9F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338" y="14795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接點 218">
              <a:extLst>
                <a:ext uri="{FF2B5EF4-FFF2-40B4-BE49-F238E27FC236}">
                  <a16:creationId xmlns:a16="http://schemas.microsoft.com/office/drawing/2014/main" id="{3A86D8B0-7B35-4749-A2B4-8284861AD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638" y="14795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E47FB9A4-05F6-4E0A-9D40-8662BEFD4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4418" y="20002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接點 220">
              <a:extLst>
                <a:ext uri="{FF2B5EF4-FFF2-40B4-BE49-F238E27FC236}">
                  <a16:creationId xmlns:a16="http://schemas.microsoft.com/office/drawing/2014/main" id="{51BB7E65-089C-4675-8A4C-4142D903B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688" y="14732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接點 221">
              <a:extLst>
                <a:ext uri="{FF2B5EF4-FFF2-40B4-BE49-F238E27FC236}">
                  <a16:creationId xmlns:a16="http://schemas.microsoft.com/office/drawing/2014/main" id="{8BD0DA46-4EDD-4027-8768-A004FB557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173" y="14668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接點 222">
              <a:extLst>
                <a:ext uri="{FF2B5EF4-FFF2-40B4-BE49-F238E27FC236}">
                  <a16:creationId xmlns:a16="http://schemas.microsoft.com/office/drawing/2014/main" id="{46B14DD0-31F5-460C-905E-9EED848EF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473" y="14668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D34A41DF-7FFF-4D13-8619-027D20486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253" y="198755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6E68CC13-5740-4F79-ADAE-AD1AE5623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523" y="14605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接點 225">
              <a:extLst>
                <a:ext uri="{FF2B5EF4-FFF2-40B4-BE49-F238E27FC236}">
                  <a16:creationId xmlns:a16="http://schemas.microsoft.com/office/drawing/2014/main" id="{E0DFF3D0-F741-4583-9DEA-C13A40407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9757" y="153670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接點 226">
              <a:extLst>
                <a:ext uri="{FF2B5EF4-FFF2-40B4-BE49-F238E27FC236}">
                  <a16:creationId xmlns:a16="http://schemas.microsoft.com/office/drawing/2014/main" id="{4CDEDAA6-0494-43B0-A8C7-A3A8D2688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7057" y="153670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接點 227">
              <a:extLst>
                <a:ext uri="{FF2B5EF4-FFF2-40B4-BE49-F238E27FC236}">
                  <a16:creationId xmlns:a16="http://schemas.microsoft.com/office/drawing/2014/main" id="{271925B2-EDAB-468B-9266-2D90C5BA0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0107" y="1530350"/>
              <a:ext cx="0" cy="5207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490D605F-2711-43E8-86EA-420189B27122}"/>
                </a:ext>
              </a:extLst>
            </p:cNvPr>
            <p:cNvSpPr/>
            <p:nvPr/>
          </p:nvSpPr>
          <p:spPr>
            <a:xfrm>
              <a:off x="1432462" y="1434386"/>
              <a:ext cx="709096" cy="722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9" name="矩形 448">
            <a:extLst>
              <a:ext uri="{FF2B5EF4-FFF2-40B4-BE49-F238E27FC236}">
                <a16:creationId xmlns:a16="http://schemas.microsoft.com/office/drawing/2014/main" id="{2E8BCD8E-B61F-43A9-A1C7-B7E382E30832}"/>
              </a:ext>
            </a:extLst>
          </p:cNvPr>
          <p:cNvSpPr/>
          <p:nvPr/>
        </p:nvSpPr>
        <p:spPr>
          <a:xfrm>
            <a:off x="763080" y="1647514"/>
            <a:ext cx="10292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w Cen MT" panose="020B0602020104020603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Blocking assignment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DDB602-8763-4641-9ACC-B137DB8EF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1" y="3915998"/>
            <a:ext cx="4009425" cy="2366117"/>
          </a:xfrm>
          <a:prstGeom prst="rect">
            <a:avLst/>
          </a:prstGeom>
        </p:spPr>
      </p:pic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BB84CFE8-C1B5-4F9C-8D34-5B6054F534B4}"/>
              </a:ext>
            </a:extLst>
          </p:cNvPr>
          <p:cNvSpPr txBox="1"/>
          <p:nvPr/>
        </p:nvSpPr>
        <p:spPr>
          <a:xfrm>
            <a:off x="1136205" y="2161672"/>
            <a:ext cx="3021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Ex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always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@(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posedge clk )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begin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A1 = IN;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A2 = A1;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A3 = A2;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end</a:t>
            </a:r>
            <a:endParaRPr lang="zh-TW" alt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5229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assignment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50CB8-87DD-4579-80AF-D8FEB40FD0A9}"/>
              </a:ext>
            </a:extLst>
          </p:cNvPr>
          <p:cNvSpPr/>
          <p:nvPr/>
        </p:nvSpPr>
        <p:spPr>
          <a:xfrm>
            <a:off x="763080" y="1647514"/>
            <a:ext cx="10292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w Cen MT" panose="020B0602020104020603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Non-Blocking assignment</a:t>
            </a:r>
            <a:endParaRPr lang="zh-TW" altLang="en-US" sz="20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6C7BBBB-A254-4117-964B-6F80C2EB2EA6}"/>
              </a:ext>
            </a:extLst>
          </p:cNvPr>
          <p:cNvSpPr txBox="1"/>
          <p:nvPr/>
        </p:nvSpPr>
        <p:spPr>
          <a:xfrm>
            <a:off x="1136206" y="2180300"/>
            <a:ext cx="3021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Ex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always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@(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posedge clk )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begin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A1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 IN;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A2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A1;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A3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 A2;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end</a:t>
            </a:r>
            <a:endParaRPr lang="zh-TW" alt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1CB0010-CC5C-45D3-8CAA-5A8CD840FBDA}"/>
              </a:ext>
            </a:extLst>
          </p:cNvPr>
          <p:cNvGrpSpPr/>
          <p:nvPr/>
        </p:nvGrpSpPr>
        <p:grpSpPr>
          <a:xfrm>
            <a:off x="4960844" y="2769401"/>
            <a:ext cx="6699600" cy="1699200"/>
            <a:chOff x="4582607" y="1931021"/>
            <a:chExt cx="7053503" cy="2180310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2D5BA06-DAE1-401F-9D03-8CD1EB901045}"/>
                </a:ext>
              </a:extLst>
            </p:cNvPr>
            <p:cNvSpPr/>
            <p:nvPr/>
          </p:nvSpPr>
          <p:spPr>
            <a:xfrm>
              <a:off x="10761546" y="3539425"/>
              <a:ext cx="863190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等腰三角形 279">
              <a:extLst>
                <a:ext uri="{FF2B5EF4-FFF2-40B4-BE49-F238E27FC236}">
                  <a16:creationId xmlns:a16="http://schemas.microsoft.com/office/drawing/2014/main" id="{11A0D510-244B-4647-9987-76F731C2D457}"/>
                </a:ext>
              </a:extLst>
            </p:cNvPr>
            <p:cNvSpPr/>
            <p:nvPr/>
          </p:nvSpPr>
          <p:spPr>
            <a:xfrm rot="16200000">
              <a:off x="10458646" y="3687736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45B8BCFA-1EB2-4E3F-BA1E-00E59954495F}"/>
                </a:ext>
              </a:extLst>
            </p:cNvPr>
            <p:cNvSpPr/>
            <p:nvPr/>
          </p:nvSpPr>
          <p:spPr>
            <a:xfrm>
              <a:off x="9990025" y="2947629"/>
              <a:ext cx="1646085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等腰三角形 281">
              <a:extLst>
                <a:ext uri="{FF2B5EF4-FFF2-40B4-BE49-F238E27FC236}">
                  <a16:creationId xmlns:a16="http://schemas.microsoft.com/office/drawing/2014/main" id="{B4CA341D-CAFC-48CE-91F8-9BD2526A1194}"/>
                </a:ext>
              </a:extLst>
            </p:cNvPr>
            <p:cNvSpPr/>
            <p:nvPr/>
          </p:nvSpPr>
          <p:spPr>
            <a:xfrm rot="16200000">
              <a:off x="9699239" y="3095940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等腰三角形 282">
              <a:extLst>
                <a:ext uri="{FF2B5EF4-FFF2-40B4-BE49-F238E27FC236}">
                  <a16:creationId xmlns:a16="http://schemas.microsoft.com/office/drawing/2014/main" id="{5276373A-63CC-47E2-BF1D-900B23BA8BE2}"/>
                </a:ext>
              </a:extLst>
            </p:cNvPr>
            <p:cNvSpPr/>
            <p:nvPr/>
          </p:nvSpPr>
          <p:spPr>
            <a:xfrm rot="16200000">
              <a:off x="8912753" y="2507235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3094F4F5-5A6B-4361-88C3-680690FC5C76}"/>
                </a:ext>
              </a:extLst>
            </p:cNvPr>
            <p:cNvSpPr/>
            <p:nvPr/>
          </p:nvSpPr>
          <p:spPr>
            <a:xfrm>
              <a:off x="9210561" y="2354855"/>
              <a:ext cx="2419922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等腰三角形 284">
              <a:extLst>
                <a:ext uri="{FF2B5EF4-FFF2-40B4-BE49-F238E27FC236}">
                  <a16:creationId xmlns:a16="http://schemas.microsoft.com/office/drawing/2014/main" id="{B5EA0692-B1AA-464E-8FFD-067299E7402F}"/>
                </a:ext>
              </a:extLst>
            </p:cNvPr>
            <p:cNvSpPr/>
            <p:nvPr/>
          </p:nvSpPr>
          <p:spPr>
            <a:xfrm rot="16200000">
              <a:off x="9682062" y="3684023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等腰三角形 285">
              <a:extLst>
                <a:ext uri="{FF2B5EF4-FFF2-40B4-BE49-F238E27FC236}">
                  <a16:creationId xmlns:a16="http://schemas.microsoft.com/office/drawing/2014/main" id="{BAE8905C-3764-4638-8BC0-7F700D33C157}"/>
                </a:ext>
              </a:extLst>
            </p:cNvPr>
            <p:cNvSpPr/>
            <p:nvPr/>
          </p:nvSpPr>
          <p:spPr>
            <a:xfrm rot="5400000">
              <a:off x="10325743" y="3685503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025B8FC7-9293-445A-880F-92626533FFCF}"/>
                </a:ext>
              </a:extLst>
            </p:cNvPr>
            <p:cNvSpPr/>
            <p:nvPr/>
          </p:nvSpPr>
          <p:spPr>
            <a:xfrm>
              <a:off x="9979870" y="3531644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等腰三角形 287">
              <a:extLst>
                <a:ext uri="{FF2B5EF4-FFF2-40B4-BE49-F238E27FC236}">
                  <a16:creationId xmlns:a16="http://schemas.microsoft.com/office/drawing/2014/main" id="{5D87943B-B6D5-432E-ACCC-538E5B157137}"/>
                </a:ext>
              </a:extLst>
            </p:cNvPr>
            <p:cNvSpPr/>
            <p:nvPr/>
          </p:nvSpPr>
          <p:spPr>
            <a:xfrm rot="16200000">
              <a:off x="8921519" y="3095940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等腰三角形 288">
              <a:extLst>
                <a:ext uri="{FF2B5EF4-FFF2-40B4-BE49-F238E27FC236}">
                  <a16:creationId xmlns:a16="http://schemas.microsoft.com/office/drawing/2014/main" id="{1BC9F591-2495-4B97-AAD8-2581DF211DD1}"/>
                </a:ext>
              </a:extLst>
            </p:cNvPr>
            <p:cNvSpPr/>
            <p:nvPr/>
          </p:nvSpPr>
          <p:spPr>
            <a:xfrm rot="5400000">
              <a:off x="9565200" y="3097420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FECCAC1F-2749-4095-92A0-8810C4CFA430}"/>
                </a:ext>
              </a:extLst>
            </p:cNvPr>
            <p:cNvSpPr/>
            <p:nvPr/>
          </p:nvSpPr>
          <p:spPr>
            <a:xfrm>
              <a:off x="9219327" y="2943561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等腰三角形 290">
              <a:extLst>
                <a:ext uri="{FF2B5EF4-FFF2-40B4-BE49-F238E27FC236}">
                  <a16:creationId xmlns:a16="http://schemas.microsoft.com/office/drawing/2014/main" id="{E7563CB2-6F91-4582-B851-75B1B07490CB}"/>
                </a:ext>
              </a:extLst>
            </p:cNvPr>
            <p:cNvSpPr/>
            <p:nvPr/>
          </p:nvSpPr>
          <p:spPr>
            <a:xfrm rot="16200000">
              <a:off x="8141909" y="2508408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等腰三角形 291">
              <a:extLst>
                <a:ext uri="{FF2B5EF4-FFF2-40B4-BE49-F238E27FC236}">
                  <a16:creationId xmlns:a16="http://schemas.microsoft.com/office/drawing/2014/main" id="{C887FB5B-4FB5-4A95-A44D-7651A11453B7}"/>
                </a:ext>
              </a:extLst>
            </p:cNvPr>
            <p:cNvSpPr/>
            <p:nvPr/>
          </p:nvSpPr>
          <p:spPr>
            <a:xfrm rot="5400000">
              <a:off x="8785591" y="2509888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D6B4D83D-8D46-496B-A902-B7AFA7A9F9A4}"/>
                </a:ext>
              </a:extLst>
            </p:cNvPr>
            <p:cNvSpPr/>
            <p:nvPr/>
          </p:nvSpPr>
          <p:spPr>
            <a:xfrm>
              <a:off x="8439718" y="2356028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等腰三角形 293">
              <a:extLst>
                <a:ext uri="{FF2B5EF4-FFF2-40B4-BE49-F238E27FC236}">
                  <a16:creationId xmlns:a16="http://schemas.microsoft.com/office/drawing/2014/main" id="{88DA69D3-99EE-4EC5-B071-B7BFC185AAF3}"/>
                </a:ext>
              </a:extLst>
            </p:cNvPr>
            <p:cNvSpPr/>
            <p:nvPr/>
          </p:nvSpPr>
          <p:spPr>
            <a:xfrm rot="16200000">
              <a:off x="7379143" y="2513620"/>
              <a:ext cx="457757" cy="1500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等腰三角形 294">
              <a:extLst>
                <a:ext uri="{FF2B5EF4-FFF2-40B4-BE49-F238E27FC236}">
                  <a16:creationId xmlns:a16="http://schemas.microsoft.com/office/drawing/2014/main" id="{5872CD45-AD78-478E-959E-84FEDEA4EC31}"/>
                </a:ext>
              </a:extLst>
            </p:cNvPr>
            <p:cNvSpPr/>
            <p:nvPr/>
          </p:nvSpPr>
          <p:spPr>
            <a:xfrm rot="5400000">
              <a:off x="8022824" y="2515100"/>
              <a:ext cx="457757" cy="1500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39DB67C8-746B-4B30-908C-ED2403868633}"/>
                </a:ext>
              </a:extLst>
            </p:cNvPr>
            <p:cNvSpPr/>
            <p:nvPr/>
          </p:nvSpPr>
          <p:spPr>
            <a:xfrm>
              <a:off x="7679339" y="2361240"/>
              <a:ext cx="501198" cy="457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等腰三角形 296">
              <a:extLst>
                <a:ext uri="{FF2B5EF4-FFF2-40B4-BE49-F238E27FC236}">
                  <a16:creationId xmlns:a16="http://schemas.microsoft.com/office/drawing/2014/main" id="{731741DB-EC1C-451F-A4DB-8B6ECD2A080E}"/>
                </a:ext>
              </a:extLst>
            </p:cNvPr>
            <p:cNvSpPr/>
            <p:nvPr/>
          </p:nvSpPr>
          <p:spPr>
            <a:xfrm rot="16200000">
              <a:off x="6616375" y="2509896"/>
              <a:ext cx="457757" cy="15002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等腰三角形 297">
              <a:extLst>
                <a:ext uri="{FF2B5EF4-FFF2-40B4-BE49-F238E27FC236}">
                  <a16:creationId xmlns:a16="http://schemas.microsoft.com/office/drawing/2014/main" id="{BB85D494-4FC3-4E0F-ADCE-28E8D4CB4FA3}"/>
                </a:ext>
              </a:extLst>
            </p:cNvPr>
            <p:cNvSpPr/>
            <p:nvPr/>
          </p:nvSpPr>
          <p:spPr>
            <a:xfrm rot="5400000">
              <a:off x="7260056" y="2511376"/>
              <a:ext cx="457757" cy="15002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23132037-F481-43FB-A116-CDE665A30734}"/>
                </a:ext>
              </a:extLst>
            </p:cNvPr>
            <p:cNvSpPr/>
            <p:nvPr/>
          </p:nvSpPr>
          <p:spPr>
            <a:xfrm>
              <a:off x="6921347" y="2357517"/>
              <a:ext cx="501198" cy="457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等腰三角形 299">
              <a:extLst>
                <a:ext uri="{FF2B5EF4-FFF2-40B4-BE49-F238E27FC236}">
                  <a16:creationId xmlns:a16="http://schemas.microsoft.com/office/drawing/2014/main" id="{9E608C82-8A2D-4AF2-B71E-B5431A4B83CC}"/>
                </a:ext>
              </a:extLst>
            </p:cNvPr>
            <p:cNvSpPr/>
            <p:nvPr/>
          </p:nvSpPr>
          <p:spPr>
            <a:xfrm rot="5400000">
              <a:off x="6492666" y="2511385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8161BCBA-E0ED-430E-B452-1E4AB6922783}"/>
                </a:ext>
              </a:extLst>
            </p:cNvPr>
            <p:cNvSpPr/>
            <p:nvPr/>
          </p:nvSpPr>
          <p:spPr>
            <a:xfrm>
              <a:off x="5781867" y="2357526"/>
              <a:ext cx="866123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0D35F2F-823C-49A6-B703-363F587CF05E}"/>
                </a:ext>
              </a:extLst>
            </p:cNvPr>
            <p:cNvSpPr/>
            <p:nvPr/>
          </p:nvSpPr>
          <p:spPr>
            <a:xfrm>
              <a:off x="5083183" y="2357526"/>
              <a:ext cx="807225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685B2FB3-7E78-4658-BC92-1E6DBBEAD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359" y="2358026"/>
              <a:ext cx="655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EAA53455-BEEC-44BB-A48A-AFB5329F6028}"/>
                </a:ext>
              </a:extLst>
            </p:cNvPr>
            <p:cNvCxnSpPr>
              <a:cxnSpLocks/>
            </p:cNvCxnSpPr>
            <p:nvPr/>
          </p:nvCxnSpPr>
          <p:spPr>
            <a:xfrm>
              <a:off x="5072359" y="2811124"/>
              <a:ext cx="655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群組 304">
              <a:extLst>
                <a:ext uri="{FF2B5EF4-FFF2-40B4-BE49-F238E27FC236}">
                  <a16:creationId xmlns:a16="http://schemas.microsoft.com/office/drawing/2014/main" id="{0863BAC0-214E-4E9B-B199-F886D8A79DE0}"/>
                </a:ext>
              </a:extLst>
            </p:cNvPr>
            <p:cNvGrpSpPr/>
            <p:nvPr/>
          </p:nvGrpSpPr>
          <p:grpSpPr>
            <a:xfrm>
              <a:off x="6653174" y="2332737"/>
              <a:ext cx="268175" cy="514139"/>
              <a:chOff x="3294740" y="2087342"/>
              <a:chExt cx="356553" cy="940429"/>
            </a:xfrm>
          </p:grpSpPr>
          <p:sp>
            <p:nvSpPr>
              <p:cNvPr id="440" name="等腰三角形 439">
                <a:extLst>
                  <a:ext uri="{FF2B5EF4-FFF2-40B4-BE49-F238E27FC236}">
                    <a16:creationId xmlns:a16="http://schemas.microsoft.com/office/drawing/2014/main" id="{FF467AC8-C4DD-4161-95AE-8DF1C492E2F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等腰三角形 440">
                <a:extLst>
                  <a:ext uri="{FF2B5EF4-FFF2-40B4-BE49-F238E27FC236}">
                    <a16:creationId xmlns:a16="http://schemas.microsoft.com/office/drawing/2014/main" id="{149C5AD4-D1E5-4288-AB6B-DF6D06F2B058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等腰三角形 441">
                <a:extLst>
                  <a:ext uri="{FF2B5EF4-FFF2-40B4-BE49-F238E27FC236}">
                    <a16:creationId xmlns:a16="http://schemas.microsoft.com/office/drawing/2014/main" id="{85D4ACAA-3188-465C-9081-8837AD2DB3B7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等腰三角形 442">
                <a:extLst>
                  <a:ext uri="{FF2B5EF4-FFF2-40B4-BE49-F238E27FC236}">
                    <a16:creationId xmlns:a16="http://schemas.microsoft.com/office/drawing/2014/main" id="{B4582DD5-0F9D-4C34-BC40-6118196CB6EC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6" name="群組 305">
              <a:extLst>
                <a:ext uri="{FF2B5EF4-FFF2-40B4-BE49-F238E27FC236}">
                  <a16:creationId xmlns:a16="http://schemas.microsoft.com/office/drawing/2014/main" id="{A2B54B1D-11E7-4577-BF37-00AAEC0C194A}"/>
                </a:ext>
              </a:extLst>
            </p:cNvPr>
            <p:cNvGrpSpPr/>
            <p:nvPr/>
          </p:nvGrpSpPr>
          <p:grpSpPr>
            <a:xfrm>
              <a:off x="7415942" y="2332737"/>
              <a:ext cx="268175" cy="514139"/>
              <a:chOff x="3294740" y="2087342"/>
              <a:chExt cx="356553" cy="940429"/>
            </a:xfrm>
          </p:grpSpPr>
          <p:sp>
            <p:nvSpPr>
              <p:cNvPr id="436" name="等腰三角形 435">
                <a:extLst>
                  <a:ext uri="{FF2B5EF4-FFF2-40B4-BE49-F238E27FC236}">
                    <a16:creationId xmlns:a16="http://schemas.microsoft.com/office/drawing/2014/main" id="{787CACC6-B4F7-4522-B43D-661D47336DBA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等腰三角形 436">
                <a:extLst>
                  <a:ext uri="{FF2B5EF4-FFF2-40B4-BE49-F238E27FC236}">
                    <a16:creationId xmlns:a16="http://schemas.microsoft.com/office/drawing/2014/main" id="{226693DB-A99B-4D02-A8AF-333EDFC982F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等腰三角形 437">
                <a:extLst>
                  <a:ext uri="{FF2B5EF4-FFF2-40B4-BE49-F238E27FC236}">
                    <a16:creationId xmlns:a16="http://schemas.microsoft.com/office/drawing/2014/main" id="{F5139DA6-43AD-4C55-A179-13DC643D8AC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等腰三角形 438">
                <a:extLst>
                  <a:ext uri="{FF2B5EF4-FFF2-40B4-BE49-F238E27FC236}">
                    <a16:creationId xmlns:a16="http://schemas.microsoft.com/office/drawing/2014/main" id="{F957590E-46AD-4CFE-9511-0A7EAEB52E41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" name="群組 306">
              <a:extLst>
                <a:ext uri="{FF2B5EF4-FFF2-40B4-BE49-F238E27FC236}">
                  <a16:creationId xmlns:a16="http://schemas.microsoft.com/office/drawing/2014/main" id="{57968E32-B959-40EA-A31E-249EF1CE98E8}"/>
                </a:ext>
              </a:extLst>
            </p:cNvPr>
            <p:cNvGrpSpPr/>
            <p:nvPr/>
          </p:nvGrpSpPr>
          <p:grpSpPr>
            <a:xfrm>
              <a:off x="8178709" y="2332737"/>
              <a:ext cx="268175" cy="514139"/>
              <a:chOff x="3294740" y="2087342"/>
              <a:chExt cx="356553" cy="940429"/>
            </a:xfrm>
          </p:grpSpPr>
          <p:sp>
            <p:nvSpPr>
              <p:cNvPr id="432" name="等腰三角形 431">
                <a:extLst>
                  <a:ext uri="{FF2B5EF4-FFF2-40B4-BE49-F238E27FC236}">
                    <a16:creationId xmlns:a16="http://schemas.microsoft.com/office/drawing/2014/main" id="{8F918E0B-B10B-4276-BCF6-B98457B27935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3" name="等腰三角形 432">
                <a:extLst>
                  <a:ext uri="{FF2B5EF4-FFF2-40B4-BE49-F238E27FC236}">
                    <a16:creationId xmlns:a16="http://schemas.microsoft.com/office/drawing/2014/main" id="{F8078FA0-BBE7-49A5-AC4E-F94B1BB6D152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4" name="等腰三角形 433">
                <a:extLst>
                  <a:ext uri="{FF2B5EF4-FFF2-40B4-BE49-F238E27FC236}">
                    <a16:creationId xmlns:a16="http://schemas.microsoft.com/office/drawing/2014/main" id="{6638E950-7458-4216-B594-AF43F173DD3E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等腰三角形 434">
                <a:extLst>
                  <a:ext uri="{FF2B5EF4-FFF2-40B4-BE49-F238E27FC236}">
                    <a16:creationId xmlns:a16="http://schemas.microsoft.com/office/drawing/2014/main" id="{769631DA-B049-41AA-B750-FCDD2A4D4D0E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" name="群組 307">
              <a:extLst>
                <a:ext uri="{FF2B5EF4-FFF2-40B4-BE49-F238E27FC236}">
                  <a16:creationId xmlns:a16="http://schemas.microsoft.com/office/drawing/2014/main" id="{1CEDF1E5-9920-42D2-9F13-1BF5ED638226}"/>
                </a:ext>
              </a:extLst>
            </p:cNvPr>
            <p:cNvGrpSpPr/>
            <p:nvPr/>
          </p:nvGrpSpPr>
          <p:grpSpPr>
            <a:xfrm>
              <a:off x="8949475" y="2332737"/>
              <a:ext cx="268175" cy="514139"/>
              <a:chOff x="3294740" y="2087342"/>
              <a:chExt cx="356553" cy="940429"/>
            </a:xfrm>
          </p:grpSpPr>
          <p:sp>
            <p:nvSpPr>
              <p:cNvPr id="428" name="等腰三角形 427">
                <a:extLst>
                  <a:ext uri="{FF2B5EF4-FFF2-40B4-BE49-F238E27FC236}">
                    <a16:creationId xmlns:a16="http://schemas.microsoft.com/office/drawing/2014/main" id="{363C9725-31C3-4AD0-BF23-1A12B5C9A30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9" name="等腰三角形 428">
                <a:extLst>
                  <a:ext uri="{FF2B5EF4-FFF2-40B4-BE49-F238E27FC236}">
                    <a16:creationId xmlns:a16="http://schemas.microsoft.com/office/drawing/2014/main" id="{AD206A0C-2D7E-41AC-9973-9C6A54D22443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等腰三角形 429">
                <a:extLst>
                  <a:ext uri="{FF2B5EF4-FFF2-40B4-BE49-F238E27FC236}">
                    <a16:creationId xmlns:a16="http://schemas.microsoft.com/office/drawing/2014/main" id="{036F0243-046E-42FB-B072-FE79D5F55BD2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等腰三角形 430">
                <a:extLst>
                  <a:ext uri="{FF2B5EF4-FFF2-40B4-BE49-F238E27FC236}">
                    <a16:creationId xmlns:a16="http://schemas.microsoft.com/office/drawing/2014/main" id="{3EDFE060-AE94-4460-8C8D-C12AF6D1091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9" name="等腰三角形 308">
              <a:extLst>
                <a:ext uri="{FF2B5EF4-FFF2-40B4-BE49-F238E27FC236}">
                  <a16:creationId xmlns:a16="http://schemas.microsoft.com/office/drawing/2014/main" id="{043C34A2-D77A-4BE3-A5A6-809FF6EFEAD4}"/>
                </a:ext>
              </a:extLst>
            </p:cNvPr>
            <p:cNvSpPr/>
            <p:nvPr/>
          </p:nvSpPr>
          <p:spPr>
            <a:xfrm rot="16200000">
              <a:off x="8147536" y="3096286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等腰三角形 309">
              <a:extLst>
                <a:ext uri="{FF2B5EF4-FFF2-40B4-BE49-F238E27FC236}">
                  <a16:creationId xmlns:a16="http://schemas.microsoft.com/office/drawing/2014/main" id="{17A8910F-9716-4174-89B5-EB007A27944E}"/>
                </a:ext>
              </a:extLst>
            </p:cNvPr>
            <p:cNvSpPr/>
            <p:nvPr/>
          </p:nvSpPr>
          <p:spPr>
            <a:xfrm rot="5400000">
              <a:off x="8791217" y="3097766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4339AC6-6F12-43DE-BDFE-C127D84D22C1}"/>
                </a:ext>
              </a:extLst>
            </p:cNvPr>
            <p:cNvSpPr/>
            <p:nvPr/>
          </p:nvSpPr>
          <p:spPr>
            <a:xfrm>
              <a:off x="8445344" y="2943906"/>
              <a:ext cx="501198" cy="457757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等腰三角形 311">
              <a:extLst>
                <a:ext uri="{FF2B5EF4-FFF2-40B4-BE49-F238E27FC236}">
                  <a16:creationId xmlns:a16="http://schemas.microsoft.com/office/drawing/2014/main" id="{388AA6A6-B834-4C40-A799-B1D9601C0520}"/>
                </a:ext>
              </a:extLst>
            </p:cNvPr>
            <p:cNvSpPr/>
            <p:nvPr/>
          </p:nvSpPr>
          <p:spPr>
            <a:xfrm rot="16200000">
              <a:off x="7384769" y="3101498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等腰三角形 312">
              <a:extLst>
                <a:ext uri="{FF2B5EF4-FFF2-40B4-BE49-F238E27FC236}">
                  <a16:creationId xmlns:a16="http://schemas.microsoft.com/office/drawing/2014/main" id="{5C65DDF3-E314-46A1-B6EF-F1DB14BCEE90}"/>
                </a:ext>
              </a:extLst>
            </p:cNvPr>
            <p:cNvSpPr/>
            <p:nvPr/>
          </p:nvSpPr>
          <p:spPr>
            <a:xfrm rot="5400000">
              <a:off x="8028451" y="3102978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233C8B6C-8529-4752-850E-9F5E69327C16}"/>
                </a:ext>
              </a:extLst>
            </p:cNvPr>
            <p:cNvSpPr/>
            <p:nvPr/>
          </p:nvSpPr>
          <p:spPr>
            <a:xfrm>
              <a:off x="7684965" y="2949119"/>
              <a:ext cx="501198" cy="45775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等腰三角形 314">
              <a:extLst>
                <a:ext uri="{FF2B5EF4-FFF2-40B4-BE49-F238E27FC236}">
                  <a16:creationId xmlns:a16="http://schemas.microsoft.com/office/drawing/2014/main" id="{AFA6677B-2AAE-4997-AD6F-4F238AD47572}"/>
                </a:ext>
              </a:extLst>
            </p:cNvPr>
            <p:cNvSpPr/>
            <p:nvPr/>
          </p:nvSpPr>
          <p:spPr>
            <a:xfrm rot="5400000">
              <a:off x="7265683" y="3099254"/>
              <a:ext cx="457757" cy="15002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DCAEBA2D-2AC6-40C8-B8AB-322AFC20A917}"/>
                </a:ext>
              </a:extLst>
            </p:cNvPr>
            <p:cNvSpPr/>
            <p:nvPr/>
          </p:nvSpPr>
          <p:spPr>
            <a:xfrm>
              <a:off x="6237067" y="2945395"/>
              <a:ext cx="1188237" cy="4577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A318AB38-6D12-43ED-AF81-22B9339FA6AB}"/>
                </a:ext>
              </a:extLst>
            </p:cNvPr>
            <p:cNvSpPr/>
            <p:nvPr/>
          </p:nvSpPr>
          <p:spPr>
            <a:xfrm>
              <a:off x="5721671" y="2945404"/>
              <a:ext cx="931946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9BE762E9-7858-4309-9E8C-95ED782CB072}"/>
                </a:ext>
              </a:extLst>
            </p:cNvPr>
            <p:cNvSpPr/>
            <p:nvPr/>
          </p:nvSpPr>
          <p:spPr>
            <a:xfrm>
              <a:off x="5088023" y="2945404"/>
              <a:ext cx="808011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E7D3A378-5F7B-4169-8EBF-E185B0DA0E25}"/>
                </a:ext>
              </a:extLst>
            </p:cNvPr>
            <p:cNvCxnSpPr>
              <a:cxnSpLocks/>
            </p:cNvCxnSpPr>
            <p:nvPr/>
          </p:nvCxnSpPr>
          <p:spPr>
            <a:xfrm>
              <a:off x="5063457" y="2935775"/>
              <a:ext cx="6572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5C52686E-1C0C-437D-9C8D-DF2C10FDC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457" y="3401673"/>
              <a:ext cx="6572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群組 320">
              <a:extLst>
                <a:ext uri="{FF2B5EF4-FFF2-40B4-BE49-F238E27FC236}">
                  <a16:creationId xmlns:a16="http://schemas.microsoft.com/office/drawing/2014/main" id="{3BF528E8-EF38-4753-B43B-57086A0F5B5E}"/>
                </a:ext>
              </a:extLst>
            </p:cNvPr>
            <p:cNvGrpSpPr/>
            <p:nvPr/>
          </p:nvGrpSpPr>
          <p:grpSpPr>
            <a:xfrm>
              <a:off x="7421568" y="2920615"/>
              <a:ext cx="268175" cy="514139"/>
              <a:chOff x="3294740" y="2087342"/>
              <a:chExt cx="356553" cy="940429"/>
            </a:xfrm>
          </p:grpSpPr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66EB212C-931F-41C4-AD12-B192C092C9BB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等腰三角形 424">
                <a:extLst>
                  <a:ext uri="{FF2B5EF4-FFF2-40B4-BE49-F238E27FC236}">
                    <a16:creationId xmlns:a16="http://schemas.microsoft.com/office/drawing/2014/main" id="{054C8473-E50E-44BE-96E5-373C228726F1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等腰三角形 425">
                <a:extLst>
                  <a:ext uri="{FF2B5EF4-FFF2-40B4-BE49-F238E27FC236}">
                    <a16:creationId xmlns:a16="http://schemas.microsoft.com/office/drawing/2014/main" id="{6528FACD-0BE8-4E8A-9C93-26C38BA2E669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等腰三角形 426">
                <a:extLst>
                  <a:ext uri="{FF2B5EF4-FFF2-40B4-BE49-F238E27FC236}">
                    <a16:creationId xmlns:a16="http://schemas.microsoft.com/office/drawing/2014/main" id="{5A404947-72F5-420D-A824-D44665BDE56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2EB20F3F-2581-4E72-81E1-A1CB649DF963}"/>
                </a:ext>
              </a:extLst>
            </p:cNvPr>
            <p:cNvGrpSpPr/>
            <p:nvPr/>
          </p:nvGrpSpPr>
          <p:grpSpPr>
            <a:xfrm>
              <a:off x="8184335" y="2920615"/>
              <a:ext cx="268175" cy="514139"/>
              <a:chOff x="3294740" y="2087342"/>
              <a:chExt cx="356553" cy="940429"/>
            </a:xfrm>
          </p:grpSpPr>
          <p:sp>
            <p:nvSpPr>
              <p:cNvPr id="420" name="等腰三角形 419">
                <a:extLst>
                  <a:ext uri="{FF2B5EF4-FFF2-40B4-BE49-F238E27FC236}">
                    <a16:creationId xmlns:a16="http://schemas.microsoft.com/office/drawing/2014/main" id="{ECD897B4-B95E-4ED8-BDEF-34F058D6D1CD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等腰三角形 420">
                <a:extLst>
                  <a:ext uri="{FF2B5EF4-FFF2-40B4-BE49-F238E27FC236}">
                    <a16:creationId xmlns:a16="http://schemas.microsoft.com/office/drawing/2014/main" id="{C4409375-31BB-46F7-859C-73E312A5FD3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等腰三角形 421">
                <a:extLst>
                  <a:ext uri="{FF2B5EF4-FFF2-40B4-BE49-F238E27FC236}">
                    <a16:creationId xmlns:a16="http://schemas.microsoft.com/office/drawing/2014/main" id="{8FC473BA-D19A-45D3-82E6-B25146B76F3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等腰三角形 422">
                <a:extLst>
                  <a:ext uri="{FF2B5EF4-FFF2-40B4-BE49-F238E27FC236}">
                    <a16:creationId xmlns:a16="http://schemas.microsoft.com/office/drawing/2014/main" id="{3A4B8B6F-2C06-4F18-9962-A725A910E85C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3" name="群組 322">
              <a:extLst>
                <a:ext uri="{FF2B5EF4-FFF2-40B4-BE49-F238E27FC236}">
                  <a16:creationId xmlns:a16="http://schemas.microsoft.com/office/drawing/2014/main" id="{22B49187-E292-4258-AB5D-AD15BCC8759C}"/>
                </a:ext>
              </a:extLst>
            </p:cNvPr>
            <p:cNvGrpSpPr/>
            <p:nvPr/>
          </p:nvGrpSpPr>
          <p:grpSpPr>
            <a:xfrm>
              <a:off x="8955102" y="2920615"/>
              <a:ext cx="268175" cy="514139"/>
              <a:chOff x="3294740" y="2087342"/>
              <a:chExt cx="356553" cy="940429"/>
            </a:xfrm>
          </p:grpSpPr>
          <p:sp>
            <p:nvSpPr>
              <p:cNvPr id="416" name="等腰三角形 415">
                <a:extLst>
                  <a:ext uri="{FF2B5EF4-FFF2-40B4-BE49-F238E27FC236}">
                    <a16:creationId xmlns:a16="http://schemas.microsoft.com/office/drawing/2014/main" id="{D2A7A88F-F792-4FD7-9821-D84DE1700156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7" name="等腰三角形 416">
                <a:extLst>
                  <a:ext uri="{FF2B5EF4-FFF2-40B4-BE49-F238E27FC236}">
                    <a16:creationId xmlns:a16="http://schemas.microsoft.com/office/drawing/2014/main" id="{5F5B9A9A-BD3E-4DDA-AB9A-9745C16A3ADD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等腰三角形 417">
                <a:extLst>
                  <a:ext uri="{FF2B5EF4-FFF2-40B4-BE49-F238E27FC236}">
                    <a16:creationId xmlns:a16="http://schemas.microsoft.com/office/drawing/2014/main" id="{D8B8DD11-59FD-43AC-A541-1C6C50B02A7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等腰三角形 418">
                <a:extLst>
                  <a:ext uri="{FF2B5EF4-FFF2-40B4-BE49-F238E27FC236}">
                    <a16:creationId xmlns:a16="http://schemas.microsoft.com/office/drawing/2014/main" id="{73C14E55-7480-458D-8F0E-9902D794A942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29063B58-7FED-44A4-AC94-4642ECF5F6E8}"/>
                </a:ext>
              </a:extLst>
            </p:cNvPr>
            <p:cNvSpPr/>
            <p:nvPr/>
          </p:nvSpPr>
          <p:spPr>
            <a:xfrm rot="16200000">
              <a:off x="8915163" y="3684164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等腰三角形 324">
              <a:extLst>
                <a:ext uri="{FF2B5EF4-FFF2-40B4-BE49-F238E27FC236}">
                  <a16:creationId xmlns:a16="http://schemas.microsoft.com/office/drawing/2014/main" id="{155A3710-ED57-4DC2-989B-ECC6DC5EA96F}"/>
                </a:ext>
              </a:extLst>
            </p:cNvPr>
            <p:cNvSpPr/>
            <p:nvPr/>
          </p:nvSpPr>
          <p:spPr>
            <a:xfrm rot="5400000">
              <a:off x="9558844" y="3685644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34A605B-1361-48EC-90C1-9A27843FDBB6}"/>
                </a:ext>
              </a:extLst>
            </p:cNvPr>
            <p:cNvSpPr/>
            <p:nvPr/>
          </p:nvSpPr>
          <p:spPr>
            <a:xfrm>
              <a:off x="9212971" y="3531785"/>
              <a:ext cx="501198" cy="457757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6D37D60B-045F-4C02-B63D-22F1C4AE91F6}"/>
                </a:ext>
              </a:extLst>
            </p:cNvPr>
            <p:cNvSpPr/>
            <p:nvPr/>
          </p:nvSpPr>
          <p:spPr>
            <a:xfrm rot="16200000">
              <a:off x="8152396" y="3689376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等腰三角形 327">
              <a:extLst>
                <a:ext uri="{FF2B5EF4-FFF2-40B4-BE49-F238E27FC236}">
                  <a16:creationId xmlns:a16="http://schemas.microsoft.com/office/drawing/2014/main" id="{86BC6635-18FD-4751-AB12-E33DEB46A625}"/>
                </a:ext>
              </a:extLst>
            </p:cNvPr>
            <p:cNvSpPr/>
            <p:nvPr/>
          </p:nvSpPr>
          <p:spPr>
            <a:xfrm rot="5400000">
              <a:off x="8796077" y="3690856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C29D77F-AE2B-4A3D-B670-7660544F758F}"/>
                </a:ext>
              </a:extLst>
            </p:cNvPr>
            <p:cNvSpPr/>
            <p:nvPr/>
          </p:nvSpPr>
          <p:spPr>
            <a:xfrm>
              <a:off x="8452592" y="3536997"/>
              <a:ext cx="501198" cy="45775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等腰三角形 329">
              <a:extLst>
                <a:ext uri="{FF2B5EF4-FFF2-40B4-BE49-F238E27FC236}">
                  <a16:creationId xmlns:a16="http://schemas.microsoft.com/office/drawing/2014/main" id="{7155B4E2-2C01-4272-B51C-B47F41B69772}"/>
                </a:ext>
              </a:extLst>
            </p:cNvPr>
            <p:cNvSpPr/>
            <p:nvPr/>
          </p:nvSpPr>
          <p:spPr>
            <a:xfrm rot="5400000">
              <a:off x="8033310" y="3687133"/>
              <a:ext cx="457757" cy="15002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B872DB8-7DE3-404F-8432-0E3B126CD990}"/>
                </a:ext>
              </a:extLst>
            </p:cNvPr>
            <p:cNvSpPr/>
            <p:nvPr/>
          </p:nvSpPr>
          <p:spPr>
            <a:xfrm>
              <a:off x="7183251" y="3533273"/>
              <a:ext cx="1012547" cy="4577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B8035E2-7F64-498A-96DC-83CF9A7B166B}"/>
                </a:ext>
              </a:extLst>
            </p:cNvPr>
            <p:cNvSpPr/>
            <p:nvPr/>
          </p:nvSpPr>
          <p:spPr>
            <a:xfrm>
              <a:off x="6559795" y="3533282"/>
              <a:ext cx="861449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6C26B5B9-F1EA-447E-ADBC-EEA5A700D8F5}"/>
                </a:ext>
              </a:extLst>
            </p:cNvPr>
            <p:cNvSpPr/>
            <p:nvPr/>
          </p:nvSpPr>
          <p:spPr>
            <a:xfrm>
              <a:off x="5089789" y="3533282"/>
              <a:ext cx="1573873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4DEBACE9-69CA-4841-897A-F359A51BB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457" y="3538976"/>
              <a:ext cx="6548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5DF41CF8-8923-413C-85C3-E47B073FA03B}"/>
                </a:ext>
              </a:extLst>
            </p:cNvPr>
            <p:cNvCxnSpPr>
              <a:cxnSpLocks/>
            </p:cNvCxnSpPr>
            <p:nvPr/>
          </p:nvCxnSpPr>
          <p:spPr>
            <a:xfrm>
              <a:off x="5089789" y="3984616"/>
              <a:ext cx="65221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960C364B-F919-4E50-A60A-8D617728CF63}"/>
                </a:ext>
              </a:extLst>
            </p:cNvPr>
            <p:cNvGrpSpPr/>
            <p:nvPr/>
          </p:nvGrpSpPr>
          <p:grpSpPr>
            <a:xfrm>
              <a:off x="8189195" y="3508493"/>
              <a:ext cx="268175" cy="514139"/>
              <a:chOff x="3294740" y="2087342"/>
              <a:chExt cx="356553" cy="940429"/>
            </a:xfrm>
          </p:grpSpPr>
          <p:sp>
            <p:nvSpPr>
              <p:cNvPr id="412" name="等腰三角形 411">
                <a:extLst>
                  <a:ext uri="{FF2B5EF4-FFF2-40B4-BE49-F238E27FC236}">
                    <a16:creationId xmlns:a16="http://schemas.microsoft.com/office/drawing/2014/main" id="{2F638B08-75F5-4538-B5D7-FA1CD112603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3" name="等腰三角形 412">
                <a:extLst>
                  <a:ext uri="{FF2B5EF4-FFF2-40B4-BE49-F238E27FC236}">
                    <a16:creationId xmlns:a16="http://schemas.microsoft.com/office/drawing/2014/main" id="{FDA7601C-9C82-4FD2-80C7-CCAD77C3D21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4" name="等腰三角形 413">
                <a:extLst>
                  <a:ext uri="{FF2B5EF4-FFF2-40B4-BE49-F238E27FC236}">
                    <a16:creationId xmlns:a16="http://schemas.microsoft.com/office/drawing/2014/main" id="{43CC5714-4E5D-4A07-8535-2FFA96BE39CE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等腰三角形 414">
                <a:extLst>
                  <a:ext uri="{FF2B5EF4-FFF2-40B4-BE49-F238E27FC236}">
                    <a16:creationId xmlns:a16="http://schemas.microsoft.com/office/drawing/2014/main" id="{C29E81D2-C9FA-4141-A5CE-A4BD38E1945D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DF2315B3-C3B2-4568-B9FC-BF58841A127C}"/>
                </a:ext>
              </a:extLst>
            </p:cNvPr>
            <p:cNvGrpSpPr/>
            <p:nvPr/>
          </p:nvGrpSpPr>
          <p:grpSpPr>
            <a:xfrm>
              <a:off x="8951962" y="3508493"/>
              <a:ext cx="268175" cy="514139"/>
              <a:chOff x="3294740" y="2087342"/>
              <a:chExt cx="356553" cy="940429"/>
            </a:xfrm>
          </p:grpSpPr>
          <p:sp>
            <p:nvSpPr>
              <p:cNvPr id="408" name="等腰三角形 407">
                <a:extLst>
                  <a:ext uri="{FF2B5EF4-FFF2-40B4-BE49-F238E27FC236}">
                    <a16:creationId xmlns:a16="http://schemas.microsoft.com/office/drawing/2014/main" id="{14A4A486-D8AE-4629-9D58-C07C5A1E6F9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9" name="等腰三角形 408">
                <a:extLst>
                  <a:ext uri="{FF2B5EF4-FFF2-40B4-BE49-F238E27FC236}">
                    <a16:creationId xmlns:a16="http://schemas.microsoft.com/office/drawing/2014/main" id="{917897D6-83B1-48E8-9036-A96308D6110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等腰三角形 409">
                <a:extLst>
                  <a:ext uri="{FF2B5EF4-FFF2-40B4-BE49-F238E27FC236}">
                    <a16:creationId xmlns:a16="http://schemas.microsoft.com/office/drawing/2014/main" id="{D5610A3E-2979-4AD4-90F0-A2D61FB0B203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1" name="等腰三角形 410">
                <a:extLst>
                  <a:ext uri="{FF2B5EF4-FFF2-40B4-BE49-F238E27FC236}">
                    <a16:creationId xmlns:a16="http://schemas.microsoft.com/office/drawing/2014/main" id="{28FC3094-220B-4D0E-A0D2-67DB0D75AEE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8" name="群組 337">
              <a:extLst>
                <a:ext uri="{FF2B5EF4-FFF2-40B4-BE49-F238E27FC236}">
                  <a16:creationId xmlns:a16="http://schemas.microsoft.com/office/drawing/2014/main" id="{03A84912-7B7E-4EA9-B942-9D31464D7EF2}"/>
                </a:ext>
              </a:extLst>
            </p:cNvPr>
            <p:cNvGrpSpPr/>
            <p:nvPr/>
          </p:nvGrpSpPr>
          <p:grpSpPr>
            <a:xfrm>
              <a:off x="9722728" y="3508493"/>
              <a:ext cx="268175" cy="514139"/>
              <a:chOff x="3294740" y="2087342"/>
              <a:chExt cx="356553" cy="940429"/>
            </a:xfrm>
          </p:grpSpPr>
          <p:sp>
            <p:nvSpPr>
              <p:cNvPr id="404" name="等腰三角形 403">
                <a:extLst>
                  <a:ext uri="{FF2B5EF4-FFF2-40B4-BE49-F238E27FC236}">
                    <a16:creationId xmlns:a16="http://schemas.microsoft.com/office/drawing/2014/main" id="{FFDDC893-4542-4CB7-A97D-B8EA7A85DF22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等腰三角形 404">
                <a:extLst>
                  <a:ext uri="{FF2B5EF4-FFF2-40B4-BE49-F238E27FC236}">
                    <a16:creationId xmlns:a16="http://schemas.microsoft.com/office/drawing/2014/main" id="{593AF70E-BFF8-4642-AD46-E196C046771B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6" name="等腰三角形 405">
                <a:extLst>
                  <a:ext uri="{FF2B5EF4-FFF2-40B4-BE49-F238E27FC236}">
                    <a16:creationId xmlns:a16="http://schemas.microsoft.com/office/drawing/2014/main" id="{75EDAD70-966B-42E2-B1FF-6EBF243D610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7" name="等腰三角形 406">
                <a:extLst>
                  <a:ext uri="{FF2B5EF4-FFF2-40B4-BE49-F238E27FC236}">
                    <a16:creationId xmlns:a16="http://schemas.microsoft.com/office/drawing/2014/main" id="{46C41484-9206-4643-98BD-ACF649C5CA0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9F5C59E4-A377-4B83-9A78-9527EEBE0649}"/>
                </a:ext>
              </a:extLst>
            </p:cNvPr>
            <p:cNvGrpSpPr/>
            <p:nvPr/>
          </p:nvGrpSpPr>
          <p:grpSpPr>
            <a:xfrm>
              <a:off x="10487322" y="3513295"/>
              <a:ext cx="268175" cy="504375"/>
              <a:chOff x="3294740" y="2087342"/>
              <a:chExt cx="356553" cy="940429"/>
            </a:xfrm>
          </p:grpSpPr>
          <p:sp>
            <p:nvSpPr>
              <p:cNvPr id="400" name="等腰三角形 399">
                <a:extLst>
                  <a:ext uri="{FF2B5EF4-FFF2-40B4-BE49-F238E27FC236}">
                    <a16:creationId xmlns:a16="http://schemas.microsoft.com/office/drawing/2014/main" id="{0794A286-C6E4-45A6-874C-07F1F9831D32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1" name="等腰三角形 400">
                <a:extLst>
                  <a:ext uri="{FF2B5EF4-FFF2-40B4-BE49-F238E27FC236}">
                    <a16:creationId xmlns:a16="http://schemas.microsoft.com/office/drawing/2014/main" id="{9BCAE467-B537-42FE-B965-D2BAF42B5F6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2" name="等腰三角形 401">
                <a:extLst>
                  <a:ext uri="{FF2B5EF4-FFF2-40B4-BE49-F238E27FC236}">
                    <a16:creationId xmlns:a16="http://schemas.microsoft.com/office/drawing/2014/main" id="{C82A0820-E971-49D4-8A48-DA1166AE364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3" name="等腰三角形 402">
                <a:extLst>
                  <a:ext uri="{FF2B5EF4-FFF2-40B4-BE49-F238E27FC236}">
                    <a16:creationId xmlns:a16="http://schemas.microsoft.com/office/drawing/2014/main" id="{4B224B85-4A38-42BD-BA56-50DC4FB5D898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id="{7B2EE82A-5859-4FE0-A1FD-E9F784F16173}"/>
                </a:ext>
              </a:extLst>
            </p:cNvPr>
            <p:cNvGrpSpPr/>
            <p:nvPr/>
          </p:nvGrpSpPr>
          <p:grpSpPr>
            <a:xfrm>
              <a:off x="9730098" y="2921945"/>
              <a:ext cx="268175" cy="514139"/>
              <a:chOff x="3294740" y="2087342"/>
              <a:chExt cx="356553" cy="940429"/>
            </a:xfrm>
          </p:grpSpPr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20AB06F1-54C8-47B5-B260-7592E581F44F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等腰三角形 396">
                <a:extLst>
                  <a:ext uri="{FF2B5EF4-FFF2-40B4-BE49-F238E27FC236}">
                    <a16:creationId xmlns:a16="http://schemas.microsoft.com/office/drawing/2014/main" id="{1BBB743A-F606-409D-8AB6-66147BB6DAD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等腰三角形 397">
                <a:extLst>
                  <a:ext uri="{FF2B5EF4-FFF2-40B4-BE49-F238E27FC236}">
                    <a16:creationId xmlns:a16="http://schemas.microsoft.com/office/drawing/2014/main" id="{C9E490AA-0815-4CAA-B179-053A6BA1548C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等腰三角形 398">
                <a:extLst>
                  <a:ext uri="{FF2B5EF4-FFF2-40B4-BE49-F238E27FC236}">
                    <a16:creationId xmlns:a16="http://schemas.microsoft.com/office/drawing/2014/main" id="{954762C3-00F9-4227-A053-BA4074C2BEA0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41" name="文字方塊 340">
              <a:extLst>
                <a:ext uri="{FF2B5EF4-FFF2-40B4-BE49-F238E27FC236}">
                  <a16:creationId xmlns:a16="http://schemas.microsoft.com/office/drawing/2014/main" id="{AB311102-F681-4A20-A23A-ABE039EE5937}"/>
                </a:ext>
              </a:extLst>
            </p:cNvPr>
            <p:cNvSpPr txBox="1"/>
            <p:nvPr/>
          </p:nvSpPr>
          <p:spPr>
            <a:xfrm>
              <a:off x="7009318" y="2361255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2" name="文字方塊 341">
              <a:extLst>
                <a:ext uri="{FF2B5EF4-FFF2-40B4-BE49-F238E27FC236}">
                  <a16:creationId xmlns:a16="http://schemas.microsoft.com/office/drawing/2014/main" id="{19CEDB46-7323-4D25-BC19-D521B15D2D2F}"/>
                </a:ext>
              </a:extLst>
            </p:cNvPr>
            <p:cNvSpPr txBox="1"/>
            <p:nvPr/>
          </p:nvSpPr>
          <p:spPr>
            <a:xfrm>
              <a:off x="7766737" y="2368652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3" name="文字方塊 342">
              <a:extLst>
                <a:ext uri="{FF2B5EF4-FFF2-40B4-BE49-F238E27FC236}">
                  <a16:creationId xmlns:a16="http://schemas.microsoft.com/office/drawing/2014/main" id="{4D817C65-95F1-44EB-9838-CC23F6DE40F5}"/>
                </a:ext>
              </a:extLst>
            </p:cNvPr>
            <p:cNvSpPr txBox="1"/>
            <p:nvPr/>
          </p:nvSpPr>
          <p:spPr>
            <a:xfrm>
              <a:off x="8536012" y="2366489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0BC4AD83-57E3-4D8A-BBB9-C4A679FDD275}"/>
                </a:ext>
              </a:extLst>
            </p:cNvPr>
            <p:cNvSpPr txBox="1"/>
            <p:nvPr/>
          </p:nvSpPr>
          <p:spPr>
            <a:xfrm>
              <a:off x="7774515" y="296168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5" name="文字方塊 344">
              <a:extLst>
                <a:ext uri="{FF2B5EF4-FFF2-40B4-BE49-F238E27FC236}">
                  <a16:creationId xmlns:a16="http://schemas.microsoft.com/office/drawing/2014/main" id="{D934EF6C-DD27-4E06-A394-E4915B5A85BA}"/>
                </a:ext>
              </a:extLst>
            </p:cNvPr>
            <p:cNvSpPr txBox="1"/>
            <p:nvPr/>
          </p:nvSpPr>
          <p:spPr>
            <a:xfrm>
              <a:off x="8550505" y="3561416"/>
              <a:ext cx="255843" cy="43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6" name="文字方塊 345">
              <a:extLst>
                <a:ext uri="{FF2B5EF4-FFF2-40B4-BE49-F238E27FC236}">
                  <a16:creationId xmlns:a16="http://schemas.microsoft.com/office/drawing/2014/main" id="{FD413401-77E3-4A29-8907-1A60E927B0E0}"/>
                </a:ext>
              </a:extLst>
            </p:cNvPr>
            <p:cNvSpPr txBox="1"/>
            <p:nvPr/>
          </p:nvSpPr>
          <p:spPr>
            <a:xfrm>
              <a:off x="8541812" y="297356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7" name="文字方塊 346">
              <a:extLst>
                <a:ext uri="{FF2B5EF4-FFF2-40B4-BE49-F238E27FC236}">
                  <a16:creationId xmlns:a16="http://schemas.microsoft.com/office/drawing/2014/main" id="{612990CD-D742-449E-8BDF-49071CE844F9}"/>
                </a:ext>
              </a:extLst>
            </p:cNvPr>
            <p:cNvSpPr txBox="1"/>
            <p:nvPr/>
          </p:nvSpPr>
          <p:spPr>
            <a:xfrm>
              <a:off x="9335261" y="3547181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8" name="文字方塊 347">
              <a:extLst>
                <a:ext uri="{FF2B5EF4-FFF2-40B4-BE49-F238E27FC236}">
                  <a16:creationId xmlns:a16="http://schemas.microsoft.com/office/drawing/2014/main" id="{858D5F74-E2DC-49C4-B726-118F351D9A95}"/>
                </a:ext>
              </a:extLst>
            </p:cNvPr>
            <p:cNvSpPr txBox="1"/>
            <p:nvPr/>
          </p:nvSpPr>
          <p:spPr>
            <a:xfrm>
              <a:off x="9314448" y="2965433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49" name="文字方塊 348">
              <a:extLst>
                <a:ext uri="{FF2B5EF4-FFF2-40B4-BE49-F238E27FC236}">
                  <a16:creationId xmlns:a16="http://schemas.microsoft.com/office/drawing/2014/main" id="{C01E2156-E327-40AB-8DF5-518BC696891E}"/>
                </a:ext>
              </a:extLst>
            </p:cNvPr>
            <p:cNvSpPr txBox="1"/>
            <p:nvPr/>
          </p:nvSpPr>
          <p:spPr>
            <a:xfrm>
              <a:off x="10116401" y="356141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1C448244-74ED-47A1-BC07-505485CF2598}"/>
                </a:ext>
              </a:extLst>
            </p:cNvPr>
            <p:cNvSpPr/>
            <p:nvPr/>
          </p:nvSpPr>
          <p:spPr>
            <a:xfrm>
              <a:off x="4649061" y="2435914"/>
              <a:ext cx="434071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0F9C18D0-837F-47E6-AE74-776B926CE129}"/>
                </a:ext>
              </a:extLst>
            </p:cNvPr>
            <p:cNvSpPr/>
            <p:nvPr/>
          </p:nvSpPr>
          <p:spPr>
            <a:xfrm>
              <a:off x="4649061" y="3022263"/>
              <a:ext cx="457699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6147777B-4175-4402-A32A-7634D5E57D9D}"/>
                </a:ext>
              </a:extLst>
            </p:cNvPr>
            <p:cNvSpPr/>
            <p:nvPr/>
          </p:nvSpPr>
          <p:spPr>
            <a:xfrm>
              <a:off x="4648132" y="3624887"/>
              <a:ext cx="457699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F89F72F9-C971-4C9D-892D-A01BC6CECC12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2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271D7614-B116-447A-B8A4-3DAC70351F51}"/>
                </a:ext>
              </a:extLst>
            </p:cNvPr>
            <p:cNvCxnSpPr>
              <a:cxnSpLocks/>
            </p:cNvCxnSpPr>
            <p:nvPr/>
          </p:nvCxnSpPr>
          <p:spPr>
            <a:xfrm>
              <a:off x="7373002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6DCAC9BB-D324-4DD0-BC0B-36781B6C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118042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AD0138DE-4EDF-44B3-83EA-8979173A1D57}"/>
                </a:ext>
              </a:extLst>
            </p:cNvPr>
            <p:cNvCxnSpPr>
              <a:cxnSpLocks/>
            </p:cNvCxnSpPr>
            <p:nvPr/>
          </p:nvCxnSpPr>
          <p:spPr>
            <a:xfrm>
              <a:off x="890086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5276169D-89DC-40A7-99DA-35C4FFF5D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73813" y="1934645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>
              <a:extLst>
                <a:ext uri="{FF2B5EF4-FFF2-40B4-BE49-F238E27FC236}">
                  <a16:creationId xmlns:a16="http://schemas.microsoft.com/office/drawing/2014/main" id="{E0F7CA20-89DC-4917-A085-2FC5A7635642}"/>
                </a:ext>
              </a:extLst>
            </p:cNvPr>
            <p:cNvCxnSpPr>
              <a:cxnSpLocks/>
            </p:cNvCxnSpPr>
            <p:nvPr/>
          </p:nvCxnSpPr>
          <p:spPr>
            <a:xfrm>
              <a:off x="5845416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>
              <a:extLst>
                <a:ext uri="{FF2B5EF4-FFF2-40B4-BE49-F238E27FC236}">
                  <a16:creationId xmlns:a16="http://schemas.microsoft.com/office/drawing/2014/main" id="{862403BC-819C-499C-B792-B570664A88D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35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>
              <a:extLst>
                <a:ext uri="{FF2B5EF4-FFF2-40B4-BE49-F238E27FC236}">
                  <a16:creationId xmlns:a16="http://schemas.microsoft.com/office/drawing/2014/main" id="{FC90FE51-3A46-4CD8-A476-B49CEA37A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251" y="2000453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線接點 360">
              <a:extLst>
                <a:ext uri="{FF2B5EF4-FFF2-40B4-BE49-F238E27FC236}">
                  <a16:creationId xmlns:a16="http://schemas.microsoft.com/office/drawing/2014/main" id="{18FD566D-B75C-4FA9-9932-70BFDBA28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7699" y="20004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71EAAA91-DFB7-44F2-808F-D3FAB72AA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360" y="2285123"/>
              <a:ext cx="37907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D8659DC6-683B-4623-A68D-DBDCBFF82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101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4F61A6A6-10F1-49C0-B45C-2F281AEB6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989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CC0878D0-C5AA-44CD-833A-CFB9C87CC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1437" y="2010868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7F92DE61-2361-47CB-AAD9-741556C81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1098" y="2295538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95282D3B-6C88-4A3C-8EF4-57BECEBFC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39" y="2007396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6A3835F8-B417-4651-906A-30A8F6CD6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5581" y="2014339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線接點 368">
              <a:extLst>
                <a:ext uri="{FF2B5EF4-FFF2-40B4-BE49-F238E27FC236}">
                  <a16:creationId xmlns:a16="http://schemas.microsoft.com/office/drawing/2014/main" id="{F6B04926-B39F-472B-85E2-39B931437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6029" y="201433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81C1ADFA-FB84-46DA-882F-659B2EECC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690" y="229900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接點 370">
              <a:extLst>
                <a:ext uri="{FF2B5EF4-FFF2-40B4-BE49-F238E27FC236}">
                  <a16:creationId xmlns:a16="http://schemas.microsoft.com/office/drawing/2014/main" id="{3E62109E-3D6A-42FC-A898-A6E9E2A59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432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直線接點 371">
              <a:extLst>
                <a:ext uri="{FF2B5EF4-FFF2-40B4-BE49-F238E27FC236}">
                  <a16:creationId xmlns:a16="http://schemas.microsoft.com/office/drawing/2014/main" id="{1ED48C94-772A-4D0F-A5C5-56D64C348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794" y="2014339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26EA0283-9642-4B96-B286-8819A8CFC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6242" y="201433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接點 373">
              <a:extLst>
                <a:ext uri="{FF2B5EF4-FFF2-40B4-BE49-F238E27FC236}">
                  <a16:creationId xmlns:a16="http://schemas.microsoft.com/office/drawing/2014/main" id="{7EB82E8D-5C77-44CD-A5CC-178B25E14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5902" y="229900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線接點 374">
              <a:extLst>
                <a:ext uri="{FF2B5EF4-FFF2-40B4-BE49-F238E27FC236}">
                  <a16:creationId xmlns:a16="http://schemas.microsoft.com/office/drawing/2014/main" id="{8BAAA56C-C6E8-4909-AEBE-A8E9BA0AC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9644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9AC3890B-BBE9-4261-A824-311E0E7CB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216" y="2021282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A2209029-7FAC-4D5C-90BE-37247F4CC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1664" y="2021282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48BA2BC4-2519-4ECC-8C01-CEF58D41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325" y="23059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CA184B29-4093-4B0D-8ECA-CC4475AA1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5066" y="201781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0AFB6D16-7E70-4C50-A8A9-7B63E6560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567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B282C041-A60D-4E42-B3C7-3DEA9551C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015" y="1996981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3137AACF-9BC0-447D-8D8B-51E7AC20F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676" y="2281651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7CD680AD-960C-44C5-8547-EB412EE5D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417" y="1993510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6581DD4E-1835-480A-BC63-AF2634184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820" y="2000453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7B5C5D96-897F-457C-922C-890EF1F31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5268" y="20004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B0D8728D-3C10-4051-AD5C-B6183AD7E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928" y="228512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9AD8205E-168D-4BA0-B252-4F6FB45EF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670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64FF493-6A1E-423B-87DC-94BE3C8D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3009" y="1993510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1523ACE9-F92C-4854-9A32-80DF783E5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3457" y="1993510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2990D30F-5B1E-43E4-8B58-978065A9E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3118" y="2278180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2F705A6E-F92D-422E-86BD-2C96A3F7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859" y="199003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3B8270EF-19A8-4C07-94FB-3A6DBCE9F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8136" y="2031697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接點 392">
              <a:extLst>
                <a:ext uri="{FF2B5EF4-FFF2-40B4-BE49-F238E27FC236}">
                  <a16:creationId xmlns:a16="http://schemas.microsoft.com/office/drawing/2014/main" id="{DAE291D8-2072-4E3F-959D-99535A012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8584" y="2031697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線接點 393">
              <a:extLst>
                <a:ext uri="{FF2B5EF4-FFF2-40B4-BE49-F238E27FC236}">
                  <a16:creationId xmlns:a16="http://schemas.microsoft.com/office/drawing/2014/main" id="{D82E3768-4B91-4EA2-AB08-BC455FDA3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11986" y="2028225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FF63F8BF-77A8-4DDE-B484-D6EE8DFEE5E8}"/>
                </a:ext>
              </a:extLst>
            </p:cNvPr>
            <p:cNvSpPr/>
            <p:nvPr/>
          </p:nvSpPr>
          <p:spPr>
            <a:xfrm>
              <a:off x="4582607" y="1975762"/>
              <a:ext cx="434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4AEE5982-337B-4EC7-8EA6-2FCB82FF3FC9}"/>
              </a:ext>
            </a:extLst>
          </p:cNvPr>
          <p:cNvSpPr txBox="1"/>
          <p:nvPr/>
        </p:nvSpPr>
        <p:spPr>
          <a:xfrm>
            <a:off x="7247233" y="35574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FF1BA646-C112-4B37-8F6A-2354CB8533CE}"/>
              </a:ext>
            </a:extLst>
          </p:cNvPr>
          <p:cNvSpPr txBox="1"/>
          <p:nvPr/>
        </p:nvSpPr>
        <p:spPr>
          <a:xfrm>
            <a:off x="7255139" y="40180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6" name="文字方塊 445">
            <a:extLst>
              <a:ext uri="{FF2B5EF4-FFF2-40B4-BE49-F238E27FC236}">
                <a16:creationId xmlns:a16="http://schemas.microsoft.com/office/drawing/2014/main" id="{9DD3D10B-EFFF-4427-9C8E-075B813C1078}"/>
              </a:ext>
            </a:extLst>
          </p:cNvPr>
          <p:cNvSpPr txBox="1"/>
          <p:nvPr/>
        </p:nvSpPr>
        <p:spPr>
          <a:xfrm>
            <a:off x="6394658" y="30947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C77044-64E1-4C55-BFB9-6E335D94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4" y="4783303"/>
            <a:ext cx="5257143" cy="16761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73EEB3-DB31-419D-9F77-8E98CF3A55F7}"/>
              </a:ext>
            </a:extLst>
          </p:cNvPr>
          <p:cNvSpPr txBox="1"/>
          <p:nvPr/>
        </p:nvSpPr>
        <p:spPr>
          <a:xfrm>
            <a:off x="7448883" y="2412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9" name="文字方塊 448">
            <a:extLst>
              <a:ext uri="{FF2B5EF4-FFF2-40B4-BE49-F238E27FC236}">
                <a16:creationId xmlns:a16="http://schemas.microsoft.com/office/drawing/2014/main" id="{61C00292-E443-4B6A-B9CB-69F5FC5D4882}"/>
              </a:ext>
            </a:extLst>
          </p:cNvPr>
          <p:cNvSpPr txBox="1"/>
          <p:nvPr/>
        </p:nvSpPr>
        <p:spPr>
          <a:xfrm>
            <a:off x="8143472" y="2412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EE6D58EF-E975-4F66-990C-F8676209D652}"/>
              </a:ext>
            </a:extLst>
          </p:cNvPr>
          <p:cNvSpPr txBox="1"/>
          <p:nvPr/>
        </p:nvSpPr>
        <p:spPr>
          <a:xfrm>
            <a:off x="8876004" y="2412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4A415A6-5912-4BDE-8BF7-EB54E02B99D6}"/>
              </a:ext>
            </a:extLst>
          </p:cNvPr>
          <p:cNvSpPr/>
          <p:nvPr/>
        </p:nvSpPr>
        <p:spPr>
          <a:xfrm>
            <a:off x="7560505" y="2861302"/>
            <a:ext cx="119920" cy="1320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等腰三角形 450">
            <a:extLst>
              <a:ext uri="{FF2B5EF4-FFF2-40B4-BE49-F238E27FC236}">
                <a16:creationId xmlns:a16="http://schemas.microsoft.com/office/drawing/2014/main" id="{221939F1-1FF9-42FF-AEFD-F259342E6FD1}"/>
              </a:ext>
            </a:extLst>
          </p:cNvPr>
          <p:cNvSpPr/>
          <p:nvPr/>
        </p:nvSpPr>
        <p:spPr>
          <a:xfrm>
            <a:off x="8261564" y="2874303"/>
            <a:ext cx="119920" cy="1320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等腰三角形 451">
            <a:extLst>
              <a:ext uri="{FF2B5EF4-FFF2-40B4-BE49-F238E27FC236}">
                <a16:creationId xmlns:a16="http://schemas.microsoft.com/office/drawing/2014/main" id="{35B676EC-AA01-4D62-A7EC-1726A136ABE4}"/>
              </a:ext>
            </a:extLst>
          </p:cNvPr>
          <p:cNvSpPr/>
          <p:nvPr/>
        </p:nvSpPr>
        <p:spPr>
          <a:xfrm>
            <a:off x="9009122" y="2874675"/>
            <a:ext cx="119920" cy="1320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1942AA7-399D-4E90-A7E3-9EF33D9695C6}"/>
              </a:ext>
            </a:extLst>
          </p:cNvPr>
          <p:cNvSpPr/>
          <p:nvPr/>
        </p:nvSpPr>
        <p:spPr>
          <a:xfrm>
            <a:off x="7426493" y="2408534"/>
            <a:ext cx="360000" cy="360000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橢圓 183">
            <a:extLst>
              <a:ext uri="{FF2B5EF4-FFF2-40B4-BE49-F238E27FC236}">
                <a16:creationId xmlns:a16="http://schemas.microsoft.com/office/drawing/2014/main" id="{010CDFBD-C245-4EA7-B557-ED006A3FFE93}"/>
              </a:ext>
            </a:extLst>
          </p:cNvPr>
          <p:cNvSpPr/>
          <p:nvPr/>
        </p:nvSpPr>
        <p:spPr>
          <a:xfrm>
            <a:off x="7216403" y="3083038"/>
            <a:ext cx="360000" cy="360000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>
            <a:extLst>
              <a:ext uri="{FF2B5EF4-FFF2-40B4-BE49-F238E27FC236}">
                <a16:creationId xmlns:a16="http://schemas.microsoft.com/office/drawing/2014/main" id="{3EE7045F-9775-4236-9C3C-200926EDC10F}"/>
              </a:ext>
            </a:extLst>
          </p:cNvPr>
          <p:cNvSpPr/>
          <p:nvPr/>
        </p:nvSpPr>
        <p:spPr>
          <a:xfrm>
            <a:off x="7201891" y="3553958"/>
            <a:ext cx="360000" cy="360000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>
            <a:extLst>
              <a:ext uri="{FF2B5EF4-FFF2-40B4-BE49-F238E27FC236}">
                <a16:creationId xmlns:a16="http://schemas.microsoft.com/office/drawing/2014/main" id="{FE7D6123-CD60-4B8E-8D69-EDA7843C88A0}"/>
              </a:ext>
            </a:extLst>
          </p:cNvPr>
          <p:cNvSpPr/>
          <p:nvPr/>
        </p:nvSpPr>
        <p:spPr>
          <a:xfrm>
            <a:off x="7207248" y="4021416"/>
            <a:ext cx="360000" cy="360000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5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4" grpId="0" animBg="1"/>
      <p:bldP spid="185" grpId="0" animBg="1"/>
      <p:bldP spid="1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2035522-DC11-46FD-A6F5-695308749EA7}"/>
              </a:ext>
            </a:extLst>
          </p:cNvPr>
          <p:cNvSpPr txBox="1"/>
          <p:nvPr/>
        </p:nvSpPr>
        <p:spPr>
          <a:xfrm>
            <a:off x="763080" y="457679"/>
            <a:ext cx="5229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cs typeface="Times New Roman" panose="02020603050405020304" pitchFamily="18" charset="0"/>
              </a:rPr>
              <a:t>Data assignment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50CB8-87DD-4579-80AF-D8FEB40FD0A9}"/>
              </a:ext>
            </a:extLst>
          </p:cNvPr>
          <p:cNvSpPr/>
          <p:nvPr/>
        </p:nvSpPr>
        <p:spPr>
          <a:xfrm>
            <a:off x="763080" y="1647514"/>
            <a:ext cx="10292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w Cen MT" panose="020B0602020104020603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Non-Blocking assignment</a:t>
            </a:r>
            <a:endParaRPr lang="zh-TW" altLang="en-US" sz="2000" dirty="0">
              <a:latin typeface="Tw Cen MT" panose="020B0602020104020603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D6BE84-9F77-4222-B3A4-B74C4EB61E0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6C7BBBB-A254-4117-964B-6F80C2EB2EA6}"/>
              </a:ext>
            </a:extLst>
          </p:cNvPr>
          <p:cNvSpPr txBox="1"/>
          <p:nvPr/>
        </p:nvSpPr>
        <p:spPr>
          <a:xfrm>
            <a:off x="1136206" y="2180300"/>
            <a:ext cx="3021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Ex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always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@(</a:t>
            </a:r>
            <a:r>
              <a:rPr lang="zh-TW" altLang="en-US" dirty="0"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posedge clk )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begin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A1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 IN;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A2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 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A1;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A3 </a:t>
            </a:r>
            <a:r>
              <a:rPr lang="en-US" altLang="zh-TW" dirty="0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&lt;=</a:t>
            </a:r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 A2;</a:t>
            </a:r>
          </a:p>
          <a:p>
            <a:pPr defTabSz="540000"/>
            <a:r>
              <a:rPr lang="en-US" altLang="zh-TW" dirty="0">
                <a:latin typeface="Tw Cen MT" panose="020B0602020104020603" pitchFamily="34" charset="0"/>
                <a:cs typeface="Times New Roman" panose="02020603050405020304" pitchFamily="18" charset="0"/>
              </a:rPr>
              <a:t>	end</a:t>
            </a:r>
            <a:endParaRPr lang="zh-TW" altLang="en-US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81CB0010-CC5C-45D3-8CAA-5A8CD840FBDA}"/>
              </a:ext>
            </a:extLst>
          </p:cNvPr>
          <p:cNvGrpSpPr/>
          <p:nvPr/>
        </p:nvGrpSpPr>
        <p:grpSpPr>
          <a:xfrm>
            <a:off x="4960844" y="2769401"/>
            <a:ext cx="6699600" cy="1699200"/>
            <a:chOff x="4582607" y="1931021"/>
            <a:chExt cx="7053503" cy="2180310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2D5BA06-DAE1-401F-9D03-8CD1EB901045}"/>
                </a:ext>
              </a:extLst>
            </p:cNvPr>
            <p:cNvSpPr/>
            <p:nvPr/>
          </p:nvSpPr>
          <p:spPr>
            <a:xfrm>
              <a:off x="10761546" y="3539425"/>
              <a:ext cx="863190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等腰三角形 279">
              <a:extLst>
                <a:ext uri="{FF2B5EF4-FFF2-40B4-BE49-F238E27FC236}">
                  <a16:creationId xmlns:a16="http://schemas.microsoft.com/office/drawing/2014/main" id="{11A0D510-244B-4647-9987-76F731C2D457}"/>
                </a:ext>
              </a:extLst>
            </p:cNvPr>
            <p:cNvSpPr/>
            <p:nvPr/>
          </p:nvSpPr>
          <p:spPr>
            <a:xfrm rot="16200000">
              <a:off x="10458646" y="3687736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45B8BCFA-1EB2-4E3F-BA1E-00E59954495F}"/>
                </a:ext>
              </a:extLst>
            </p:cNvPr>
            <p:cNvSpPr/>
            <p:nvPr/>
          </p:nvSpPr>
          <p:spPr>
            <a:xfrm>
              <a:off x="9990025" y="2947629"/>
              <a:ext cx="1646085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等腰三角形 281">
              <a:extLst>
                <a:ext uri="{FF2B5EF4-FFF2-40B4-BE49-F238E27FC236}">
                  <a16:creationId xmlns:a16="http://schemas.microsoft.com/office/drawing/2014/main" id="{B4CA341D-CAFC-48CE-91F8-9BD2526A1194}"/>
                </a:ext>
              </a:extLst>
            </p:cNvPr>
            <p:cNvSpPr/>
            <p:nvPr/>
          </p:nvSpPr>
          <p:spPr>
            <a:xfrm rot="16200000">
              <a:off x="9699239" y="3095940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3" name="等腰三角形 282">
              <a:extLst>
                <a:ext uri="{FF2B5EF4-FFF2-40B4-BE49-F238E27FC236}">
                  <a16:creationId xmlns:a16="http://schemas.microsoft.com/office/drawing/2014/main" id="{5276373A-63CC-47E2-BF1D-900B23BA8BE2}"/>
                </a:ext>
              </a:extLst>
            </p:cNvPr>
            <p:cNvSpPr/>
            <p:nvPr/>
          </p:nvSpPr>
          <p:spPr>
            <a:xfrm rot="16200000">
              <a:off x="8912753" y="2507235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3094F4F5-5A6B-4361-88C3-680690FC5C76}"/>
                </a:ext>
              </a:extLst>
            </p:cNvPr>
            <p:cNvSpPr/>
            <p:nvPr/>
          </p:nvSpPr>
          <p:spPr>
            <a:xfrm>
              <a:off x="9210561" y="2354855"/>
              <a:ext cx="2419922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等腰三角形 284">
              <a:extLst>
                <a:ext uri="{FF2B5EF4-FFF2-40B4-BE49-F238E27FC236}">
                  <a16:creationId xmlns:a16="http://schemas.microsoft.com/office/drawing/2014/main" id="{B5EA0692-B1AA-464E-8FFD-067299E7402F}"/>
                </a:ext>
              </a:extLst>
            </p:cNvPr>
            <p:cNvSpPr/>
            <p:nvPr/>
          </p:nvSpPr>
          <p:spPr>
            <a:xfrm rot="16200000">
              <a:off x="9682062" y="3684023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等腰三角形 285">
              <a:extLst>
                <a:ext uri="{FF2B5EF4-FFF2-40B4-BE49-F238E27FC236}">
                  <a16:creationId xmlns:a16="http://schemas.microsoft.com/office/drawing/2014/main" id="{BAE8905C-3764-4638-8BC0-7F700D33C157}"/>
                </a:ext>
              </a:extLst>
            </p:cNvPr>
            <p:cNvSpPr/>
            <p:nvPr/>
          </p:nvSpPr>
          <p:spPr>
            <a:xfrm rot="5400000">
              <a:off x="10325743" y="3685503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025B8FC7-9293-445A-880F-92626533FFCF}"/>
                </a:ext>
              </a:extLst>
            </p:cNvPr>
            <p:cNvSpPr/>
            <p:nvPr/>
          </p:nvSpPr>
          <p:spPr>
            <a:xfrm>
              <a:off x="9979870" y="3531644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等腰三角形 287">
              <a:extLst>
                <a:ext uri="{FF2B5EF4-FFF2-40B4-BE49-F238E27FC236}">
                  <a16:creationId xmlns:a16="http://schemas.microsoft.com/office/drawing/2014/main" id="{5D87943B-B6D5-432E-ACCC-538E5B157137}"/>
                </a:ext>
              </a:extLst>
            </p:cNvPr>
            <p:cNvSpPr/>
            <p:nvPr/>
          </p:nvSpPr>
          <p:spPr>
            <a:xfrm rot="16200000">
              <a:off x="8921519" y="3095940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等腰三角形 288">
              <a:extLst>
                <a:ext uri="{FF2B5EF4-FFF2-40B4-BE49-F238E27FC236}">
                  <a16:creationId xmlns:a16="http://schemas.microsoft.com/office/drawing/2014/main" id="{1BC9F591-2495-4B97-AAD8-2581DF211DD1}"/>
                </a:ext>
              </a:extLst>
            </p:cNvPr>
            <p:cNvSpPr/>
            <p:nvPr/>
          </p:nvSpPr>
          <p:spPr>
            <a:xfrm rot="5400000">
              <a:off x="9565200" y="3097420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FECCAC1F-2749-4095-92A0-8810C4CFA430}"/>
                </a:ext>
              </a:extLst>
            </p:cNvPr>
            <p:cNvSpPr/>
            <p:nvPr/>
          </p:nvSpPr>
          <p:spPr>
            <a:xfrm>
              <a:off x="9219327" y="2943561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等腰三角形 290">
              <a:extLst>
                <a:ext uri="{FF2B5EF4-FFF2-40B4-BE49-F238E27FC236}">
                  <a16:creationId xmlns:a16="http://schemas.microsoft.com/office/drawing/2014/main" id="{E7563CB2-6F91-4582-B851-75B1B07490CB}"/>
                </a:ext>
              </a:extLst>
            </p:cNvPr>
            <p:cNvSpPr/>
            <p:nvPr/>
          </p:nvSpPr>
          <p:spPr>
            <a:xfrm rot="16200000">
              <a:off x="8141909" y="2508408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等腰三角形 291">
              <a:extLst>
                <a:ext uri="{FF2B5EF4-FFF2-40B4-BE49-F238E27FC236}">
                  <a16:creationId xmlns:a16="http://schemas.microsoft.com/office/drawing/2014/main" id="{C887FB5B-4FB5-4A95-A44D-7651A11453B7}"/>
                </a:ext>
              </a:extLst>
            </p:cNvPr>
            <p:cNvSpPr/>
            <p:nvPr/>
          </p:nvSpPr>
          <p:spPr>
            <a:xfrm rot="5400000">
              <a:off x="8785591" y="2509888"/>
              <a:ext cx="457757" cy="15002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D6B4D83D-8D46-496B-A902-B7AFA7A9F9A4}"/>
                </a:ext>
              </a:extLst>
            </p:cNvPr>
            <p:cNvSpPr/>
            <p:nvPr/>
          </p:nvSpPr>
          <p:spPr>
            <a:xfrm>
              <a:off x="8439718" y="2356028"/>
              <a:ext cx="501198" cy="457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4" name="等腰三角形 293">
              <a:extLst>
                <a:ext uri="{FF2B5EF4-FFF2-40B4-BE49-F238E27FC236}">
                  <a16:creationId xmlns:a16="http://schemas.microsoft.com/office/drawing/2014/main" id="{88DA69D3-99EE-4EC5-B071-B7BFC185AAF3}"/>
                </a:ext>
              </a:extLst>
            </p:cNvPr>
            <p:cNvSpPr/>
            <p:nvPr/>
          </p:nvSpPr>
          <p:spPr>
            <a:xfrm rot="16200000">
              <a:off x="7379143" y="2513620"/>
              <a:ext cx="457757" cy="1500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等腰三角形 294">
              <a:extLst>
                <a:ext uri="{FF2B5EF4-FFF2-40B4-BE49-F238E27FC236}">
                  <a16:creationId xmlns:a16="http://schemas.microsoft.com/office/drawing/2014/main" id="{5872CD45-AD78-478E-959E-84FEDEA4EC31}"/>
                </a:ext>
              </a:extLst>
            </p:cNvPr>
            <p:cNvSpPr/>
            <p:nvPr/>
          </p:nvSpPr>
          <p:spPr>
            <a:xfrm rot="5400000">
              <a:off x="8022824" y="2515100"/>
              <a:ext cx="457757" cy="15002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39DB67C8-746B-4B30-908C-ED2403868633}"/>
                </a:ext>
              </a:extLst>
            </p:cNvPr>
            <p:cNvSpPr/>
            <p:nvPr/>
          </p:nvSpPr>
          <p:spPr>
            <a:xfrm>
              <a:off x="7679339" y="2361240"/>
              <a:ext cx="501198" cy="4577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等腰三角形 296">
              <a:extLst>
                <a:ext uri="{FF2B5EF4-FFF2-40B4-BE49-F238E27FC236}">
                  <a16:creationId xmlns:a16="http://schemas.microsoft.com/office/drawing/2014/main" id="{731741DB-EC1C-451F-A4DB-8B6ECD2A080E}"/>
                </a:ext>
              </a:extLst>
            </p:cNvPr>
            <p:cNvSpPr/>
            <p:nvPr/>
          </p:nvSpPr>
          <p:spPr>
            <a:xfrm rot="16200000">
              <a:off x="6616375" y="2509896"/>
              <a:ext cx="457757" cy="15002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等腰三角形 297">
              <a:extLst>
                <a:ext uri="{FF2B5EF4-FFF2-40B4-BE49-F238E27FC236}">
                  <a16:creationId xmlns:a16="http://schemas.microsoft.com/office/drawing/2014/main" id="{BB85D494-4FC3-4E0F-ADCE-28E8D4CB4FA3}"/>
                </a:ext>
              </a:extLst>
            </p:cNvPr>
            <p:cNvSpPr/>
            <p:nvPr/>
          </p:nvSpPr>
          <p:spPr>
            <a:xfrm rot="5400000">
              <a:off x="7260056" y="2511376"/>
              <a:ext cx="457757" cy="15002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23132037-F481-43FB-A116-CDE665A30734}"/>
                </a:ext>
              </a:extLst>
            </p:cNvPr>
            <p:cNvSpPr/>
            <p:nvPr/>
          </p:nvSpPr>
          <p:spPr>
            <a:xfrm>
              <a:off x="6921347" y="2357517"/>
              <a:ext cx="501198" cy="4577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等腰三角形 299">
              <a:extLst>
                <a:ext uri="{FF2B5EF4-FFF2-40B4-BE49-F238E27FC236}">
                  <a16:creationId xmlns:a16="http://schemas.microsoft.com/office/drawing/2014/main" id="{9E608C82-8A2D-4AF2-B71E-B5431A4B83CC}"/>
                </a:ext>
              </a:extLst>
            </p:cNvPr>
            <p:cNvSpPr/>
            <p:nvPr/>
          </p:nvSpPr>
          <p:spPr>
            <a:xfrm rot="5400000">
              <a:off x="6492666" y="2511385"/>
              <a:ext cx="457757" cy="15002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8161BCBA-E0ED-430E-B452-1E4AB6922783}"/>
                </a:ext>
              </a:extLst>
            </p:cNvPr>
            <p:cNvSpPr/>
            <p:nvPr/>
          </p:nvSpPr>
          <p:spPr>
            <a:xfrm>
              <a:off x="5781867" y="2357526"/>
              <a:ext cx="866123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0D35F2F-823C-49A6-B703-363F587CF05E}"/>
                </a:ext>
              </a:extLst>
            </p:cNvPr>
            <p:cNvSpPr/>
            <p:nvPr/>
          </p:nvSpPr>
          <p:spPr>
            <a:xfrm>
              <a:off x="5083183" y="2357526"/>
              <a:ext cx="807225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685B2FB3-7E78-4658-BC92-1E6DBBEAD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2359" y="2358026"/>
              <a:ext cx="655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EAA53455-BEEC-44BB-A48A-AFB5329F6028}"/>
                </a:ext>
              </a:extLst>
            </p:cNvPr>
            <p:cNvCxnSpPr>
              <a:cxnSpLocks/>
            </p:cNvCxnSpPr>
            <p:nvPr/>
          </p:nvCxnSpPr>
          <p:spPr>
            <a:xfrm>
              <a:off x="5072359" y="2811124"/>
              <a:ext cx="65581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群組 304">
              <a:extLst>
                <a:ext uri="{FF2B5EF4-FFF2-40B4-BE49-F238E27FC236}">
                  <a16:creationId xmlns:a16="http://schemas.microsoft.com/office/drawing/2014/main" id="{0863BAC0-214E-4E9B-B199-F886D8A79DE0}"/>
                </a:ext>
              </a:extLst>
            </p:cNvPr>
            <p:cNvGrpSpPr/>
            <p:nvPr/>
          </p:nvGrpSpPr>
          <p:grpSpPr>
            <a:xfrm>
              <a:off x="6653174" y="2332737"/>
              <a:ext cx="268175" cy="514139"/>
              <a:chOff x="3294740" y="2087342"/>
              <a:chExt cx="356553" cy="940429"/>
            </a:xfrm>
          </p:grpSpPr>
          <p:sp>
            <p:nvSpPr>
              <p:cNvPr id="440" name="等腰三角形 439">
                <a:extLst>
                  <a:ext uri="{FF2B5EF4-FFF2-40B4-BE49-F238E27FC236}">
                    <a16:creationId xmlns:a16="http://schemas.microsoft.com/office/drawing/2014/main" id="{FF467AC8-C4DD-4161-95AE-8DF1C492E2F8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1" name="等腰三角形 440">
                <a:extLst>
                  <a:ext uri="{FF2B5EF4-FFF2-40B4-BE49-F238E27FC236}">
                    <a16:creationId xmlns:a16="http://schemas.microsoft.com/office/drawing/2014/main" id="{149C5AD4-D1E5-4288-AB6B-DF6D06F2B058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2" name="等腰三角形 441">
                <a:extLst>
                  <a:ext uri="{FF2B5EF4-FFF2-40B4-BE49-F238E27FC236}">
                    <a16:creationId xmlns:a16="http://schemas.microsoft.com/office/drawing/2014/main" id="{85D4ACAA-3188-465C-9081-8837AD2DB3B7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3" name="等腰三角形 442">
                <a:extLst>
                  <a:ext uri="{FF2B5EF4-FFF2-40B4-BE49-F238E27FC236}">
                    <a16:creationId xmlns:a16="http://schemas.microsoft.com/office/drawing/2014/main" id="{B4582DD5-0F9D-4C34-BC40-6118196CB6EC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6" name="群組 305">
              <a:extLst>
                <a:ext uri="{FF2B5EF4-FFF2-40B4-BE49-F238E27FC236}">
                  <a16:creationId xmlns:a16="http://schemas.microsoft.com/office/drawing/2014/main" id="{A2B54B1D-11E7-4577-BF37-00AAEC0C194A}"/>
                </a:ext>
              </a:extLst>
            </p:cNvPr>
            <p:cNvGrpSpPr/>
            <p:nvPr/>
          </p:nvGrpSpPr>
          <p:grpSpPr>
            <a:xfrm>
              <a:off x="7415942" y="2332737"/>
              <a:ext cx="268175" cy="514139"/>
              <a:chOff x="3294740" y="2087342"/>
              <a:chExt cx="356553" cy="940429"/>
            </a:xfrm>
          </p:grpSpPr>
          <p:sp>
            <p:nvSpPr>
              <p:cNvPr id="436" name="等腰三角形 435">
                <a:extLst>
                  <a:ext uri="{FF2B5EF4-FFF2-40B4-BE49-F238E27FC236}">
                    <a16:creationId xmlns:a16="http://schemas.microsoft.com/office/drawing/2014/main" id="{787CACC6-B4F7-4522-B43D-661D47336DBA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7" name="等腰三角形 436">
                <a:extLst>
                  <a:ext uri="{FF2B5EF4-FFF2-40B4-BE49-F238E27FC236}">
                    <a16:creationId xmlns:a16="http://schemas.microsoft.com/office/drawing/2014/main" id="{226693DB-A99B-4D02-A8AF-333EDFC982F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8" name="等腰三角形 437">
                <a:extLst>
                  <a:ext uri="{FF2B5EF4-FFF2-40B4-BE49-F238E27FC236}">
                    <a16:creationId xmlns:a16="http://schemas.microsoft.com/office/drawing/2014/main" id="{F5139DA6-43AD-4C55-A179-13DC643D8AC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9" name="等腰三角形 438">
                <a:extLst>
                  <a:ext uri="{FF2B5EF4-FFF2-40B4-BE49-F238E27FC236}">
                    <a16:creationId xmlns:a16="http://schemas.microsoft.com/office/drawing/2014/main" id="{F957590E-46AD-4CFE-9511-0A7EAEB52E41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7" name="群組 306">
              <a:extLst>
                <a:ext uri="{FF2B5EF4-FFF2-40B4-BE49-F238E27FC236}">
                  <a16:creationId xmlns:a16="http://schemas.microsoft.com/office/drawing/2014/main" id="{57968E32-B959-40EA-A31E-249EF1CE98E8}"/>
                </a:ext>
              </a:extLst>
            </p:cNvPr>
            <p:cNvGrpSpPr/>
            <p:nvPr/>
          </p:nvGrpSpPr>
          <p:grpSpPr>
            <a:xfrm>
              <a:off x="8178709" y="2332737"/>
              <a:ext cx="268175" cy="514139"/>
              <a:chOff x="3294740" y="2087342"/>
              <a:chExt cx="356553" cy="940429"/>
            </a:xfrm>
          </p:grpSpPr>
          <p:sp>
            <p:nvSpPr>
              <p:cNvPr id="432" name="等腰三角形 431">
                <a:extLst>
                  <a:ext uri="{FF2B5EF4-FFF2-40B4-BE49-F238E27FC236}">
                    <a16:creationId xmlns:a16="http://schemas.microsoft.com/office/drawing/2014/main" id="{8F918E0B-B10B-4276-BCF6-B98457B27935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3" name="等腰三角形 432">
                <a:extLst>
                  <a:ext uri="{FF2B5EF4-FFF2-40B4-BE49-F238E27FC236}">
                    <a16:creationId xmlns:a16="http://schemas.microsoft.com/office/drawing/2014/main" id="{F8078FA0-BBE7-49A5-AC4E-F94B1BB6D152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4" name="等腰三角形 433">
                <a:extLst>
                  <a:ext uri="{FF2B5EF4-FFF2-40B4-BE49-F238E27FC236}">
                    <a16:creationId xmlns:a16="http://schemas.microsoft.com/office/drawing/2014/main" id="{6638E950-7458-4216-B594-AF43F173DD3E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5" name="等腰三角形 434">
                <a:extLst>
                  <a:ext uri="{FF2B5EF4-FFF2-40B4-BE49-F238E27FC236}">
                    <a16:creationId xmlns:a16="http://schemas.microsoft.com/office/drawing/2014/main" id="{769631DA-B049-41AA-B750-FCDD2A4D4D0E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8" name="群組 307">
              <a:extLst>
                <a:ext uri="{FF2B5EF4-FFF2-40B4-BE49-F238E27FC236}">
                  <a16:creationId xmlns:a16="http://schemas.microsoft.com/office/drawing/2014/main" id="{1CEDF1E5-9920-42D2-9F13-1BF5ED638226}"/>
                </a:ext>
              </a:extLst>
            </p:cNvPr>
            <p:cNvGrpSpPr/>
            <p:nvPr/>
          </p:nvGrpSpPr>
          <p:grpSpPr>
            <a:xfrm>
              <a:off x="8949475" y="2332737"/>
              <a:ext cx="268175" cy="514139"/>
              <a:chOff x="3294740" y="2087342"/>
              <a:chExt cx="356553" cy="940429"/>
            </a:xfrm>
          </p:grpSpPr>
          <p:sp>
            <p:nvSpPr>
              <p:cNvPr id="428" name="等腰三角形 427">
                <a:extLst>
                  <a:ext uri="{FF2B5EF4-FFF2-40B4-BE49-F238E27FC236}">
                    <a16:creationId xmlns:a16="http://schemas.microsoft.com/office/drawing/2014/main" id="{363C9725-31C3-4AD0-BF23-1A12B5C9A30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9" name="等腰三角形 428">
                <a:extLst>
                  <a:ext uri="{FF2B5EF4-FFF2-40B4-BE49-F238E27FC236}">
                    <a16:creationId xmlns:a16="http://schemas.microsoft.com/office/drawing/2014/main" id="{AD206A0C-2D7E-41AC-9973-9C6A54D22443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0" name="等腰三角形 429">
                <a:extLst>
                  <a:ext uri="{FF2B5EF4-FFF2-40B4-BE49-F238E27FC236}">
                    <a16:creationId xmlns:a16="http://schemas.microsoft.com/office/drawing/2014/main" id="{036F0243-046E-42FB-B072-FE79D5F55BD2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1" name="等腰三角形 430">
                <a:extLst>
                  <a:ext uri="{FF2B5EF4-FFF2-40B4-BE49-F238E27FC236}">
                    <a16:creationId xmlns:a16="http://schemas.microsoft.com/office/drawing/2014/main" id="{3EDFE060-AE94-4460-8C8D-C12AF6D1091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9" name="等腰三角形 308">
              <a:extLst>
                <a:ext uri="{FF2B5EF4-FFF2-40B4-BE49-F238E27FC236}">
                  <a16:creationId xmlns:a16="http://schemas.microsoft.com/office/drawing/2014/main" id="{043C34A2-D77A-4BE3-A5A6-809FF6EFEAD4}"/>
                </a:ext>
              </a:extLst>
            </p:cNvPr>
            <p:cNvSpPr/>
            <p:nvPr/>
          </p:nvSpPr>
          <p:spPr>
            <a:xfrm rot="16200000">
              <a:off x="8147536" y="3096286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等腰三角形 309">
              <a:extLst>
                <a:ext uri="{FF2B5EF4-FFF2-40B4-BE49-F238E27FC236}">
                  <a16:creationId xmlns:a16="http://schemas.microsoft.com/office/drawing/2014/main" id="{17A8910F-9716-4174-89B5-EB007A27944E}"/>
                </a:ext>
              </a:extLst>
            </p:cNvPr>
            <p:cNvSpPr/>
            <p:nvPr/>
          </p:nvSpPr>
          <p:spPr>
            <a:xfrm rot="5400000">
              <a:off x="8791217" y="3097766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4339AC6-6F12-43DE-BDFE-C127D84D22C1}"/>
                </a:ext>
              </a:extLst>
            </p:cNvPr>
            <p:cNvSpPr/>
            <p:nvPr/>
          </p:nvSpPr>
          <p:spPr>
            <a:xfrm>
              <a:off x="8445344" y="2943906"/>
              <a:ext cx="501198" cy="457757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等腰三角形 311">
              <a:extLst>
                <a:ext uri="{FF2B5EF4-FFF2-40B4-BE49-F238E27FC236}">
                  <a16:creationId xmlns:a16="http://schemas.microsoft.com/office/drawing/2014/main" id="{388AA6A6-B834-4C40-A799-B1D9601C0520}"/>
                </a:ext>
              </a:extLst>
            </p:cNvPr>
            <p:cNvSpPr/>
            <p:nvPr/>
          </p:nvSpPr>
          <p:spPr>
            <a:xfrm rot="16200000">
              <a:off x="7384769" y="3101498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等腰三角形 312">
              <a:extLst>
                <a:ext uri="{FF2B5EF4-FFF2-40B4-BE49-F238E27FC236}">
                  <a16:creationId xmlns:a16="http://schemas.microsoft.com/office/drawing/2014/main" id="{5C65DDF3-E314-46A1-B6EF-F1DB14BCEE90}"/>
                </a:ext>
              </a:extLst>
            </p:cNvPr>
            <p:cNvSpPr/>
            <p:nvPr/>
          </p:nvSpPr>
          <p:spPr>
            <a:xfrm rot="5400000">
              <a:off x="8028451" y="3102978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233C8B6C-8529-4752-850E-9F5E69327C16}"/>
                </a:ext>
              </a:extLst>
            </p:cNvPr>
            <p:cNvSpPr/>
            <p:nvPr/>
          </p:nvSpPr>
          <p:spPr>
            <a:xfrm>
              <a:off x="7684965" y="2949119"/>
              <a:ext cx="501198" cy="45775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等腰三角形 314">
              <a:extLst>
                <a:ext uri="{FF2B5EF4-FFF2-40B4-BE49-F238E27FC236}">
                  <a16:creationId xmlns:a16="http://schemas.microsoft.com/office/drawing/2014/main" id="{AFA6677B-2AAE-4997-AD6F-4F238AD47572}"/>
                </a:ext>
              </a:extLst>
            </p:cNvPr>
            <p:cNvSpPr/>
            <p:nvPr/>
          </p:nvSpPr>
          <p:spPr>
            <a:xfrm rot="5400000">
              <a:off x="7265683" y="3099254"/>
              <a:ext cx="457757" cy="15002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DCAEBA2D-2AC6-40C8-B8AB-322AFC20A917}"/>
                </a:ext>
              </a:extLst>
            </p:cNvPr>
            <p:cNvSpPr/>
            <p:nvPr/>
          </p:nvSpPr>
          <p:spPr>
            <a:xfrm>
              <a:off x="6237067" y="2945395"/>
              <a:ext cx="1188237" cy="4577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A318AB38-6D12-43ED-AF81-22B9339FA6AB}"/>
                </a:ext>
              </a:extLst>
            </p:cNvPr>
            <p:cNvSpPr/>
            <p:nvPr/>
          </p:nvSpPr>
          <p:spPr>
            <a:xfrm>
              <a:off x="5721671" y="2945404"/>
              <a:ext cx="931946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9BE762E9-7858-4309-9E8C-95ED782CB072}"/>
                </a:ext>
              </a:extLst>
            </p:cNvPr>
            <p:cNvSpPr/>
            <p:nvPr/>
          </p:nvSpPr>
          <p:spPr>
            <a:xfrm>
              <a:off x="5088023" y="2945404"/>
              <a:ext cx="808011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E7D3A378-5F7B-4169-8EBF-E185B0DA0E25}"/>
                </a:ext>
              </a:extLst>
            </p:cNvPr>
            <p:cNvCxnSpPr>
              <a:cxnSpLocks/>
            </p:cNvCxnSpPr>
            <p:nvPr/>
          </p:nvCxnSpPr>
          <p:spPr>
            <a:xfrm>
              <a:off x="5063457" y="2935775"/>
              <a:ext cx="6572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5C52686E-1C0C-437D-9C8D-DF2C10FDC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457" y="3401673"/>
              <a:ext cx="65726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群組 320">
              <a:extLst>
                <a:ext uri="{FF2B5EF4-FFF2-40B4-BE49-F238E27FC236}">
                  <a16:creationId xmlns:a16="http://schemas.microsoft.com/office/drawing/2014/main" id="{3BF528E8-EF38-4753-B43B-57086A0F5B5E}"/>
                </a:ext>
              </a:extLst>
            </p:cNvPr>
            <p:cNvGrpSpPr/>
            <p:nvPr/>
          </p:nvGrpSpPr>
          <p:grpSpPr>
            <a:xfrm>
              <a:off x="7421568" y="2920615"/>
              <a:ext cx="268175" cy="514139"/>
              <a:chOff x="3294740" y="2087342"/>
              <a:chExt cx="356553" cy="940429"/>
            </a:xfrm>
          </p:grpSpPr>
          <p:sp>
            <p:nvSpPr>
              <p:cNvPr id="424" name="等腰三角形 423">
                <a:extLst>
                  <a:ext uri="{FF2B5EF4-FFF2-40B4-BE49-F238E27FC236}">
                    <a16:creationId xmlns:a16="http://schemas.microsoft.com/office/drawing/2014/main" id="{66EB212C-931F-41C4-AD12-B192C092C9BB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5" name="等腰三角形 424">
                <a:extLst>
                  <a:ext uri="{FF2B5EF4-FFF2-40B4-BE49-F238E27FC236}">
                    <a16:creationId xmlns:a16="http://schemas.microsoft.com/office/drawing/2014/main" id="{054C8473-E50E-44BE-96E5-373C228726F1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6" name="等腰三角形 425">
                <a:extLst>
                  <a:ext uri="{FF2B5EF4-FFF2-40B4-BE49-F238E27FC236}">
                    <a16:creationId xmlns:a16="http://schemas.microsoft.com/office/drawing/2014/main" id="{6528FACD-0BE8-4E8A-9C93-26C38BA2E669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7" name="等腰三角形 426">
                <a:extLst>
                  <a:ext uri="{FF2B5EF4-FFF2-40B4-BE49-F238E27FC236}">
                    <a16:creationId xmlns:a16="http://schemas.microsoft.com/office/drawing/2014/main" id="{5A404947-72F5-420D-A824-D44665BDE56B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2EB20F3F-2581-4E72-81E1-A1CB649DF963}"/>
                </a:ext>
              </a:extLst>
            </p:cNvPr>
            <p:cNvGrpSpPr/>
            <p:nvPr/>
          </p:nvGrpSpPr>
          <p:grpSpPr>
            <a:xfrm>
              <a:off x="8184335" y="2920615"/>
              <a:ext cx="268175" cy="514139"/>
              <a:chOff x="3294740" y="2087342"/>
              <a:chExt cx="356553" cy="940429"/>
            </a:xfrm>
          </p:grpSpPr>
          <p:sp>
            <p:nvSpPr>
              <p:cNvPr id="420" name="等腰三角形 419">
                <a:extLst>
                  <a:ext uri="{FF2B5EF4-FFF2-40B4-BE49-F238E27FC236}">
                    <a16:creationId xmlns:a16="http://schemas.microsoft.com/office/drawing/2014/main" id="{ECD897B4-B95E-4ED8-BDEF-34F058D6D1CD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等腰三角形 420">
                <a:extLst>
                  <a:ext uri="{FF2B5EF4-FFF2-40B4-BE49-F238E27FC236}">
                    <a16:creationId xmlns:a16="http://schemas.microsoft.com/office/drawing/2014/main" id="{C4409375-31BB-46F7-859C-73E312A5FD3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2" name="等腰三角形 421">
                <a:extLst>
                  <a:ext uri="{FF2B5EF4-FFF2-40B4-BE49-F238E27FC236}">
                    <a16:creationId xmlns:a16="http://schemas.microsoft.com/office/drawing/2014/main" id="{8FC473BA-D19A-45D3-82E6-B25146B76F3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3" name="等腰三角形 422">
                <a:extLst>
                  <a:ext uri="{FF2B5EF4-FFF2-40B4-BE49-F238E27FC236}">
                    <a16:creationId xmlns:a16="http://schemas.microsoft.com/office/drawing/2014/main" id="{3A4B8B6F-2C06-4F18-9962-A725A910E85C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3" name="群組 322">
              <a:extLst>
                <a:ext uri="{FF2B5EF4-FFF2-40B4-BE49-F238E27FC236}">
                  <a16:creationId xmlns:a16="http://schemas.microsoft.com/office/drawing/2014/main" id="{22B49187-E292-4258-AB5D-AD15BCC8759C}"/>
                </a:ext>
              </a:extLst>
            </p:cNvPr>
            <p:cNvGrpSpPr/>
            <p:nvPr/>
          </p:nvGrpSpPr>
          <p:grpSpPr>
            <a:xfrm>
              <a:off x="8955102" y="2920615"/>
              <a:ext cx="268175" cy="514139"/>
              <a:chOff x="3294740" y="2087342"/>
              <a:chExt cx="356553" cy="940429"/>
            </a:xfrm>
          </p:grpSpPr>
          <p:sp>
            <p:nvSpPr>
              <p:cNvPr id="416" name="等腰三角形 415">
                <a:extLst>
                  <a:ext uri="{FF2B5EF4-FFF2-40B4-BE49-F238E27FC236}">
                    <a16:creationId xmlns:a16="http://schemas.microsoft.com/office/drawing/2014/main" id="{D2A7A88F-F792-4FD7-9821-D84DE1700156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7" name="等腰三角形 416">
                <a:extLst>
                  <a:ext uri="{FF2B5EF4-FFF2-40B4-BE49-F238E27FC236}">
                    <a16:creationId xmlns:a16="http://schemas.microsoft.com/office/drawing/2014/main" id="{5F5B9A9A-BD3E-4DDA-AB9A-9745C16A3ADD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等腰三角形 417">
                <a:extLst>
                  <a:ext uri="{FF2B5EF4-FFF2-40B4-BE49-F238E27FC236}">
                    <a16:creationId xmlns:a16="http://schemas.microsoft.com/office/drawing/2014/main" id="{D8B8DD11-59FD-43AC-A541-1C6C50B02A7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9" name="等腰三角形 418">
                <a:extLst>
                  <a:ext uri="{FF2B5EF4-FFF2-40B4-BE49-F238E27FC236}">
                    <a16:creationId xmlns:a16="http://schemas.microsoft.com/office/drawing/2014/main" id="{73C14E55-7480-458D-8F0E-9902D794A942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4" name="等腰三角形 323">
              <a:extLst>
                <a:ext uri="{FF2B5EF4-FFF2-40B4-BE49-F238E27FC236}">
                  <a16:creationId xmlns:a16="http://schemas.microsoft.com/office/drawing/2014/main" id="{29063B58-7FED-44A4-AC94-4642ECF5F6E8}"/>
                </a:ext>
              </a:extLst>
            </p:cNvPr>
            <p:cNvSpPr/>
            <p:nvPr/>
          </p:nvSpPr>
          <p:spPr>
            <a:xfrm rot="16200000">
              <a:off x="8915163" y="3684164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等腰三角形 324">
              <a:extLst>
                <a:ext uri="{FF2B5EF4-FFF2-40B4-BE49-F238E27FC236}">
                  <a16:creationId xmlns:a16="http://schemas.microsoft.com/office/drawing/2014/main" id="{155A3710-ED57-4DC2-989B-ECC6DC5EA96F}"/>
                </a:ext>
              </a:extLst>
            </p:cNvPr>
            <p:cNvSpPr/>
            <p:nvPr/>
          </p:nvSpPr>
          <p:spPr>
            <a:xfrm rot="5400000">
              <a:off x="9558844" y="3685644"/>
              <a:ext cx="457757" cy="150021"/>
            </a:xfrm>
            <a:prstGeom prst="triangle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34A605B-1361-48EC-90C1-9A27843FDBB6}"/>
                </a:ext>
              </a:extLst>
            </p:cNvPr>
            <p:cNvSpPr/>
            <p:nvPr/>
          </p:nvSpPr>
          <p:spPr>
            <a:xfrm>
              <a:off x="9212971" y="3531785"/>
              <a:ext cx="501198" cy="457757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等腰三角形 326">
              <a:extLst>
                <a:ext uri="{FF2B5EF4-FFF2-40B4-BE49-F238E27FC236}">
                  <a16:creationId xmlns:a16="http://schemas.microsoft.com/office/drawing/2014/main" id="{6D37D60B-045F-4C02-B63D-22F1C4AE91F6}"/>
                </a:ext>
              </a:extLst>
            </p:cNvPr>
            <p:cNvSpPr/>
            <p:nvPr/>
          </p:nvSpPr>
          <p:spPr>
            <a:xfrm rot="16200000">
              <a:off x="8152396" y="3689376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等腰三角形 327">
              <a:extLst>
                <a:ext uri="{FF2B5EF4-FFF2-40B4-BE49-F238E27FC236}">
                  <a16:creationId xmlns:a16="http://schemas.microsoft.com/office/drawing/2014/main" id="{86BC6635-18FD-4751-AB12-E33DEB46A625}"/>
                </a:ext>
              </a:extLst>
            </p:cNvPr>
            <p:cNvSpPr/>
            <p:nvPr/>
          </p:nvSpPr>
          <p:spPr>
            <a:xfrm rot="5400000">
              <a:off x="8796077" y="3690856"/>
              <a:ext cx="457757" cy="150021"/>
            </a:xfrm>
            <a:prstGeom prst="triangl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C29D77F-AE2B-4A3D-B670-7660544F758F}"/>
                </a:ext>
              </a:extLst>
            </p:cNvPr>
            <p:cNvSpPr/>
            <p:nvPr/>
          </p:nvSpPr>
          <p:spPr>
            <a:xfrm>
              <a:off x="8452592" y="3536997"/>
              <a:ext cx="501198" cy="45775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0" name="等腰三角形 329">
              <a:extLst>
                <a:ext uri="{FF2B5EF4-FFF2-40B4-BE49-F238E27FC236}">
                  <a16:creationId xmlns:a16="http://schemas.microsoft.com/office/drawing/2014/main" id="{7155B4E2-2C01-4272-B51C-B47F41B69772}"/>
                </a:ext>
              </a:extLst>
            </p:cNvPr>
            <p:cNvSpPr/>
            <p:nvPr/>
          </p:nvSpPr>
          <p:spPr>
            <a:xfrm rot="5400000">
              <a:off x="8033310" y="3687133"/>
              <a:ext cx="457757" cy="150021"/>
            </a:xfrm>
            <a:prstGeom prst="triangle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B872DB8-7DE3-404F-8432-0E3B126CD990}"/>
                </a:ext>
              </a:extLst>
            </p:cNvPr>
            <p:cNvSpPr/>
            <p:nvPr/>
          </p:nvSpPr>
          <p:spPr>
            <a:xfrm>
              <a:off x="7183251" y="3533273"/>
              <a:ext cx="1012547" cy="457757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B8035E2-7F64-498A-96DC-83CF9A7B166B}"/>
                </a:ext>
              </a:extLst>
            </p:cNvPr>
            <p:cNvSpPr/>
            <p:nvPr/>
          </p:nvSpPr>
          <p:spPr>
            <a:xfrm>
              <a:off x="6559795" y="3533282"/>
              <a:ext cx="861449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6C26B5B9-F1EA-447E-ADBC-EEA5A700D8F5}"/>
                </a:ext>
              </a:extLst>
            </p:cNvPr>
            <p:cNvSpPr/>
            <p:nvPr/>
          </p:nvSpPr>
          <p:spPr>
            <a:xfrm>
              <a:off x="5089789" y="3533282"/>
              <a:ext cx="1573873" cy="457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4DEBACE9-69CA-4841-897A-F359A51BB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457" y="3538976"/>
              <a:ext cx="6548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5DF41CF8-8923-413C-85C3-E47B073FA03B}"/>
                </a:ext>
              </a:extLst>
            </p:cNvPr>
            <p:cNvCxnSpPr>
              <a:cxnSpLocks/>
            </p:cNvCxnSpPr>
            <p:nvPr/>
          </p:nvCxnSpPr>
          <p:spPr>
            <a:xfrm>
              <a:off x="5089789" y="3984616"/>
              <a:ext cx="65221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群組 335">
              <a:extLst>
                <a:ext uri="{FF2B5EF4-FFF2-40B4-BE49-F238E27FC236}">
                  <a16:creationId xmlns:a16="http://schemas.microsoft.com/office/drawing/2014/main" id="{960C364B-F919-4E50-A60A-8D617728CF63}"/>
                </a:ext>
              </a:extLst>
            </p:cNvPr>
            <p:cNvGrpSpPr/>
            <p:nvPr/>
          </p:nvGrpSpPr>
          <p:grpSpPr>
            <a:xfrm>
              <a:off x="8189195" y="3508493"/>
              <a:ext cx="268175" cy="514139"/>
              <a:chOff x="3294740" y="2087342"/>
              <a:chExt cx="356553" cy="940429"/>
            </a:xfrm>
          </p:grpSpPr>
          <p:sp>
            <p:nvSpPr>
              <p:cNvPr id="412" name="等腰三角形 411">
                <a:extLst>
                  <a:ext uri="{FF2B5EF4-FFF2-40B4-BE49-F238E27FC236}">
                    <a16:creationId xmlns:a16="http://schemas.microsoft.com/office/drawing/2014/main" id="{2F638B08-75F5-4538-B5D7-FA1CD1126031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3" name="等腰三角形 412">
                <a:extLst>
                  <a:ext uri="{FF2B5EF4-FFF2-40B4-BE49-F238E27FC236}">
                    <a16:creationId xmlns:a16="http://schemas.microsoft.com/office/drawing/2014/main" id="{FDA7601C-9C82-4FD2-80C7-CCAD77C3D217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4" name="等腰三角形 413">
                <a:extLst>
                  <a:ext uri="{FF2B5EF4-FFF2-40B4-BE49-F238E27FC236}">
                    <a16:creationId xmlns:a16="http://schemas.microsoft.com/office/drawing/2014/main" id="{43CC5714-4E5D-4A07-8535-2FFA96BE39CE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5" name="等腰三角形 414">
                <a:extLst>
                  <a:ext uri="{FF2B5EF4-FFF2-40B4-BE49-F238E27FC236}">
                    <a16:creationId xmlns:a16="http://schemas.microsoft.com/office/drawing/2014/main" id="{C29E81D2-C9FA-4141-A5CE-A4BD38E1945D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DF2315B3-C3B2-4568-B9FC-BF58841A127C}"/>
                </a:ext>
              </a:extLst>
            </p:cNvPr>
            <p:cNvGrpSpPr/>
            <p:nvPr/>
          </p:nvGrpSpPr>
          <p:grpSpPr>
            <a:xfrm>
              <a:off x="8951962" y="3508493"/>
              <a:ext cx="268175" cy="514139"/>
              <a:chOff x="3294740" y="2087342"/>
              <a:chExt cx="356553" cy="940429"/>
            </a:xfrm>
          </p:grpSpPr>
          <p:sp>
            <p:nvSpPr>
              <p:cNvPr id="408" name="等腰三角形 407">
                <a:extLst>
                  <a:ext uri="{FF2B5EF4-FFF2-40B4-BE49-F238E27FC236}">
                    <a16:creationId xmlns:a16="http://schemas.microsoft.com/office/drawing/2014/main" id="{14A4A486-D8AE-4629-9D58-C07C5A1E6F93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9" name="等腰三角形 408">
                <a:extLst>
                  <a:ext uri="{FF2B5EF4-FFF2-40B4-BE49-F238E27FC236}">
                    <a16:creationId xmlns:a16="http://schemas.microsoft.com/office/drawing/2014/main" id="{917897D6-83B1-48E8-9036-A96308D6110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0" name="等腰三角形 409">
                <a:extLst>
                  <a:ext uri="{FF2B5EF4-FFF2-40B4-BE49-F238E27FC236}">
                    <a16:creationId xmlns:a16="http://schemas.microsoft.com/office/drawing/2014/main" id="{D5610A3E-2979-4AD4-90F0-A2D61FB0B203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1" name="等腰三角形 410">
                <a:extLst>
                  <a:ext uri="{FF2B5EF4-FFF2-40B4-BE49-F238E27FC236}">
                    <a16:creationId xmlns:a16="http://schemas.microsoft.com/office/drawing/2014/main" id="{28FC3094-220B-4D0E-A0D2-67DB0D75AEE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8" name="群組 337">
              <a:extLst>
                <a:ext uri="{FF2B5EF4-FFF2-40B4-BE49-F238E27FC236}">
                  <a16:creationId xmlns:a16="http://schemas.microsoft.com/office/drawing/2014/main" id="{03A84912-7B7E-4EA9-B942-9D31464D7EF2}"/>
                </a:ext>
              </a:extLst>
            </p:cNvPr>
            <p:cNvGrpSpPr/>
            <p:nvPr/>
          </p:nvGrpSpPr>
          <p:grpSpPr>
            <a:xfrm>
              <a:off x="9722728" y="3508493"/>
              <a:ext cx="268175" cy="514139"/>
              <a:chOff x="3294740" y="2087342"/>
              <a:chExt cx="356553" cy="940429"/>
            </a:xfrm>
          </p:grpSpPr>
          <p:sp>
            <p:nvSpPr>
              <p:cNvPr id="404" name="等腰三角形 403">
                <a:extLst>
                  <a:ext uri="{FF2B5EF4-FFF2-40B4-BE49-F238E27FC236}">
                    <a16:creationId xmlns:a16="http://schemas.microsoft.com/office/drawing/2014/main" id="{FFDDC893-4542-4CB7-A97D-B8EA7A85DF22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5" name="等腰三角形 404">
                <a:extLst>
                  <a:ext uri="{FF2B5EF4-FFF2-40B4-BE49-F238E27FC236}">
                    <a16:creationId xmlns:a16="http://schemas.microsoft.com/office/drawing/2014/main" id="{593AF70E-BFF8-4642-AD46-E196C046771B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6" name="等腰三角形 405">
                <a:extLst>
                  <a:ext uri="{FF2B5EF4-FFF2-40B4-BE49-F238E27FC236}">
                    <a16:creationId xmlns:a16="http://schemas.microsoft.com/office/drawing/2014/main" id="{75EDAD70-966B-42E2-B1FF-6EBF243D610A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7" name="等腰三角形 406">
                <a:extLst>
                  <a:ext uri="{FF2B5EF4-FFF2-40B4-BE49-F238E27FC236}">
                    <a16:creationId xmlns:a16="http://schemas.microsoft.com/office/drawing/2014/main" id="{46C41484-9206-4643-98BD-ACF649C5CA06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9" name="群組 338">
              <a:extLst>
                <a:ext uri="{FF2B5EF4-FFF2-40B4-BE49-F238E27FC236}">
                  <a16:creationId xmlns:a16="http://schemas.microsoft.com/office/drawing/2014/main" id="{9F5C59E4-A377-4B83-9A78-9527EEBE0649}"/>
                </a:ext>
              </a:extLst>
            </p:cNvPr>
            <p:cNvGrpSpPr/>
            <p:nvPr/>
          </p:nvGrpSpPr>
          <p:grpSpPr>
            <a:xfrm>
              <a:off x="10487322" y="3513295"/>
              <a:ext cx="268175" cy="504375"/>
              <a:chOff x="3294740" y="2087342"/>
              <a:chExt cx="356553" cy="940429"/>
            </a:xfrm>
          </p:grpSpPr>
          <p:sp>
            <p:nvSpPr>
              <p:cNvPr id="400" name="等腰三角形 399">
                <a:extLst>
                  <a:ext uri="{FF2B5EF4-FFF2-40B4-BE49-F238E27FC236}">
                    <a16:creationId xmlns:a16="http://schemas.microsoft.com/office/drawing/2014/main" id="{0794A286-C6E4-45A6-874C-07F1F9831D32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1" name="等腰三角形 400">
                <a:extLst>
                  <a:ext uri="{FF2B5EF4-FFF2-40B4-BE49-F238E27FC236}">
                    <a16:creationId xmlns:a16="http://schemas.microsoft.com/office/drawing/2014/main" id="{9BCAE467-B537-42FE-B965-D2BAF42B5F66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2" name="等腰三角形 401">
                <a:extLst>
                  <a:ext uri="{FF2B5EF4-FFF2-40B4-BE49-F238E27FC236}">
                    <a16:creationId xmlns:a16="http://schemas.microsoft.com/office/drawing/2014/main" id="{C82A0820-E971-49D4-8A48-DA1166AE3646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3" name="等腰三角形 402">
                <a:extLst>
                  <a:ext uri="{FF2B5EF4-FFF2-40B4-BE49-F238E27FC236}">
                    <a16:creationId xmlns:a16="http://schemas.microsoft.com/office/drawing/2014/main" id="{4B224B85-4A38-42BD-BA56-50DC4FB5D898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id="{7B2EE82A-5859-4FE0-A1FD-E9F784F16173}"/>
                </a:ext>
              </a:extLst>
            </p:cNvPr>
            <p:cNvGrpSpPr/>
            <p:nvPr/>
          </p:nvGrpSpPr>
          <p:grpSpPr>
            <a:xfrm>
              <a:off x="9730098" y="2921945"/>
              <a:ext cx="268175" cy="514139"/>
              <a:chOff x="3294740" y="2087342"/>
              <a:chExt cx="356553" cy="940429"/>
            </a:xfrm>
          </p:grpSpPr>
          <p:sp>
            <p:nvSpPr>
              <p:cNvPr id="396" name="等腰三角形 395">
                <a:extLst>
                  <a:ext uri="{FF2B5EF4-FFF2-40B4-BE49-F238E27FC236}">
                    <a16:creationId xmlns:a16="http://schemas.microsoft.com/office/drawing/2014/main" id="{20AB06F1-54C8-47B5-B260-7592E581F44F}"/>
                  </a:ext>
                </a:extLst>
              </p:cNvPr>
              <p:cNvSpPr/>
              <p:nvPr/>
            </p:nvSpPr>
            <p:spPr>
              <a:xfrm rot="10800000">
                <a:off x="3294742" y="2132684"/>
                <a:ext cx="348342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7" name="等腰三角形 396">
                <a:extLst>
                  <a:ext uri="{FF2B5EF4-FFF2-40B4-BE49-F238E27FC236}">
                    <a16:creationId xmlns:a16="http://schemas.microsoft.com/office/drawing/2014/main" id="{1BBB743A-F606-409D-8AB6-66147BB6DADF}"/>
                  </a:ext>
                </a:extLst>
              </p:cNvPr>
              <p:cNvSpPr/>
              <p:nvPr/>
            </p:nvSpPr>
            <p:spPr>
              <a:xfrm>
                <a:off x="3294742" y="2589880"/>
                <a:ext cx="348343" cy="380103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8" name="等腰三角形 397">
                <a:extLst>
                  <a:ext uri="{FF2B5EF4-FFF2-40B4-BE49-F238E27FC236}">
                    <a16:creationId xmlns:a16="http://schemas.microsoft.com/office/drawing/2014/main" id="{C9E490AA-0815-4CAA-B179-053A6BA1548C}"/>
                  </a:ext>
                </a:extLst>
              </p:cNvPr>
              <p:cNvSpPr/>
              <p:nvPr/>
            </p:nvSpPr>
            <p:spPr>
              <a:xfrm rot="10800000">
                <a:off x="3294740" y="2087342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9" name="等腰三角形 398">
                <a:extLst>
                  <a:ext uri="{FF2B5EF4-FFF2-40B4-BE49-F238E27FC236}">
                    <a16:creationId xmlns:a16="http://schemas.microsoft.com/office/drawing/2014/main" id="{954762C3-00F9-4227-A053-BA4074C2BEA0}"/>
                  </a:ext>
                </a:extLst>
              </p:cNvPr>
              <p:cNvSpPr/>
              <p:nvPr/>
            </p:nvSpPr>
            <p:spPr>
              <a:xfrm>
                <a:off x="3302950" y="2647667"/>
                <a:ext cx="348343" cy="38010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41" name="文字方塊 340">
              <a:extLst>
                <a:ext uri="{FF2B5EF4-FFF2-40B4-BE49-F238E27FC236}">
                  <a16:creationId xmlns:a16="http://schemas.microsoft.com/office/drawing/2014/main" id="{AB311102-F681-4A20-A23A-ABE039EE5937}"/>
                </a:ext>
              </a:extLst>
            </p:cNvPr>
            <p:cNvSpPr txBox="1"/>
            <p:nvPr/>
          </p:nvSpPr>
          <p:spPr>
            <a:xfrm>
              <a:off x="7009318" y="2361255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2" name="文字方塊 341">
              <a:extLst>
                <a:ext uri="{FF2B5EF4-FFF2-40B4-BE49-F238E27FC236}">
                  <a16:creationId xmlns:a16="http://schemas.microsoft.com/office/drawing/2014/main" id="{19CEDB46-7323-4D25-BC19-D521B15D2D2F}"/>
                </a:ext>
              </a:extLst>
            </p:cNvPr>
            <p:cNvSpPr txBox="1"/>
            <p:nvPr/>
          </p:nvSpPr>
          <p:spPr>
            <a:xfrm>
              <a:off x="7766737" y="2368652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3" name="文字方塊 342">
              <a:extLst>
                <a:ext uri="{FF2B5EF4-FFF2-40B4-BE49-F238E27FC236}">
                  <a16:creationId xmlns:a16="http://schemas.microsoft.com/office/drawing/2014/main" id="{4D817C65-95F1-44EB-9838-CC23F6DE40F5}"/>
                </a:ext>
              </a:extLst>
            </p:cNvPr>
            <p:cNvSpPr txBox="1"/>
            <p:nvPr/>
          </p:nvSpPr>
          <p:spPr>
            <a:xfrm>
              <a:off x="8536012" y="2366489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44" name="文字方塊 343">
              <a:extLst>
                <a:ext uri="{FF2B5EF4-FFF2-40B4-BE49-F238E27FC236}">
                  <a16:creationId xmlns:a16="http://schemas.microsoft.com/office/drawing/2014/main" id="{0BC4AD83-57E3-4D8A-BBB9-C4A679FDD275}"/>
                </a:ext>
              </a:extLst>
            </p:cNvPr>
            <p:cNvSpPr txBox="1"/>
            <p:nvPr/>
          </p:nvSpPr>
          <p:spPr>
            <a:xfrm>
              <a:off x="7774515" y="296168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5" name="文字方塊 344">
              <a:extLst>
                <a:ext uri="{FF2B5EF4-FFF2-40B4-BE49-F238E27FC236}">
                  <a16:creationId xmlns:a16="http://schemas.microsoft.com/office/drawing/2014/main" id="{D934EF6C-DD27-4E06-A394-E4915B5A85BA}"/>
                </a:ext>
              </a:extLst>
            </p:cNvPr>
            <p:cNvSpPr txBox="1"/>
            <p:nvPr/>
          </p:nvSpPr>
          <p:spPr>
            <a:xfrm>
              <a:off x="8550505" y="3561416"/>
              <a:ext cx="255843" cy="43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1</a:t>
              </a:r>
              <a:endParaRPr lang="zh-TW" altLang="en-US" sz="1600" b="1" dirty="0"/>
            </a:p>
          </p:txBody>
        </p:sp>
        <p:sp>
          <p:nvSpPr>
            <p:cNvPr id="346" name="文字方塊 345">
              <a:extLst>
                <a:ext uri="{FF2B5EF4-FFF2-40B4-BE49-F238E27FC236}">
                  <a16:creationId xmlns:a16="http://schemas.microsoft.com/office/drawing/2014/main" id="{FD413401-77E3-4A29-8907-1A60E927B0E0}"/>
                </a:ext>
              </a:extLst>
            </p:cNvPr>
            <p:cNvSpPr txBox="1"/>
            <p:nvPr/>
          </p:nvSpPr>
          <p:spPr>
            <a:xfrm>
              <a:off x="8541812" y="297356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7" name="文字方塊 346">
              <a:extLst>
                <a:ext uri="{FF2B5EF4-FFF2-40B4-BE49-F238E27FC236}">
                  <a16:creationId xmlns:a16="http://schemas.microsoft.com/office/drawing/2014/main" id="{612990CD-D742-449E-8BDF-49071CE844F9}"/>
                </a:ext>
              </a:extLst>
            </p:cNvPr>
            <p:cNvSpPr txBox="1"/>
            <p:nvPr/>
          </p:nvSpPr>
          <p:spPr>
            <a:xfrm>
              <a:off x="9335261" y="3547181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2</a:t>
              </a:r>
              <a:endParaRPr lang="zh-TW" altLang="en-US" sz="1600" b="1" dirty="0"/>
            </a:p>
          </p:txBody>
        </p:sp>
        <p:sp>
          <p:nvSpPr>
            <p:cNvPr id="348" name="文字方塊 347">
              <a:extLst>
                <a:ext uri="{FF2B5EF4-FFF2-40B4-BE49-F238E27FC236}">
                  <a16:creationId xmlns:a16="http://schemas.microsoft.com/office/drawing/2014/main" id="{858D5F74-E2DC-49C4-B726-118F351D9A95}"/>
                </a:ext>
              </a:extLst>
            </p:cNvPr>
            <p:cNvSpPr txBox="1"/>
            <p:nvPr/>
          </p:nvSpPr>
          <p:spPr>
            <a:xfrm>
              <a:off x="9314448" y="2965433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49" name="文字方塊 348">
              <a:extLst>
                <a:ext uri="{FF2B5EF4-FFF2-40B4-BE49-F238E27FC236}">
                  <a16:creationId xmlns:a16="http://schemas.microsoft.com/office/drawing/2014/main" id="{C01E2156-E327-40AB-8DF5-518BC696891E}"/>
                </a:ext>
              </a:extLst>
            </p:cNvPr>
            <p:cNvSpPr txBox="1"/>
            <p:nvPr/>
          </p:nvSpPr>
          <p:spPr>
            <a:xfrm>
              <a:off x="10116401" y="3561416"/>
              <a:ext cx="304121" cy="434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/>
                <a:t>3</a:t>
              </a:r>
              <a:endParaRPr lang="zh-TW" altLang="en-US" sz="1600" b="1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1C448244-74ED-47A1-BC07-505485CF2598}"/>
                </a:ext>
              </a:extLst>
            </p:cNvPr>
            <p:cNvSpPr/>
            <p:nvPr/>
          </p:nvSpPr>
          <p:spPr>
            <a:xfrm>
              <a:off x="4649061" y="2435914"/>
              <a:ext cx="434071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0F9C18D0-837F-47E6-AE74-776B926CE129}"/>
                </a:ext>
              </a:extLst>
            </p:cNvPr>
            <p:cNvSpPr/>
            <p:nvPr/>
          </p:nvSpPr>
          <p:spPr>
            <a:xfrm>
              <a:off x="4649061" y="3022263"/>
              <a:ext cx="457699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6147777B-4175-4402-A32A-7634D5E57D9D}"/>
                </a:ext>
              </a:extLst>
            </p:cNvPr>
            <p:cNvSpPr/>
            <p:nvPr/>
          </p:nvSpPr>
          <p:spPr>
            <a:xfrm>
              <a:off x="4648132" y="3624887"/>
              <a:ext cx="457699" cy="434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F89F72F9-C971-4C9D-892D-A01BC6CECC12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2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271D7614-B116-447A-B8A4-3DAC70351F51}"/>
                </a:ext>
              </a:extLst>
            </p:cNvPr>
            <p:cNvCxnSpPr>
              <a:cxnSpLocks/>
            </p:cNvCxnSpPr>
            <p:nvPr/>
          </p:nvCxnSpPr>
          <p:spPr>
            <a:xfrm>
              <a:off x="7373002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6DCAC9BB-D324-4DD0-BC0B-36781B6CC5A3}"/>
                </a:ext>
              </a:extLst>
            </p:cNvPr>
            <p:cNvCxnSpPr>
              <a:cxnSpLocks/>
            </p:cNvCxnSpPr>
            <p:nvPr/>
          </p:nvCxnSpPr>
          <p:spPr>
            <a:xfrm>
              <a:off x="8118042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AD0138DE-4EDF-44B3-83EA-8979173A1D57}"/>
                </a:ext>
              </a:extLst>
            </p:cNvPr>
            <p:cNvCxnSpPr>
              <a:cxnSpLocks/>
            </p:cNvCxnSpPr>
            <p:nvPr/>
          </p:nvCxnSpPr>
          <p:spPr>
            <a:xfrm>
              <a:off x="890086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5276169D-89DC-40A7-99DA-35C4FFF5D76E}"/>
                </a:ext>
              </a:extLst>
            </p:cNvPr>
            <p:cNvCxnSpPr>
              <a:cxnSpLocks/>
            </p:cNvCxnSpPr>
            <p:nvPr/>
          </p:nvCxnSpPr>
          <p:spPr>
            <a:xfrm>
              <a:off x="9673813" y="1934645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>
              <a:extLst>
                <a:ext uri="{FF2B5EF4-FFF2-40B4-BE49-F238E27FC236}">
                  <a16:creationId xmlns:a16="http://schemas.microsoft.com/office/drawing/2014/main" id="{E0F7CA20-89DC-4917-A085-2FC5A7635642}"/>
                </a:ext>
              </a:extLst>
            </p:cNvPr>
            <p:cNvCxnSpPr>
              <a:cxnSpLocks/>
            </p:cNvCxnSpPr>
            <p:nvPr/>
          </p:nvCxnSpPr>
          <p:spPr>
            <a:xfrm>
              <a:off x="5845416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>
              <a:extLst>
                <a:ext uri="{FF2B5EF4-FFF2-40B4-BE49-F238E27FC236}">
                  <a16:creationId xmlns:a16="http://schemas.microsoft.com/office/drawing/2014/main" id="{862403BC-819C-499C-B792-B570664A88D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359" y="1931021"/>
              <a:ext cx="10825" cy="21766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>
              <a:extLst>
                <a:ext uri="{FF2B5EF4-FFF2-40B4-BE49-F238E27FC236}">
                  <a16:creationId xmlns:a16="http://schemas.microsoft.com/office/drawing/2014/main" id="{FC90FE51-3A46-4CD8-A476-B49CEA37A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251" y="2000453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線接點 360">
              <a:extLst>
                <a:ext uri="{FF2B5EF4-FFF2-40B4-BE49-F238E27FC236}">
                  <a16:creationId xmlns:a16="http://schemas.microsoft.com/office/drawing/2014/main" id="{18FD566D-B75C-4FA9-9932-70BFDBA28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7699" y="20004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線接點 361">
              <a:extLst>
                <a:ext uri="{FF2B5EF4-FFF2-40B4-BE49-F238E27FC236}">
                  <a16:creationId xmlns:a16="http://schemas.microsoft.com/office/drawing/2014/main" id="{71EAAA91-DFB7-44F2-808F-D3FAB72AA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360" y="2285123"/>
              <a:ext cx="37907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D8659DC6-683B-4623-A68D-DBDCBFF82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101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4F61A6A6-10F1-49C0-B45C-2F281AEB6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989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CC0878D0-C5AA-44CD-833A-CFB9C87CC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1437" y="2010868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7F92DE61-2361-47CB-AAD9-741556C81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1098" y="2295538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直線接點 366">
              <a:extLst>
                <a:ext uri="{FF2B5EF4-FFF2-40B4-BE49-F238E27FC236}">
                  <a16:creationId xmlns:a16="http://schemas.microsoft.com/office/drawing/2014/main" id="{95282D3B-6C88-4A3C-8EF4-57BECEBFC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39" y="2007396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6A3835F8-B417-4651-906A-30A8F6CD6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5581" y="2014339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線接點 368">
              <a:extLst>
                <a:ext uri="{FF2B5EF4-FFF2-40B4-BE49-F238E27FC236}">
                  <a16:creationId xmlns:a16="http://schemas.microsoft.com/office/drawing/2014/main" id="{F6B04926-B39F-472B-85E2-39B931437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6029" y="201433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81C1ADFA-FB84-46DA-882F-659B2EECC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5690" y="229900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接點 370">
              <a:extLst>
                <a:ext uri="{FF2B5EF4-FFF2-40B4-BE49-F238E27FC236}">
                  <a16:creationId xmlns:a16="http://schemas.microsoft.com/office/drawing/2014/main" id="{3E62109E-3D6A-42FC-A898-A6E9E2A59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432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直線接點 371">
              <a:extLst>
                <a:ext uri="{FF2B5EF4-FFF2-40B4-BE49-F238E27FC236}">
                  <a16:creationId xmlns:a16="http://schemas.microsoft.com/office/drawing/2014/main" id="{1ED48C94-772A-4D0F-A5C5-56D64C348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5794" y="2014339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26EA0283-9642-4B96-B286-8819A8CFC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6242" y="201433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接點 373">
              <a:extLst>
                <a:ext uri="{FF2B5EF4-FFF2-40B4-BE49-F238E27FC236}">
                  <a16:creationId xmlns:a16="http://schemas.microsoft.com/office/drawing/2014/main" id="{7EB82E8D-5C77-44CD-A5CC-178B25E14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5902" y="2299009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線接點 374">
              <a:extLst>
                <a:ext uri="{FF2B5EF4-FFF2-40B4-BE49-F238E27FC236}">
                  <a16:creationId xmlns:a16="http://schemas.microsoft.com/office/drawing/2014/main" id="{8BAAA56C-C6E8-4909-AEBE-A8E9BA0AC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9644" y="201086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9AC3890B-BBE9-4261-A824-311E0E7CB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1216" y="2021282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接點 376">
              <a:extLst>
                <a:ext uri="{FF2B5EF4-FFF2-40B4-BE49-F238E27FC236}">
                  <a16:creationId xmlns:a16="http://schemas.microsoft.com/office/drawing/2014/main" id="{A2209029-7FAC-4D5C-90BE-37247F4CC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1664" y="2021282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直線接點 377">
              <a:extLst>
                <a:ext uri="{FF2B5EF4-FFF2-40B4-BE49-F238E27FC236}">
                  <a16:creationId xmlns:a16="http://schemas.microsoft.com/office/drawing/2014/main" id="{48BA2BC4-2519-4ECC-8C01-CEF58D41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1325" y="23059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直線接點 378">
              <a:extLst>
                <a:ext uri="{FF2B5EF4-FFF2-40B4-BE49-F238E27FC236}">
                  <a16:creationId xmlns:a16="http://schemas.microsoft.com/office/drawing/2014/main" id="{CA184B29-4093-4B0D-8ECA-CC4475AA1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5066" y="201781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線接點 379">
              <a:extLst>
                <a:ext uri="{FF2B5EF4-FFF2-40B4-BE49-F238E27FC236}">
                  <a16:creationId xmlns:a16="http://schemas.microsoft.com/office/drawing/2014/main" id="{0AFB6D16-7E70-4C50-A8A9-7B63E6560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567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線接點 380">
              <a:extLst>
                <a:ext uri="{FF2B5EF4-FFF2-40B4-BE49-F238E27FC236}">
                  <a16:creationId xmlns:a16="http://schemas.microsoft.com/office/drawing/2014/main" id="{B282C041-A60D-4E42-B3C7-3DEA9551C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015" y="1996981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3137AACF-9BC0-447D-8D8B-51E7AC20F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676" y="2281651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7CD680AD-960C-44C5-8547-EB412EE5D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417" y="1993510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6581DD4E-1835-480A-BC63-AF2634184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820" y="2000453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7B5C5D96-897F-457C-922C-890EF1F31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5268" y="200045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B0D8728D-3C10-4051-AD5C-B6183AD7E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4928" y="2285123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9AD8205E-168D-4BA0-B252-4F6FB45EF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670" y="1996981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D64FF493-6A1E-423B-87DC-94BE3C8D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3009" y="1993510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1523ACE9-F92C-4854-9A32-80DF783E5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3457" y="1993510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2990D30F-5B1E-43E4-8B58-978065A9E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3118" y="2278180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2F705A6E-F92D-422E-86BD-2C96A3F7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859" y="1990038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3B8270EF-19A8-4C07-94FB-3A6DBCE9F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8136" y="2031697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接點 392">
              <a:extLst>
                <a:ext uri="{FF2B5EF4-FFF2-40B4-BE49-F238E27FC236}">
                  <a16:creationId xmlns:a16="http://schemas.microsoft.com/office/drawing/2014/main" id="{DAE291D8-2072-4E3F-959D-99535A012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8584" y="2031697"/>
              <a:ext cx="40615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線接點 393">
              <a:extLst>
                <a:ext uri="{FF2B5EF4-FFF2-40B4-BE49-F238E27FC236}">
                  <a16:creationId xmlns:a16="http://schemas.microsoft.com/office/drawing/2014/main" id="{D82E3768-4B91-4EA2-AB08-BC455FDA3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11986" y="2028225"/>
              <a:ext cx="0" cy="284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FF63F8BF-77A8-4DDE-B484-D6EE8DFEE5E8}"/>
                </a:ext>
              </a:extLst>
            </p:cNvPr>
            <p:cNvSpPr/>
            <p:nvPr/>
          </p:nvSpPr>
          <p:spPr>
            <a:xfrm>
              <a:off x="4582607" y="1975762"/>
              <a:ext cx="4342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4AEE5982-337B-4EC7-8EA6-2FCB82FF3FC9}"/>
              </a:ext>
            </a:extLst>
          </p:cNvPr>
          <p:cNvSpPr txBox="1"/>
          <p:nvPr/>
        </p:nvSpPr>
        <p:spPr>
          <a:xfrm>
            <a:off x="7247233" y="35574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FF1BA646-C112-4B37-8F6A-2354CB8533CE}"/>
              </a:ext>
            </a:extLst>
          </p:cNvPr>
          <p:cNvSpPr txBox="1"/>
          <p:nvPr/>
        </p:nvSpPr>
        <p:spPr>
          <a:xfrm>
            <a:off x="7255139" y="40180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sp>
        <p:nvSpPr>
          <p:cNvPr id="446" name="文字方塊 445">
            <a:extLst>
              <a:ext uri="{FF2B5EF4-FFF2-40B4-BE49-F238E27FC236}">
                <a16:creationId xmlns:a16="http://schemas.microsoft.com/office/drawing/2014/main" id="{9DD3D10B-EFFF-4427-9C8E-075B813C1078}"/>
              </a:ext>
            </a:extLst>
          </p:cNvPr>
          <p:cNvSpPr txBox="1"/>
          <p:nvPr/>
        </p:nvSpPr>
        <p:spPr>
          <a:xfrm>
            <a:off x="6394658" y="30947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x</a:t>
            </a:r>
            <a:endParaRPr lang="zh-TW" altLang="en-US" sz="16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C77044-64E1-4C55-BFB9-6E335D94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4" y="4783303"/>
            <a:ext cx="5257143" cy="16761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73EEB3-DB31-419D-9F77-8E98CF3A55F7}"/>
              </a:ext>
            </a:extLst>
          </p:cNvPr>
          <p:cNvSpPr txBox="1"/>
          <p:nvPr/>
        </p:nvSpPr>
        <p:spPr>
          <a:xfrm>
            <a:off x="7448883" y="2412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9" name="文字方塊 448">
            <a:extLst>
              <a:ext uri="{FF2B5EF4-FFF2-40B4-BE49-F238E27FC236}">
                <a16:creationId xmlns:a16="http://schemas.microsoft.com/office/drawing/2014/main" id="{61C00292-E443-4B6A-B9CB-69F5FC5D4882}"/>
              </a:ext>
            </a:extLst>
          </p:cNvPr>
          <p:cNvSpPr txBox="1"/>
          <p:nvPr/>
        </p:nvSpPr>
        <p:spPr>
          <a:xfrm>
            <a:off x="8143472" y="2412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EE6D58EF-E975-4F66-990C-F8676209D652}"/>
              </a:ext>
            </a:extLst>
          </p:cNvPr>
          <p:cNvSpPr txBox="1"/>
          <p:nvPr/>
        </p:nvSpPr>
        <p:spPr>
          <a:xfrm>
            <a:off x="8876004" y="24125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4A415A6-5912-4BDE-8BF7-EB54E02B99D6}"/>
              </a:ext>
            </a:extLst>
          </p:cNvPr>
          <p:cNvSpPr/>
          <p:nvPr/>
        </p:nvSpPr>
        <p:spPr>
          <a:xfrm>
            <a:off x="7560505" y="2861302"/>
            <a:ext cx="119920" cy="1320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等腰三角形 450">
            <a:extLst>
              <a:ext uri="{FF2B5EF4-FFF2-40B4-BE49-F238E27FC236}">
                <a16:creationId xmlns:a16="http://schemas.microsoft.com/office/drawing/2014/main" id="{221939F1-1FF9-42FF-AEFD-F259342E6FD1}"/>
              </a:ext>
            </a:extLst>
          </p:cNvPr>
          <p:cNvSpPr/>
          <p:nvPr/>
        </p:nvSpPr>
        <p:spPr>
          <a:xfrm>
            <a:off x="8261564" y="2874303"/>
            <a:ext cx="119920" cy="1320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等腰三角形 451">
            <a:extLst>
              <a:ext uri="{FF2B5EF4-FFF2-40B4-BE49-F238E27FC236}">
                <a16:creationId xmlns:a16="http://schemas.microsoft.com/office/drawing/2014/main" id="{35B676EC-AA01-4D62-A7EC-1726A136ABE4}"/>
              </a:ext>
            </a:extLst>
          </p:cNvPr>
          <p:cNvSpPr/>
          <p:nvPr/>
        </p:nvSpPr>
        <p:spPr>
          <a:xfrm>
            <a:off x="9009122" y="2874675"/>
            <a:ext cx="119920" cy="13203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1942AA7-399D-4E90-A7E3-9EF33D9695C6}"/>
              </a:ext>
            </a:extLst>
          </p:cNvPr>
          <p:cNvSpPr/>
          <p:nvPr/>
        </p:nvSpPr>
        <p:spPr>
          <a:xfrm>
            <a:off x="8107519" y="2409203"/>
            <a:ext cx="360000" cy="360000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>
            <a:extLst>
              <a:ext uri="{FF2B5EF4-FFF2-40B4-BE49-F238E27FC236}">
                <a16:creationId xmlns:a16="http://schemas.microsoft.com/office/drawing/2014/main" id="{DBEA1438-C8C6-4356-A548-1878F5A7216F}"/>
              </a:ext>
            </a:extLst>
          </p:cNvPr>
          <p:cNvSpPr/>
          <p:nvPr/>
        </p:nvSpPr>
        <p:spPr>
          <a:xfrm>
            <a:off x="7960799" y="3564685"/>
            <a:ext cx="360000" cy="360000"/>
          </a:xfrm>
          <a:prstGeom prst="ellipse">
            <a:avLst/>
          </a:prstGeom>
          <a:noFill/>
          <a:ln w="381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2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8C39930-6111-4F70-837E-1A575AC448E4}"/>
              </a:ext>
            </a:extLst>
          </p:cNvPr>
          <p:cNvSpPr txBox="1"/>
          <p:nvPr/>
        </p:nvSpPr>
        <p:spPr>
          <a:xfrm>
            <a:off x="763080" y="457679"/>
            <a:ext cx="6606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Tw Cen MT" panose="020B0602020104020603" pitchFamily="34" charset="0"/>
                <a:ea typeface="微軟正黑體" panose="020B0604030504040204" pitchFamily="34" charset="-120"/>
              </a:rPr>
              <a:t>Equivalence checking</a:t>
            </a:r>
            <a:endParaRPr lang="en-US" altLang="zh-TW" sz="6000" b="1" spc="600" dirty="0">
              <a:latin typeface="Tw Cen MT" panose="020B0602020104020603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45A302-605D-473C-B560-B0ED9065CC32}"/>
              </a:ext>
            </a:extLst>
          </p:cNvPr>
          <p:cNvSpPr/>
          <p:nvPr/>
        </p:nvSpPr>
        <p:spPr>
          <a:xfrm>
            <a:off x="763080" y="1647514"/>
            <a:ext cx="10292713" cy="12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等效性檢查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 (Equivalence Checking, EC)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：</a:t>
            </a:r>
            <a:b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簡單來說，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EC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即是確認你的設計是否與標準樣本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(golden model)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有相同的結果；其中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golden model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可以是設計者本身或是可執行之規格，或以不易出錯的方式完成的設計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A116C4-2FB0-4E77-A1B1-1047E3BFB117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19050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C5E8018-18B3-4EAE-A7DC-2010F8CFC49A}"/>
              </a:ext>
            </a:extLst>
          </p:cNvPr>
          <p:cNvGrpSpPr/>
          <p:nvPr/>
        </p:nvGrpSpPr>
        <p:grpSpPr>
          <a:xfrm>
            <a:off x="3083442" y="4233146"/>
            <a:ext cx="1786270" cy="1063256"/>
            <a:chOff x="2275367" y="3902149"/>
            <a:chExt cx="1786270" cy="106325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8620D7F-EFD7-4FA0-81B9-E2AA0CE30B4C}"/>
                </a:ext>
              </a:extLst>
            </p:cNvPr>
            <p:cNvSpPr/>
            <p:nvPr/>
          </p:nvSpPr>
          <p:spPr>
            <a:xfrm>
              <a:off x="2275367" y="3902149"/>
              <a:ext cx="1786270" cy="1063256"/>
            </a:xfrm>
            <a:prstGeom prst="roundRect">
              <a:avLst>
                <a:gd name="adj" fmla="val 14667"/>
              </a:avLst>
            </a:prstGeom>
            <a:noFill/>
            <a:ln w="5715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EC29F5A-11F1-4C5C-8BCF-34EB93C51828}"/>
                </a:ext>
              </a:extLst>
            </p:cNvPr>
            <p:cNvSpPr txBox="1"/>
            <p:nvPr/>
          </p:nvSpPr>
          <p:spPr>
            <a:xfrm>
              <a:off x="2520035" y="4110611"/>
              <a:ext cx="128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test pattern</a:t>
              </a:r>
            </a:p>
            <a:p>
              <a:pPr algn="ctr"/>
              <a:r>
                <a:rPr lang="en-US" altLang="zh-TW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測試資料</a:t>
              </a:r>
              <a:r>
                <a:rPr lang="en-US" altLang="zh-TW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)</a:t>
              </a:r>
              <a:endPara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6F18D1E-2550-4948-9207-854A5A8AEEE0}"/>
              </a:ext>
            </a:extLst>
          </p:cNvPr>
          <p:cNvGrpSpPr/>
          <p:nvPr/>
        </p:nvGrpSpPr>
        <p:grpSpPr>
          <a:xfrm>
            <a:off x="5734493" y="3485995"/>
            <a:ext cx="1786270" cy="1063256"/>
            <a:chOff x="5734493" y="3578983"/>
            <a:chExt cx="1786270" cy="1063256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5854C02-1DF1-43F8-A8A5-409ABE0AF423}"/>
                </a:ext>
              </a:extLst>
            </p:cNvPr>
            <p:cNvSpPr/>
            <p:nvPr/>
          </p:nvSpPr>
          <p:spPr>
            <a:xfrm>
              <a:off x="5734493" y="3578983"/>
              <a:ext cx="1786270" cy="1063256"/>
            </a:xfrm>
            <a:prstGeom prst="roundRect">
              <a:avLst>
                <a:gd name="adj" fmla="val 14667"/>
              </a:avLst>
            </a:prstGeom>
            <a:noFill/>
            <a:ln w="5715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B80ABBA-5770-4685-9E01-460BE244BAFA}"/>
                </a:ext>
              </a:extLst>
            </p:cNvPr>
            <p:cNvSpPr txBox="1"/>
            <p:nvPr/>
          </p:nvSpPr>
          <p:spPr>
            <a:xfrm>
              <a:off x="5885321" y="3925945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golden model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DCA414-F84F-4C02-972D-ADA1F80DC3C4}"/>
              </a:ext>
            </a:extLst>
          </p:cNvPr>
          <p:cNvGrpSpPr/>
          <p:nvPr/>
        </p:nvGrpSpPr>
        <p:grpSpPr>
          <a:xfrm>
            <a:off x="5734493" y="4943678"/>
            <a:ext cx="1786270" cy="1063256"/>
            <a:chOff x="5734493" y="3578983"/>
            <a:chExt cx="1786270" cy="1063256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764F7CB2-DB8A-4AFC-9702-F17745512C0C}"/>
                </a:ext>
              </a:extLst>
            </p:cNvPr>
            <p:cNvSpPr/>
            <p:nvPr/>
          </p:nvSpPr>
          <p:spPr>
            <a:xfrm>
              <a:off x="5734493" y="3578983"/>
              <a:ext cx="1786270" cy="1063256"/>
            </a:xfrm>
            <a:prstGeom prst="roundRect">
              <a:avLst>
                <a:gd name="adj" fmla="val 14667"/>
              </a:avLst>
            </a:prstGeom>
            <a:noFill/>
            <a:ln w="57150">
              <a:solidFill>
                <a:srgbClr val="9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509FD3C-6993-422E-B5C5-BBEA4DB68791}"/>
                </a:ext>
              </a:extLst>
            </p:cNvPr>
            <p:cNvSpPr txBox="1"/>
            <p:nvPr/>
          </p:nvSpPr>
          <p:spPr>
            <a:xfrm>
              <a:off x="5986054" y="3931707"/>
              <a:ext cx="1273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Tw Cen MT" panose="020B0602020104020603" pitchFamily="34" charset="0"/>
                  <a:ea typeface="微軟正黑體" panose="020B0604030504040204" pitchFamily="34" charset="-120"/>
                </a:rPr>
                <a:t>your design</a:t>
              </a:r>
              <a:endPara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22BB2BD9-096C-4D65-8859-21040D70D16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869712" y="4017623"/>
            <a:ext cx="864781" cy="747151"/>
          </a:xfrm>
          <a:prstGeom prst="bentConnector3">
            <a:avLst/>
          </a:prstGeom>
          <a:ln w="28575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51855C3-BDC6-4CFD-ADEF-FEE3CEBB959E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4869712" y="4764774"/>
            <a:ext cx="864781" cy="710532"/>
          </a:xfrm>
          <a:prstGeom prst="bentConnector3">
            <a:avLst/>
          </a:prstGeom>
          <a:ln w="28575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4B9B96AE-6A04-429D-ABEF-CBA25BA97232}"/>
              </a:ext>
            </a:extLst>
          </p:cNvPr>
          <p:cNvSpPr/>
          <p:nvPr/>
        </p:nvSpPr>
        <p:spPr>
          <a:xfrm>
            <a:off x="8268585" y="4322597"/>
            <a:ext cx="864781" cy="884352"/>
          </a:xfrm>
          <a:prstGeom prst="ellipse">
            <a:avLst/>
          </a:prstGeom>
          <a:noFill/>
          <a:ln w="57150"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FAF57230-7308-4EEA-A9D8-165A69F15C67}"/>
              </a:ext>
            </a:extLst>
          </p:cNvPr>
          <p:cNvCxnSpPr>
            <a:stCxn id="14" idx="3"/>
            <a:endCxn id="27" idx="0"/>
          </p:cNvCxnSpPr>
          <p:nvPr/>
        </p:nvCxnSpPr>
        <p:spPr>
          <a:xfrm>
            <a:off x="7520763" y="4017623"/>
            <a:ext cx="1180213" cy="304974"/>
          </a:xfrm>
          <a:prstGeom prst="bentConnector2">
            <a:avLst/>
          </a:prstGeom>
          <a:ln w="28575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760FE95-56E8-44DC-BC92-3C91584E5F19}"/>
              </a:ext>
            </a:extLst>
          </p:cNvPr>
          <p:cNvCxnSpPr>
            <a:stCxn id="19" idx="3"/>
            <a:endCxn id="27" idx="4"/>
          </p:cNvCxnSpPr>
          <p:nvPr/>
        </p:nvCxnSpPr>
        <p:spPr>
          <a:xfrm flipV="1">
            <a:off x="7520763" y="5206949"/>
            <a:ext cx="1180213" cy="268357"/>
          </a:xfrm>
          <a:prstGeom prst="bentConnector2">
            <a:avLst/>
          </a:prstGeom>
          <a:ln w="28575">
            <a:solidFill>
              <a:srgbClr val="9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80017BC-E4BB-4025-9390-647FD3E816CA}"/>
              </a:ext>
            </a:extLst>
          </p:cNvPr>
          <p:cNvSpPr txBox="1"/>
          <p:nvPr/>
        </p:nvSpPr>
        <p:spPr>
          <a:xfrm>
            <a:off x="8455555" y="458010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401886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w Cen M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1224</Words>
  <Application>Microsoft Office PowerPoint</Application>
  <PresentationFormat>寬螢幕</PresentationFormat>
  <Paragraphs>335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Times New Roman</vt:lpstr>
      <vt:lpstr>Tw Cen MT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338</cp:revision>
  <dcterms:created xsi:type="dcterms:W3CDTF">2020-11-06T09:48:57Z</dcterms:created>
  <dcterms:modified xsi:type="dcterms:W3CDTF">2021-03-20T09:44:44Z</dcterms:modified>
</cp:coreProperties>
</file>