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evtNSitCfUm7vm40w5vSfgend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gif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5400"/>
              <a:buFont typeface="Times New Roman"/>
              <a:buNone/>
            </a:pPr>
            <a:r>
              <a:rPr b="1" lang="zh-TW" sz="5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7-seg display on Nexys4</a:t>
            </a:r>
            <a:br>
              <a:rPr b="1" lang="zh-TW" sz="5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5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 Lab4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助教 : 方泰翔、郭政頡、陳冠良、鄭東昇，陳憲億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課程教材及練習內容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677334" y="2160589"/>
            <a:ext cx="642685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55600" rtl="0" algn="just">
              <a:spcBef>
                <a:spcPts val="0"/>
              </a:spcBef>
              <a:spcAft>
                <a:spcPts val="0"/>
              </a:spcAft>
              <a:buSzPct val="113636"/>
              <a:buFont typeface="Noto Sans Symbols"/>
              <a:buChar char="■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課程練習項目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課程提供的RTL Code 會將Switch輸入以十進制顯示在七段顯示器上。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修改提供的RTL Code，結合之前學過的加法器，將Switch輸入相加並顯示在七段顯示器上。	</a:t>
            </a:r>
            <a:endParaRPr/>
          </a:p>
          <a:p>
            <a:pPr indent="-209406" lvl="1" marL="8128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spcBef>
                <a:spcPts val="325"/>
              </a:spcBef>
              <a:spcAft>
                <a:spcPts val="0"/>
              </a:spcAft>
              <a:buSzPct val="113636"/>
              <a:buFont typeface="Noto Sans Symbols"/>
              <a:buChar char="■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實驗教學內容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學習如何使用控制訊號控制七段顯示器顯示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406" lvl="1" marL="8128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教材內容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一份.v檔以及一份.xdc檔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700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7-seg.v用來描述輸入輸出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70000" rtl="0" algn="just">
              <a:spcBef>
                <a:spcPts val="325"/>
              </a:spcBef>
              <a:spcAft>
                <a:spcPts val="0"/>
              </a:spcAft>
              <a:buSzPct val="113635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Nexys4.xdc用來描述.v與實體線路的連接關係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318" lvl="0" marL="342900" rtl="0" algn="just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建立專案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677334" y="2160589"/>
            <a:ext cx="4682457" cy="1268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如同LAB3所教，建立專案，並透過Add Sources匯入.v檔與.xdc檔，在此就不贅述</a:t>
            </a:r>
            <a:endParaRPr/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9791" y="609600"/>
            <a:ext cx="5280393" cy="582568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113" y="3428073"/>
            <a:ext cx="7807788" cy="337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教材說明(1/3)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677333" y="2074865"/>
            <a:ext cx="6342591" cy="145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Xilinx Design Constraints file(xdc file) 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T10、R10、……、L18為LED控制PIN腳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J17、J18、…….、U13為七段顯示器驅動腳	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330689" y="3564936"/>
            <a:ext cx="9756531" cy="1548136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330689" y="5266282"/>
            <a:ext cx="10002023" cy="1591718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9734048" y="3629467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七段顯示器LED控制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9734048" y="5384136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七段顯示器驅動腳控制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教材說明(2/3)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13"/>
          <p:cNvSpPr txBox="1"/>
          <p:nvPr>
            <p:ph idx="1" type="body"/>
          </p:nvPr>
        </p:nvSpPr>
        <p:spPr>
          <a:xfrm>
            <a:off x="677334" y="2160589"/>
            <a:ext cx="781287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先定義輸入輸出與宣告，輸入為clk和Switch元件訊號，輸出為驅動腳控制訊號及LED控制訊號。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clk為時脈訊號，在同步電路中扮演計時器的角色。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將sw[11:6]與sw[5:0]分別放在不同的wire，表示兩筆不同的數字。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813" y="1615661"/>
            <a:ext cx="2852964" cy="4739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3"/>
          <p:cNvGrpSpPr/>
          <p:nvPr/>
        </p:nvGrpSpPr>
        <p:grpSpPr>
          <a:xfrm>
            <a:off x="1246760" y="4532557"/>
            <a:ext cx="7304572" cy="1822157"/>
            <a:chOff x="1007609" y="4532557"/>
            <a:chExt cx="7304572" cy="1822157"/>
          </a:xfrm>
        </p:grpSpPr>
        <p:sp>
          <p:nvSpPr>
            <p:cNvPr id="264" name="Google Shape;264;p13"/>
            <p:cNvSpPr/>
            <p:nvPr/>
          </p:nvSpPr>
          <p:spPr>
            <a:xfrm>
              <a:off x="2456332" y="4605044"/>
              <a:ext cx="2819054" cy="174967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7-seg.v</a:t>
              </a:r>
              <a:endPara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722695" y="5019496"/>
              <a:ext cx="589085" cy="27330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722694" y="5669383"/>
              <a:ext cx="589085" cy="27330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419938" y="5011797"/>
              <a:ext cx="589085" cy="27330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419938" y="5639331"/>
              <a:ext cx="589085" cy="27330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1283678" y="4768938"/>
              <a:ext cx="4395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clk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1007609" y="5330185"/>
              <a:ext cx="9916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sw[11:0]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008496" y="4532557"/>
              <a:ext cx="22425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CA,CB….CG等LED控制訊號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069623" y="5376351"/>
              <a:ext cx="22425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AN0,AN1…..等驅動腳訊號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教材說明(3/3)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grpSp>
        <p:nvGrpSpPr>
          <p:cNvPr id="278" name="Google Shape;278;p14"/>
          <p:cNvGrpSpPr/>
          <p:nvPr/>
        </p:nvGrpSpPr>
        <p:grpSpPr>
          <a:xfrm>
            <a:off x="55641" y="1184975"/>
            <a:ext cx="8316571" cy="5559100"/>
            <a:chOff x="55641" y="1114635"/>
            <a:chExt cx="8316571" cy="5559100"/>
          </a:xfrm>
        </p:grpSpPr>
        <p:pic>
          <p:nvPicPr>
            <p:cNvPr id="279" name="Google Shape;27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9392" y="1186960"/>
              <a:ext cx="3344649" cy="5295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14"/>
            <p:cNvSpPr/>
            <p:nvPr/>
          </p:nvSpPr>
          <p:spPr>
            <a:xfrm>
              <a:off x="55641" y="1859946"/>
              <a:ext cx="4709054" cy="4763028"/>
            </a:xfrm>
            <a:prstGeom prst="ellipse">
              <a:avLst/>
            </a:prstGeom>
            <a:noFill/>
            <a:ln cap="rnd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4148445" y="6027404"/>
              <a:ext cx="422376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DFKai-SB"/>
                  <a:ea typeface="DFKai-SB"/>
                  <a:cs typeface="DFKai-SB"/>
                  <a:sym typeface="DFKai-SB"/>
                </a:rPr>
                <a:t>分別將num1,num2轉成十進位下不同位數應顯示的值，並根據state控制驅動腳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89748" y="1308984"/>
              <a:ext cx="4040840" cy="497139"/>
            </a:xfrm>
            <a:prstGeom prst="ellipse">
              <a:avLst/>
            </a:prstGeom>
            <a:noFill/>
            <a:ln cap="rnd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4124041" y="1114635"/>
              <a:ext cx="3185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DFKai-SB"/>
                  <a:ea typeface="DFKai-SB"/>
                  <a:cs typeface="DFKai-SB"/>
                  <a:sym typeface="DFKai-SB"/>
                </a:rPr>
                <a:t>每100000個clk改變一次state</a:t>
              </a:r>
              <a:endParaRPr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5386388" y="2078921"/>
            <a:ext cx="5305327" cy="3779181"/>
            <a:chOff x="6322440" y="2490659"/>
            <a:chExt cx="5305327" cy="3779181"/>
          </a:xfrm>
        </p:grpSpPr>
        <p:pic>
          <p:nvPicPr>
            <p:cNvPr id="285" name="Google Shape;28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72300" y="2490659"/>
              <a:ext cx="3677163" cy="3381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14"/>
            <p:cNvSpPr/>
            <p:nvPr/>
          </p:nvSpPr>
          <p:spPr>
            <a:xfrm>
              <a:off x="6322440" y="2541420"/>
              <a:ext cx="4709054" cy="3331086"/>
            </a:xfrm>
            <a:prstGeom prst="ellipse">
              <a:avLst/>
            </a:prstGeom>
            <a:noFill/>
            <a:ln cap="rnd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7" name="Google Shape;287;p14"/>
            <p:cNvSpPr txBox="1"/>
            <p:nvPr/>
          </p:nvSpPr>
          <p:spPr>
            <a:xfrm>
              <a:off x="8557695" y="5900508"/>
              <a:ext cx="3070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DFKai-SB"/>
                  <a:ea typeface="DFKai-SB"/>
                  <a:cs typeface="DFKai-SB"/>
                  <a:sym typeface="DFKai-SB"/>
                </a:rPr>
                <a:t>根據算出的值控制LED的顯示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77334" y="2160589"/>
            <a:ext cx="5006014" cy="265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4572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73"/>
              <a:buFont typeface="Trebuchet MS"/>
              <a:buAutoNum type="arabicPeriod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修改先前課程的4bit加法器，使其可以進行6bit加法(不考慮overflow)。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882" lvl="0" marL="4699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Trebuchet MS"/>
              <a:buAutoNum type="arabicPeriod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在7-seg.v內額外宣告sum接線，並將num1,num2接到加法器中。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882" lvl="0" marL="4699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Trebuchet MS"/>
              <a:buAutoNum type="arabicPeriod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將決定LED輸出數字的地方，從num1,num2改成sum</a:t>
            </a:r>
            <a:endParaRPr/>
          </a:p>
        </p:txBody>
      </p:sp>
      <p:grpSp>
        <p:nvGrpSpPr>
          <p:cNvPr id="293" name="Google Shape;293;p15"/>
          <p:cNvGrpSpPr/>
          <p:nvPr/>
        </p:nvGrpSpPr>
        <p:grpSpPr>
          <a:xfrm>
            <a:off x="6261766" y="807580"/>
            <a:ext cx="3090606" cy="5432114"/>
            <a:chOff x="7274640" y="1078342"/>
            <a:chExt cx="3090606" cy="5432114"/>
          </a:xfrm>
        </p:grpSpPr>
        <p:sp>
          <p:nvSpPr>
            <p:cNvPr id="294" name="Google Shape;294;p15"/>
            <p:cNvSpPr txBox="1"/>
            <p:nvPr/>
          </p:nvSpPr>
          <p:spPr>
            <a:xfrm>
              <a:off x="7279328" y="1078342"/>
              <a:ext cx="391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7274640" y="3263682"/>
              <a:ext cx="391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7274640" y="4291793"/>
              <a:ext cx="391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97" name="Google Shape;2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0769" y="4361269"/>
              <a:ext cx="2492217" cy="2149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0769" y="3342524"/>
              <a:ext cx="2524477" cy="714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課程練習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 rotWithShape="1">
          <a:blip r:embed="rId5">
            <a:alphaModFix/>
          </a:blip>
          <a:srcRect b="2493" l="16543" r="0" t="3305"/>
          <a:stretch/>
        </p:blipFill>
        <p:spPr>
          <a:xfrm>
            <a:off x="6827895" y="845247"/>
            <a:ext cx="2178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課程練習成果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677334" y="1459487"/>
            <a:ext cx="8596668" cy="657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根據輸入的switch，將sw[11:6]與sw[5:0]相加並以十進位表示在七段顯示器(如下圖範例)</a:t>
            </a:r>
            <a:endParaRPr/>
          </a:p>
        </p:txBody>
      </p:sp>
      <p:grpSp>
        <p:nvGrpSpPr>
          <p:cNvPr id="307" name="Google Shape;307;p16"/>
          <p:cNvGrpSpPr/>
          <p:nvPr/>
        </p:nvGrpSpPr>
        <p:grpSpPr>
          <a:xfrm>
            <a:off x="1587433" y="2506686"/>
            <a:ext cx="8176917" cy="3966886"/>
            <a:chOff x="1587433" y="2506686"/>
            <a:chExt cx="8176917" cy="3966886"/>
          </a:xfrm>
        </p:grpSpPr>
        <p:pic>
          <p:nvPicPr>
            <p:cNvPr id="308" name="Google Shape;30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7433" y="2506686"/>
              <a:ext cx="4339894" cy="32534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" name="Google Shape;309;p16"/>
            <p:cNvGrpSpPr/>
            <p:nvPr/>
          </p:nvGrpSpPr>
          <p:grpSpPr>
            <a:xfrm>
              <a:off x="2889797" y="3068217"/>
              <a:ext cx="6874553" cy="3405355"/>
              <a:chOff x="5444565" y="3452645"/>
              <a:chExt cx="6874553" cy="3405355"/>
            </a:xfrm>
          </p:grpSpPr>
          <p:sp>
            <p:nvSpPr>
              <p:cNvPr id="310" name="Google Shape;310;p16"/>
              <p:cNvSpPr txBox="1"/>
              <p:nvPr/>
            </p:nvSpPr>
            <p:spPr>
              <a:xfrm>
                <a:off x="5444565" y="6165202"/>
                <a:ext cx="30123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0  1   0  1  1  0, 0  0   1  0  1  1</a:t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" name="Google Shape;311;p16"/>
              <p:cNvSpPr txBox="1"/>
              <p:nvPr/>
            </p:nvSpPr>
            <p:spPr>
              <a:xfrm>
                <a:off x="6508360" y="6488668"/>
                <a:ext cx="9647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(22 , 11)</a:t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9294227" y="3452645"/>
                <a:ext cx="2492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輸出值皆為相加結果33</a:t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16"/>
              <p:cNvSpPr txBox="1"/>
              <p:nvPr/>
            </p:nvSpPr>
            <p:spPr>
              <a:xfrm>
                <a:off x="8819442" y="5959900"/>
                <a:ext cx="3499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第10,8,7,3,1,0個switch打開，相加</a:t>
                </a:r>
                <a:endParaRPr/>
              </a:p>
            </p:txBody>
          </p:sp>
        </p:grpSp>
        <p:sp>
          <p:nvSpPr>
            <p:cNvPr id="314" name="Google Shape;314;p16"/>
            <p:cNvSpPr/>
            <p:nvPr/>
          </p:nvSpPr>
          <p:spPr>
            <a:xfrm>
              <a:off x="2978091" y="5201174"/>
              <a:ext cx="1434517" cy="604767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4455953" y="5177405"/>
              <a:ext cx="1434517" cy="604767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16" name="Google Shape;316;p16"/>
            <p:cNvCxnSpPr/>
            <p:nvPr/>
          </p:nvCxnSpPr>
          <p:spPr>
            <a:xfrm flipH="1">
              <a:off x="3514987" y="3498209"/>
              <a:ext cx="3224472" cy="11744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7" name="Google Shape;317;p16"/>
            <p:cNvCxnSpPr/>
            <p:nvPr/>
          </p:nvCxnSpPr>
          <p:spPr>
            <a:xfrm flipH="1">
              <a:off x="4455953" y="3544983"/>
              <a:ext cx="2283506" cy="114832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Lab作業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677333" y="1407373"/>
            <a:ext cx="9071578" cy="1009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 12 顆 switches (sw0~sw11) 分別控制兩筆輸入，將兩筆輸入相加結果顯示在最右邊兩個七段顯示器，並在最左邊兩個七段顯示器顯示對應的鏡像(如下圖)</a:t>
            </a:r>
            <a:endParaRPr/>
          </a:p>
        </p:txBody>
      </p:sp>
      <p:grpSp>
        <p:nvGrpSpPr>
          <p:cNvPr id="324" name="Google Shape;324;p17"/>
          <p:cNvGrpSpPr/>
          <p:nvPr/>
        </p:nvGrpSpPr>
        <p:grpSpPr>
          <a:xfrm>
            <a:off x="142875" y="3911696"/>
            <a:ext cx="11638267" cy="2946304"/>
            <a:chOff x="796267" y="3911696"/>
            <a:chExt cx="11638267" cy="2946304"/>
          </a:xfrm>
        </p:grpSpPr>
        <p:sp>
          <p:nvSpPr>
            <p:cNvPr id="325" name="Google Shape;325;p17"/>
            <p:cNvSpPr txBox="1"/>
            <p:nvPr/>
          </p:nvSpPr>
          <p:spPr>
            <a:xfrm>
              <a:off x="5166669" y="6186633"/>
              <a:ext cx="3059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0  0  0  1   1  1 , 0  0  0  1  1  1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17"/>
            <p:cNvSpPr txBox="1"/>
            <p:nvPr/>
          </p:nvSpPr>
          <p:spPr>
            <a:xfrm>
              <a:off x="6298635" y="6488668"/>
              <a:ext cx="6270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(7,7)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17"/>
            <p:cNvSpPr txBox="1"/>
            <p:nvPr/>
          </p:nvSpPr>
          <p:spPr>
            <a:xfrm>
              <a:off x="8889444" y="3911696"/>
              <a:ext cx="20313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顯示為相加結果</a:t>
              </a:r>
              <a:r>
                <a:rPr lang="zh-TW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8819442" y="5959900"/>
              <a:ext cx="36150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第</a:t>
              </a:r>
              <a:r>
                <a:rPr lang="zh-TW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8,7,6,2,1,0</a:t>
              </a: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個</a:t>
              </a:r>
              <a:r>
                <a:rPr lang="zh-TW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switch</a:t>
              </a: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打開，相加。</a:t>
              </a:r>
              <a:endParaRPr/>
            </a:p>
          </p:txBody>
        </p:sp>
        <p:sp>
          <p:nvSpPr>
            <p:cNvPr id="329" name="Google Shape;329;p17"/>
            <p:cNvSpPr txBox="1"/>
            <p:nvPr/>
          </p:nvSpPr>
          <p:spPr>
            <a:xfrm>
              <a:off x="796267" y="3911696"/>
              <a:ext cx="2723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顯示為相加結果</a:t>
              </a:r>
              <a:r>
                <a:rPr lang="zh-TW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14的鏡像</a:t>
              </a:r>
              <a:endParaRPr/>
            </a:p>
          </p:txBody>
        </p:sp>
      </p:grpSp>
      <p:pic>
        <p:nvPicPr>
          <p:cNvPr id="330" name="Google Shape;330;p17"/>
          <p:cNvPicPr preferRelativeResize="0"/>
          <p:nvPr/>
        </p:nvPicPr>
        <p:blipFill rotWithShape="1">
          <a:blip r:embed="rId3">
            <a:alphaModFix/>
          </a:blip>
          <a:srcRect b="17678" l="18135" r="9387" t="8994"/>
          <a:stretch/>
        </p:blipFill>
        <p:spPr>
          <a:xfrm rot="10800000">
            <a:off x="3188720" y="2719122"/>
            <a:ext cx="4630724" cy="3513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/>
          <p:nvPr/>
        </p:nvSpPr>
        <p:spPr>
          <a:xfrm>
            <a:off x="4476691" y="5474224"/>
            <a:ext cx="1536759" cy="60476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6007041" y="5474224"/>
            <a:ext cx="1466909" cy="60476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3" name="Google Shape;333;p17"/>
          <p:cNvCxnSpPr/>
          <p:nvPr/>
        </p:nvCxnSpPr>
        <p:spPr>
          <a:xfrm flipH="1">
            <a:off x="6400800" y="4345705"/>
            <a:ext cx="2075917" cy="82648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17"/>
          <p:cNvCxnSpPr/>
          <p:nvPr/>
        </p:nvCxnSpPr>
        <p:spPr>
          <a:xfrm>
            <a:off x="2695575" y="4345705"/>
            <a:ext cx="1457325" cy="80557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課程評分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地點：EA 501A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時間：依公告時間表為準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可提前5分鐘入場準備，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其餘時間違規進入，一次扣總成績3分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安排時段內無法展示請即刻離場，違者一次扣總成績5分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帶著Nexys-4開發板</a:t>
            </a: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以及 .bit 檔 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(請使用隨身碟不要用雲端)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可使用自己的筆電 Demo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zh-TW">
                <a:solidFill>
                  <a:schemeClr val="dk1"/>
                </a:solidFill>
              </a:rPr>
              <a:t>Outline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課程目的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七段顯示器原理與架構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課程練習內容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Lab作業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課程評分方式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課程目的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44513" lvl="0" marL="630238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經過先前的Lab課程，我們已經了解到如何設計加法器以及將Verilog燒錄到Nexys-4 FPGA上，控制周邊電路，在這堂課則會教大家</a:t>
            </a:r>
            <a:endParaRPr/>
          </a:p>
          <a:p>
            <a:pPr indent="-457200" lvl="0" marL="542925" rtl="0" algn="just">
              <a:spcBef>
                <a:spcPts val="12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了解七段顯示器原理與架構</a:t>
            </a:r>
            <a:endParaRPr/>
          </a:p>
          <a:p>
            <a:pPr indent="-457200" lvl="0" marL="542925" rtl="0" algn="just">
              <a:spcBef>
                <a:spcPts val="12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學習透過Verilog控制FPGA上的七段顯示器</a:t>
            </a:r>
            <a:endParaRPr/>
          </a:p>
          <a:p>
            <a:pPr indent="-457200" lvl="0" marL="542925" rtl="0" algn="just">
              <a:spcBef>
                <a:spcPts val="12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能夠將先前課程的實作內容以七段顯示器顯示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七段顯示器原理與架構 (1/2)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6563221" cy="4310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55600" rtl="0" algn="l">
              <a:spcBef>
                <a:spcPts val="0"/>
              </a:spcBef>
              <a:spcAft>
                <a:spcPts val="0"/>
              </a:spcAft>
              <a:buSzPts val="2727"/>
              <a:buFont typeface="Noto Sans Symbols"/>
              <a:buChar char="■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什麼是七段顯示器</a:t>
            </a:r>
            <a:endParaRPr/>
          </a:p>
          <a:p>
            <a:pPr indent="-342900" lvl="0" marL="812800" rtl="0" algn="l">
              <a:spcBef>
                <a:spcPts val="615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七段顯示器(seven-segment display)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為一用來 顯示數字的電子元件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12800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 藉由八個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發光二極體(LED) 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（三橫四縱加上小數點位）以不同組合來顯示數字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12800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分為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共陽極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及</a:t>
            </a:r>
            <a:r>
              <a:rPr lang="zh-TW" sz="2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共陰極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兩種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spcBef>
                <a:spcPts val="325"/>
              </a:spcBef>
              <a:spcAft>
                <a:spcPts val="0"/>
              </a:spcAft>
              <a:buSzPts val="2727"/>
              <a:buFont typeface="Noto Sans Symbols"/>
              <a:buChar char="■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什麼是發光二極體</a:t>
            </a:r>
            <a:endParaRPr/>
          </a:p>
          <a:p>
            <a:pPr indent="-342900" lvl="0" marL="812800" rtl="0" algn="l">
              <a:spcBef>
                <a:spcPts val="615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與其他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二極體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一樣，LED內的電流可以從陽極流向陰極，反之則不能，當電流流過時發光</a:t>
            </a:r>
            <a:endParaRPr/>
          </a:p>
          <a:p>
            <a:pPr indent="-342900" lvl="0" marL="812800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因此可以透過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控制陽極及陰極的電位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來控制LED發光</a:t>
            </a:r>
            <a:endParaRPr/>
          </a:p>
          <a:p>
            <a:pPr indent="-241300" lvl="0" marL="812800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descr="https://upload.wikimedia.org/wikipedia/commons/thumb/0/02/7_segment_display_labeled.svg/1024px-7_segment_display_labeled.svg.png"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933" y="2160589"/>
            <a:ext cx="1713432" cy="17134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7/7-segments_Indicator.gif"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4365" y="2473930"/>
            <a:ext cx="862233" cy="1168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5">
            <a:alphaModFix/>
          </a:blip>
          <a:srcRect b="0" l="0" r="48420" t="0"/>
          <a:stretch/>
        </p:blipFill>
        <p:spPr>
          <a:xfrm>
            <a:off x="7358737" y="4507660"/>
            <a:ext cx="1475163" cy="72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7476919" y="5237237"/>
            <a:ext cx="1475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發光二極體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七段顯示器原理與架構 (2/2)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677335" y="2160589"/>
            <a:ext cx="628617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55600" rtl="0" algn="just">
              <a:spcBef>
                <a:spcPts val="0"/>
              </a:spcBef>
              <a:spcAft>
                <a:spcPts val="0"/>
              </a:spcAft>
              <a:buSzPts val="2727"/>
              <a:buFont typeface="Noto Sans Symbols"/>
              <a:buChar char="■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共陽極與共陰極的差別</a:t>
            </a:r>
            <a:endParaRPr/>
          </a:p>
          <a:p>
            <a:pPr indent="-342900" lvl="0" marL="81280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共陽極與共陰極指的是七段顯示器內的一端提供相同的電位</a:t>
            </a:r>
            <a:endParaRPr/>
          </a:p>
          <a:p>
            <a:pPr indent="-342900" lvl="0" marL="81280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共陽極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透過改變</a:t>
            </a:r>
            <a:r>
              <a:rPr lang="zh-TW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陰極電位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來控制七段顯示器顯示</a:t>
            </a:r>
            <a:endParaRPr/>
          </a:p>
          <a:p>
            <a:pPr indent="-342900" lvl="0" marL="812800" rtl="0" algn="just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🞐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而</a:t>
            </a:r>
            <a:r>
              <a:rPr lang="zh-TW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共陰極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透過改變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陽極電位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來控制七段顯示器顯示</a:t>
            </a:r>
            <a:endParaRPr/>
          </a:p>
          <a:p>
            <a:pPr indent="-220980" lvl="0" marL="812800" rtl="0" algn="just"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E.g:Nexys-4內的七段顯示器為共陽極，透過輸入控制訊號，告訴FPGA版LED陰極是否要接地來控制LED顯示(若訊號為0則接地，LED亮起)</a:t>
            </a: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389" y="2362879"/>
            <a:ext cx="2364268" cy="2286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7385540" y="4649375"/>
            <a:ext cx="2926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共陽極七段顯示器示意圖</a:t>
            </a: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0" y="6479904"/>
            <a:ext cx="35106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[1]Nexys 4™ FPGA Board Reference Manual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77334" y="2160589"/>
            <a:ext cx="5217029" cy="2273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342900" lvl="0" marL="355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已知Nexys-4使用的七段顯示器為共陽極，且透過七位元訊號控制LED，則若要顯示數字7則需要輸入什麼訊號?</a:t>
            </a:r>
            <a:endParaRPr/>
          </a:p>
          <a:p>
            <a:pPr indent="-198582" lvl="0" marL="3556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ABCDEFG等七個LED的控制訊號分別放在七位元訊號的第0到6位，且訊號1代表高電位，訊號0代表低電位(接地)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0/02/7_segment_display_labeled.svg/1024px-7_segment_display_labeled.svg.png"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98874"/>
            <a:ext cx="2796487" cy="279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7684063" y="6614582"/>
            <a:ext cx="9859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A:1011000</a:t>
            </a:r>
            <a:endParaRPr/>
          </a:p>
        </p:txBody>
      </p:sp>
      <p:sp>
        <p:nvSpPr>
          <p:cNvPr id="183" name="Google Shape;18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多個七段顯示器控制(1/2)</a:t>
            </a:r>
            <a:b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677334" y="2589380"/>
            <a:ext cx="3838395" cy="22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為了減少硬體的複雜度，通常會將多個七段顯示器相同名稱的接腳連接在一起，並且每一個七段顯示器有獨立的驅動腳(如右圖)，各自接收訊號決定七段顯示器是否顯示。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421" y="2705692"/>
            <a:ext cx="3715268" cy="18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/>
          <p:nvPr/>
        </p:nvSpPr>
        <p:spPr>
          <a:xfrm>
            <a:off x="7815928" y="4066954"/>
            <a:ext cx="2159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相同名稱的接腳接在一起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8579295" y="2589380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驅動腳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4867421" y="3717732"/>
            <a:ext cx="4073512" cy="386862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867421" y="2791046"/>
            <a:ext cx="4073512" cy="386862"/>
          </a:xfrm>
          <a:prstGeom prst="ellipse">
            <a:avLst/>
          </a:prstGeom>
          <a:noFill/>
          <a:ln cap="rnd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677333" y="1930400"/>
            <a:ext cx="5034149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5600" rtl="0" algn="just">
              <a:spcBef>
                <a:spcPts val="0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已知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Nexys-4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使用的七段顯示器為共陽極，且透過七位元訊號控制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，並另外透過八位元訊號控制驅動腳，則若要使第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位的七段顯示器顯示數字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則需要輸入什麼訊號?</a:t>
            </a:r>
            <a:endParaRPr/>
          </a:p>
          <a:p>
            <a:pPr indent="-198582" lvl="0" marL="355600" rtl="0" algn="just"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55600" rtl="0" algn="just"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CA、CB……CG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等七個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的控制訊號分別放在七位元訊號的第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到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位，且訊號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代表高電位，訊號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代表低電位(接地)。</a:t>
            </a:r>
            <a:endParaRPr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98582" lvl="0" marL="355600" rtl="0" algn="just"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55600" rtl="0" algn="just"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AN7、AN6……AN0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等八個驅動腳的控制訊號由右至左放在八位元訊號的第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到第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位，且訊號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代表七段顯示器不顯示，</a:t>
            </a: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則代表該七段顯示器顯示。</a:t>
            </a:r>
            <a:endParaRPr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131617" lvl="0" marL="12700" rtl="0" algn="just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None/>
            </a:pPr>
            <a:r>
              <a:t/>
            </a:r>
            <a:endParaRPr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613191" y="6596390"/>
            <a:ext cx="17222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A:0010010,11011111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448" y="4089400"/>
            <a:ext cx="3460652" cy="1721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0/02/7_segment_display_labeled.svg/1024px-7_segment_display_labeled.svg.png"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336" y="1542498"/>
            <a:ext cx="2346876" cy="234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多個七段顯示器控制(2/2)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677334" y="2160589"/>
            <a:ext cx="4907540" cy="41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前述架構的七段顯示器無法在不同顯示器上同時顯示不同值，為了看起來像是多個七段顯示器顯示不同值，我們需以人眼無法察覺的速度去掃描多個七段顯示器。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582" lvl="0" marL="3556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人類的視覺暫留平均時間為1/16秒，因此每個七段顯示器的顯示時間必須小於1/(16 * N)秒，其中N為七段顯示器的位數。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8582" lvl="0" marL="3556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273"/>
              <a:buFont typeface="Noto Sans Symbols"/>
              <a:buChar char="■"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但若七段顯示器的掃描時間太短，則通過的電流會過小導致顯示器過暗甚至不亮。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0" name="Google Shape;210;p9"/>
          <p:cNvGrpSpPr/>
          <p:nvPr/>
        </p:nvGrpSpPr>
        <p:grpSpPr>
          <a:xfrm>
            <a:off x="6096000" y="2160589"/>
            <a:ext cx="4434780" cy="3862987"/>
            <a:chOff x="7238243" y="1588401"/>
            <a:chExt cx="4434780" cy="3862987"/>
          </a:xfrm>
        </p:grpSpPr>
        <p:pic>
          <p:nvPicPr>
            <p:cNvPr descr="https://upload.wikimedia.org/wikipedia/commons/thumb/0/02/7_segment_display_labeled.svg/1024px-7_segment_display_labeled.svg.png" id="211" name="Google Shape;21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28740" y="184878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2" name="Google Shape;21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68890" y="184878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07065" y="184878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4" name="Google Shape;21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85681" y="3128013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23856" y="3128013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6" name="Google Shape;21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64006" y="3128013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7" name="Google Shape;21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02181" y="3128013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8" name="Google Shape;21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86669" y="442716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19" name="Google Shape;21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24844" y="442716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20" name="Google Shape;22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64994" y="442716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0/02/7_segment_display_labeled.svg/1024px-7_segment_display_labeled.svg.png" id="221" name="Google Shape;22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03169" y="4427162"/>
              <a:ext cx="950102" cy="950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27478" y="1928545"/>
              <a:ext cx="67627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8869" y="3212856"/>
              <a:ext cx="67627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46152" y="4506925"/>
              <a:ext cx="67627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76832" y="4506925"/>
              <a:ext cx="676275" cy="79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9"/>
            <p:cNvSpPr txBox="1"/>
            <p:nvPr/>
          </p:nvSpPr>
          <p:spPr>
            <a:xfrm>
              <a:off x="10447215" y="2692798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第一次掃描</a:t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10442331" y="4025072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第二次掃描</a:t>
              </a:r>
              <a:endParaRPr/>
            </a:p>
          </p:txBody>
        </p:sp>
        <p:pic>
          <p:nvPicPr>
            <p:cNvPr descr="「眼睛 icon」的圖片搜尋結果" id="228" name="Google Shape;22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38243" y="4282819"/>
              <a:ext cx="606405" cy="606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9"/>
            <p:cNvSpPr txBox="1"/>
            <p:nvPr/>
          </p:nvSpPr>
          <p:spPr>
            <a:xfrm>
              <a:off x="10590675" y="5143611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人眼看到的</a:t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7640276" y="1588401"/>
              <a:ext cx="2893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控制訊號</a:t>
              </a:r>
              <a:r>
                <a:rPr lang="zh-TW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1111001 ,  0111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7604090" y="2890863"/>
              <a:ext cx="2824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控制訊號</a:t>
              </a:r>
              <a:r>
                <a:rPr lang="zh-TW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:1111001 ,  1011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2021-03-15T13:08:09Z</dcterms:created>
  <dc:creator>tai</dc:creator>
</cp:coreProperties>
</file>