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75" r:id="rId6"/>
    <p:sldId id="266" r:id="rId7"/>
    <p:sldId id="280" r:id="rId8"/>
    <p:sldId id="261" r:id="rId9"/>
    <p:sldId id="274" r:id="rId10"/>
    <p:sldId id="268" r:id="rId11"/>
    <p:sldId id="269" r:id="rId12"/>
    <p:sldId id="279" r:id="rId13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CC00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F40A284-26E3-401D-879D-E59C23D98D63}" type="datetimeFigureOut">
              <a:rPr lang="zh-TW" altLang="en-US"/>
              <a:pPr>
                <a:defRPr/>
              </a:pPr>
              <a:t>2021/3/2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85CB1C-BA7A-440B-86BE-B43E5A5D34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6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1BDD1BA-85B6-40AA-B722-24D6CB0849C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528537C-51D5-4C3C-8599-4C317A24615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0DB294F-336F-4A22-8F92-CA808857220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D9D27C3-D607-4FA0-82D8-5754D479D17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2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5718900-0A51-4A61-8815-D7F85DD56B3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C05016-6938-4A50-8CB8-1D076F0F55B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6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100CBE1-EAF1-4CDE-986B-9CD3E25AA59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1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9CE4E0C-7794-4AA0-8993-F0285ED82D33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9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AF9BBDD-C45F-4222-BB7A-FAF31795A55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6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5DFB3E6-8EE7-44C8-92FA-3992CD30C84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95 h 1000"/>
                <a:gd name="T2" fmla="*/ 0 w 1000"/>
                <a:gd name="T3" fmla="*/ 69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 w 1000"/>
                <a:gd name="T3" fmla="*/ 0 h 1000"/>
                <a:gd name="T4" fmla="*/ 1 w 1000"/>
                <a:gd name="T5" fmla="*/ 557 h 1000"/>
                <a:gd name="T6" fmla="*/ 0 w 1000"/>
                <a:gd name="T7" fmla="*/ 55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B7D01-C6BA-4269-8D17-49608048BA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5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E6E60-8E7A-45E5-B2F7-86846703AA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8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47A2E-9C67-4D87-BC26-D8009C7254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4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6E579-FF23-4041-803E-BCA188EA35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62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17AAA-A2BA-4467-9198-0D981E389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2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9E1A-289C-4751-A6EA-A4ED58B6C4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8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F7A7-6BFC-4F24-A949-58C6EA1C2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6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51A8-EB3F-4574-9240-9B54FC1A8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D0893-5E1E-45C7-B887-7E489C3184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3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006EA-75C4-4B07-9980-9041803275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0A11-2DB3-4BA6-85E5-046D9DB81A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0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452ED4D8-AB74-4136-92A9-170DFCBC7A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/>
              <a:t>System Programming</a:t>
            </a:r>
            <a:br>
              <a:rPr lang="en-US" altLang="zh-TW"/>
            </a:br>
            <a:r>
              <a:rPr lang="en-US" altLang="zh-TW"/>
              <a:t>Lab 1</a:t>
            </a:r>
            <a:br>
              <a:rPr lang="en-US" altLang="zh-TW"/>
            </a:br>
            <a:r>
              <a:rPr lang="en-US" altLang="zh-TW"/>
              <a:t>Shell and Tools Exercises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</a:t>
            </a:r>
            <a:r>
              <a:rPr lang="zh-TW" altLang="en-US" sz="2400" dirty="0"/>
              <a:t> </a:t>
            </a:r>
            <a:r>
              <a:rPr lang="en-US" altLang="zh-TW" sz="2400" dirty="0"/>
              <a:t>Eric &amp; Kai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r>
              <a:rPr lang="en-US" altLang="zh-TW" sz="2400" dirty="0"/>
              <a:t>/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Lab_1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2021/03/16 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dirty="0"/>
              <a:t>ccusp109@gmail.com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&amp; Requirements</a:t>
            </a:r>
          </a:p>
          <a:p>
            <a:pPr eaLnBrk="1" hangingPunct="1"/>
            <a:r>
              <a:rPr lang="en-US" altLang="zh-TW" dirty="0"/>
              <a:t>Grading Policies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&amp;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You are asked to implement </a:t>
            </a:r>
            <a:r>
              <a:rPr lang="en-US" altLang="zh-TW" dirty="0">
                <a:solidFill>
                  <a:srgbClr val="FF0000"/>
                </a:solidFill>
              </a:rPr>
              <a:t>a simple shell</a:t>
            </a:r>
            <a:r>
              <a:rPr lang="en-US" altLang="zh-TW" dirty="0"/>
              <a:t> and the shell can execute the </a:t>
            </a:r>
            <a:r>
              <a:rPr lang="en-US" altLang="zh-TW" dirty="0">
                <a:solidFill>
                  <a:srgbClr val="FF0000"/>
                </a:solidFill>
              </a:rPr>
              <a:t>cd</a:t>
            </a:r>
            <a:r>
              <a:rPr lang="en-US" altLang="zh-TW" dirty="0"/>
              <a:t> command.</a:t>
            </a:r>
          </a:p>
          <a:p>
            <a:pPr lvl="1" eaLnBrk="1" hangingPunct="1"/>
            <a:r>
              <a:rPr lang="en-US" altLang="zh-TW" dirty="0">
                <a:solidFill>
                  <a:srgbClr val="0000FF"/>
                </a:solidFill>
              </a:rPr>
              <a:t>cd</a:t>
            </a:r>
          </a:p>
          <a:p>
            <a:pPr lvl="2" eaLnBrk="1" hangingPunct="1"/>
            <a:r>
              <a:rPr lang="en-US" altLang="zh-TW" dirty="0"/>
              <a:t>It is a command line argument used to change the current working directory in operating systems.</a:t>
            </a:r>
          </a:p>
        </p:txBody>
      </p:sp>
      <p:pic>
        <p:nvPicPr>
          <p:cNvPr id="1229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00663"/>
            <a:ext cx="5038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2339975" y="5335588"/>
            <a:ext cx="755650" cy="1809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9975" y="57689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39975" y="59848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339975" y="62007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(cont’d)</a:t>
            </a:r>
            <a:endParaRPr lang="zh-TW" altLang="en-US" dirty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you implement should have the same functionalities as the shell where your program runs.</a:t>
            </a:r>
            <a:r>
              <a:rPr lang="en-US" altLang="zh-TW" sz="2600" dirty="0"/>
              <a:t>(</a:t>
            </a:r>
            <a:r>
              <a:rPr lang="zh-TW" altLang="en-US" sz="2600" dirty="0"/>
              <a:t>你的程式必須能夠執行原來</a:t>
            </a:r>
            <a:r>
              <a:rPr lang="en-US" altLang="zh-TW" sz="2600" dirty="0"/>
              <a:t>Linux shell</a:t>
            </a:r>
            <a:r>
              <a:rPr lang="zh-TW" altLang="en-US" sz="2600" dirty="0"/>
              <a:t>提供的所有功能</a:t>
            </a:r>
            <a:r>
              <a:rPr lang="en-US" altLang="zh-TW" sz="2600" dirty="0"/>
              <a:t>)</a:t>
            </a:r>
          </a:p>
          <a:p>
            <a:r>
              <a:rPr lang="en-US" altLang="zh-TW" dirty="0"/>
              <a:t>So, You must use the following two functions.</a:t>
            </a:r>
          </a:p>
          <a:p>
            <a:pPr lvl="1"/>
            <a:r>
              <a:rPr lang="en-US" altLang="zh-TW" dirty="0"/>
              <a:t>fork()</a:t>
            </a:r>
          </a:p>
          <a:p>
            <a:pPr lvl="1"/>
            <a:r>
              <a:rPr lang="en-US" altLang="zh-TW" dirty="0"/>
              <a:t>exec() – </a:t>
            </a:r>
            <a:r>
              <a:rPr lang="en-US" altLang="zh-TW" sz="2400" dirty="0"/>
              <a:t>6 variations, you can use any 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After executing this shell, it will print “</a:t>
            </a:r>
            <a:r>
              <a:rPr lang="en-US" altLang="zh-TW" dirty="0">
                <a:solidFill>
                  <a:srgbClr val="FF0000"/>
                </a:solidFill>
              </a:rPr>
              <a:t>##</a:t>
            </a:r>
            <a:r>
              <a:rPr lang="en-US" altLang="zh-TW" dirty="0"/>
              <a:t>” to prompt users and wait for input commands.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Demo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/>
              <a:t>Show the following:</a:t>
            </a:r>
          </a:p>
          <a:p>
            <a:pPr lvl="1" eaLnBrk="1" hangingPunct="1"/>
            <a:r>
              <a:rPr lang="en-US" altLang="zh-TW"/>
              <a:t>ls</a:t>
            </a:r>
          </a:p>
          <a:p>
            <a:pPr lvl="1" eaLnBrk="1" hangingPunct="1"/>
            <a:r>
              <a:rPr lang="en-US" altLang="zh-TW"/>
              <a:t>mkdir [directory]</a:t>
            </a:r>
          </a:p>
          <a:p>
            <a:pPr lvl="1" eaLnBrk="1" hangingPunct="1"/>
            <a:r>
              <a:rPr lang="en-US" altLang="zh-TW"/>
              <a:t>cp [src] [dst] </a:t>
            </a:r>
          </a:p>
          <a:p>
            <a:pPr lvl="1" eaLnBrk="1" hangingPunct="1"/>
            <a:r>
              <a:rPr lang="en-US" altLang="zh-TW"/>
              <a:t>cd [directory]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Grading Policies</a:t>
            </a:r>
            <a:endParaRPr lang="zh-TW" altLang="en-US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1233488"/>
          </a:xfrm>
        </p:spPr>
        <p:txBody>
          <a:bodyPr/>
          <a:lstStyle/>
          <a:p>
            <a:r>
              <a:rPr lang="en-US" altLang="zh-TW" sz="2800" dirty="0"/>
              <a:t>Demo</a:t>
            </a:r>
            <a:r>
              <a:rPr lang="zh-TW" altLang="en-US" sz="2800" dirty="0"/>
              <a:t>都是全對才給分</a:t>
            </a:r>
            <a:endParaRPr lang="zh-TW" altLang="en-US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3407</TotalTime>
  <Words>252</Words>
  <Application>Microsoft Office PowerPoint</Application>
  <PresentationFormat>如螢幕大小 (4:3)</PresentationFormat>
  <Paragraphs>59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Times New Roman</vt:lpstr>
      <vt:lpstr>Wingdings</vt:lpstr>
      <vt:lpstr>Axis</vt:lpstr>
      <vt:lpstr>System Programming Lab 1 Shell and Tools Exercises</vt:lpstr>
      <vt:lpstr>Outline</vt:lpstr>
      <vt:lpstr>Demo &amp; Requirements</vt:lpstr>
      <vt:lpstr>Demo</vt:lpstr>
      <vt:lpstr>Demo (cont’d)</vt:lpstr>
      <vt:lpstr>Demo (cont’d)</vt:lpstr>
      <vt:lpstr>Result of Demo </vt:lpstr>
      <vt:lpstr>Grading Policies</vt:lpstr>
      <vt:lpstr>Grading Policies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Kai</dc:creator>
  <cp:lastModifiedBy>ESL</cp:lastModifiedBy>
  <cp:revision>148</cp:revision>
  <dcterms:created xsi:type="dcterms:W3CDTF">2007-03-12T12:51:48Z</dcterms:created>
  <dcterms:modified xsi:type="dcterms:W3CDTF">2021-03-03T00:56:56Z</dcterms:modified>
</cp:coreProperties>
</file>