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6" r:id="rId3"/>
    <p:sldId id="257" r:id="rId4"/>
    <p:sldId id="260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FF0A9-286B-A1EA-AB2A-C172A2C94C3D}" v="219" vWet="225" dt="2020-11-02T22:16:31.073"/>
    <p1510:client id="{3D82FC87-EA8D-F2CE-350D-707F06C4ED63}" v="161" dt="2020-11-02T22:22:52.255"/>
    <p1510:client id="{4943AB91-3A80-160C-6A96-CE3D62C511F8}" v="1" dt="2020-11-02T20:45:59.649"/>
    <p1510:client id="{562DFD4A-D17F-3319-6DA6-0FEF953852EA}" v="65" dt="2021-06-27T22:06:24.104"/>
    <p1510:client id="{81678E14-BAB9-F1CC-E437-3015F6A475D5}" v="447" dt="2020-11-02T22:28:09.182"/>
    <p1510:client id="{90F97912-8A75-C98A-2271-691695DA6B49}" v="313" dt="2020-06-12T18:25:07.456"/>
    <p1510:client id="{A2C75C0C-111D-E5B5-6E3D-073F954223B5}" v="173" dt="2020-11-02T22:27:55.329"/>
    <p1510:client id="{A4CD34A0-31FF-4D81-D79F-C11DB454713F}" v="44" dt="2020-11-02T21:58:51.396"/>
    <p1510:client id="{C5604BB8-8182-A619-B89B-ECDB3EFC58AA}" v="6" dt="2020-11-02T22:56:58.971"/>
    <p1510:client id="{E78339FA-DDC4-551D-003B-77C7F4DD4140}" v="33" dt="2020-06-12T18:53:22.264"/>
    <p1510:client id="{F70096AD-E7BC-4F63-607C-4BD1AFD4E225}" v="431" dt="2021-03-04T22:45:52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2D877-4532-41EA-8780-258A7E9102C2}" type="doc">
      <dgm:prSet loTypeId="urn:microsoft.com/office/officeart/2005/8/layout/vList2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908BF95-5705-47C4-8711-D48E95E3CB1F}">
      <dgm:prSet phldrT="[Text]" phldr="0"/>
      <dgm:spPr/>
      <dgm:t>
        <a:bodyPr/>
        <a:lstStyle/>
        <a:p>
          <a:pPr algn="l"/>
          <a:r>
            <a:rPr lang="en-US" dirty="0"/>
            <a:t>Hussein </a:t>
          </a:r>
          <a:r>
            <a:rPr lang="en-US" dirty="0" err="1"/>
            <a:t>Abumelih</a:t>
          </a:r>
          <a:r>
            <a:rPr lang="en-US" dirty="0"/>
            <a:t> - Scrum Trainer</a:t>
          </a:r>
        </a:p>
      </dgm:t>
    </dgm:pt>
    <dgm:pt modelId="{38805613-3E59-434C-8C95-E7E74BBF6CC2}" type="parTrans" cxnId="{8E956E71-2436-4DEE-A040-7243DB901BD5}">
      <dgm:prSet/>
      <dgm:spPr/>
      <dgm:t>
        <a:bodyPr/>
        <a:lstStyle/>
        <a:p>
          <a:endParaRPr lang="en-US"/>
        </a:p>
      </dgm:t>
    </dgm:pt>
    <dgm:pt modelId="{874A1EB3-3C95-483D-B4DF-7AA40E7ACED8}" type="sibTrans" cxnId="{8E956E71-2436-4DEE-A040-7243DB901BD5}">
      <dgm:prSet/>
      <dgm:spPr/>
      <dgm:t>
        <a:bodyPr/>
        <a:lstStyle/>
        <a:p>
          <a:endParaRPr lang="en-US"/>
        </a:p>
      </dgm:t>
    </dgm:pt>
    <dgm:pt modelId="{6BBB7F75-19C1-4C18-99E7-99ACAF2E4D71}">
      <dgm:prSet phldrT="[Text]" phldr="0"/>
      <dgm:spPr/>
      <dgm:t>
        <a:bodyPr/>
        <a:lstStyle/>
        <a:p>
          <a:pPr algn="l"/>
          <a:r>
            <a:rPr lang="en-US" dirty="0"/>
            <a:t>Danail </a:t>
          </a:r>
          <a:r>
            <a:rPr lang="en-US" dirty="0" err="1"/>
            <a:t>Phurnika</a:t>
          </a:r>
          <a:r>
            <a:rPr lang="en-US" dirty="0"/>
            <a:t> - Developer Front-End</a:t>
          </a:r>
        </a:p>
      </dgm:t>
    </dgm:pt>
    <dgm:pt modelId="{EFCBD8AD-A768-420E-97BA-09AA81295C89}" type="parTrans" cxnId="{445A0131-4434-4374-8F6E-F8D685D35D35}">
      <dgm:prSet/>
      <dgm:spPr/>
      <dgm:t>
        <a:bodyPr/>
        <a:lstStyle/>
        <a:p>
          <a:endParaRPr lang="en-US"/>
        </a:p>
      </dgm:t>
    </dgm:pt>
    <dgm:pt modelId="{B336974E-E24E-4EA0-89AC-86CB68999A0F}" type="sibTrans" cxnId="{445A0131-4434-4374-8F6E-F8D685D35D35}">
      <dgm:prSet/>
      <dgm:spPr/>
      <dgm:t>
        <a:bodyPr/>
        <a:lstStyle/>
        <a:p>
          <a:endParaRPr lang="en-US"/>
        </a:p>
      </dgm:t>
    </dgm:pt>
    <dgm:pt modelId="{84724600-CBAB-4D99-B2B4-F0E307D6AB99}">
      <dgm:prSet phldrT="[Text]" phldr="0"/>
      <dgm:spPr/>
      <dgm:t>
        <a:bodyPr/>
        <a:lstStyle/>
        <a:p>
          <a:pPr algn="l"/>
          <a:r>
            <a:rPr lang="en-US" dirty="0"/>
            <a:t>Kaloyan Yordanov - Developer Front-End</a:t>
          </a:r>
        </a:p>
      </dgm:t>
    </dgm:pt>
    <dgm:pt modelId="{C527DB18-F25D-47A9-A6DA-FC9B57F5F198}" type="parTrans" cxnId="{06475327-173F-4C24-BCA1-0063AD06113D}">
      <dgm:prSet/>
      <dgm:spPr/>
      <dgm:t>
        <a:bodyPr/>
        <a:lstStyle/>
        <a:p>
          <a:endParaRPr lang="en-US"/>
        </a:p>
      </dgm:t>
    </dgm:pt>
    <dgm:pt modelId="{88D03B17-FED1-406F-BD96-5A404252A10B}" type="sibTrans" cxnId="{06475327-173F-4C24-BCA1-0063AD06113D}">
      <dgm:prSet/>
      <dgm:spPr/>
      <dgm:t>
        <a:bodyPr/>
        <a:lstStyle/>
        <a:p>
          <a:endParaRPr lang="en-US"/>
        </a:p>
      </dgm:t>
    </dgm:pt>
    <dgm:pt modelId="{0869E004-3199-4E55-8129-F6EADDCCE47C}">
      <dgm:prSet phldrT="[Text]" phldr="0"/>
      <dgm:spPr/>
      <dgm:t>
        <a:bodyPr/>
        <a:lstStyle/>
        <a:p>
          <a:pPr algn="l"/>
          <a:r>
            <a:rPr lang="en-US" dirty="0"/>
            <a:t>Alexander </a:t>
          </a:r>
          <a:r>
            <a:rPr lang="en-US" dirty="0" err="1"/>
            <a:t>Photev</a:t>
          </a:r>
          <a:r>
            <a:rPr lang="en-US" dirty="0"/>
            <a:t> - Designer</a:t>
          </a:r>
        </a:p>
      </dgm:t>
    </dgm:pt>
    <dgm:pt modelId="{73A8BD93-7F6F-446B-AE05-11DAC5F5038C}" type="parTrans" cxnId="{D2E74565-6F47-437A-B5CE-E8D1E810C46F}">
      <dgm:prSet/>
      <dgm:spPr/>
      <dgm:t>
        <a:bodyPr/>
        <a:lstStyle/>
        <a:p>
          <a:endParaRPr lang="en-US"/>
        </a:p>
      </dgm:t>
    </dgm:pt>
    <dgm:pt modelId="{AECB06E2-F460-408F-85DF-B739396B1DC1}" type="sibTrans" cxnId="{D2E74565-6F47-437A-B5CE-E8D1E810C46F}">
      <dgm:prSet/>
      <dgm:spPr/>
      <dgm:t>
        <a:bodyPr/>
        <a:lstStyle/>
        <a:p>
          <a:endParaRPr lang="en-US"/>
        </a:p>
      </dgm:t>
    </dgm:pt>
    <dgm:pt modelId="{A9E6A936-2CEB-40B1-B247-1E0979831D57}">
      <dgm:prSet phldr="0"/>
      <dgm:spPr/>
      <dgm:t>
        <a:bodyPr/>
        <a:lstStyle/>
        <a:p>
          <a:pPr algn="l"/>
          <a:r>
            <a:rPr lang="en-US" dirty="0"/>
            <a:t>Dani </a:t>
          </a:r>
          <a:r>
            <a:rPr lang="en-US" dirty="0" err="1"/>
            <a:t>Gramatikov</a:t>
          </a:r>
          <a:r>
            <a:rPr lang="en-US" dirty="0"/>
            <a:t> - Developer Back-End</a:t>
          </a:r>
        </a:p>
      </dgm:t>
    </dgm:pt>
    <dgm:pt modelId="{4B303F36-9260-49EA-9F5D-3926A1D4DBB7}" type="parTrans" cxnId="{031A131A-908C-466A-B3A7-CBAA1DE59392}">
      <dgm:prSet/>
      <dgm:spPr/>
    </dgm:pt>
    <dgm:pt modelId="{13DF93D1-CA52-4A7D-836B-C149B31FCF9E}" type="sibTrans" cxnId="{031A131A-908C-466A-B3A7-CBAA1DE59392}">
      <dgm:prSet/>
      <dgm:spPr/>
    </dgm:pt>
    <dgm:pt modelId="{7F2AC401-C247-46EC-AA6E-56FBF8FB9D7B}">
      <dgm:prSet phldr="0"/>
      <dgm:spPr/>
      <dgm:t>
        <a:bodyPr/>
        <a:lstStyle/>
        <a:p>
          <a:pPr algn="l"/>
          <a:r>
            <a:rPr lang="en-US" dirty="0"/>
            <a:t>Daniel Kolev - Developer Back-End</a:t>
          </a:r>
        </a:p>
      </dgm:t>
    </dgm:pt>
    <dgm:pt modelId="{1A3BCC65-FD95-43C5-A96F-424082E7D551}" type="parTrans" cxnId="{88A7F6B4-ED16-4F60-BCA7-0F84FE4BD752}">
      <dgm:prSet/>
      <dgm:spPr/>
    </dgm:pt>
    <dgm:pt modelId="{14C341E8-02B1-4298-8932-6D6A54BF3DCA}" type="sibTrans" cxnId="{88A7F6B4-ED16-4F60-BCA7-0F84FE4BD752}">
      <dgm:prSet/>
      <dgm:spPr/>
    </dgm:pt>
    <dgm:pt modelId="{89E701BD-E1B1-490E-B3FD-294528E87AA5}" type="pres">
      <dgm:prSet presAssocID="{DC42D877-4532-41EA-8780-258A7E9102C2}" presName="linear" presStyleCnt="0">
        <dgm:presLayoutVars>
          <dgm:animLvl val="lvl"/>
          <dgm:resizeHandles val="exact"/>
        </dgm:presLayoutVars>
      </dgm:prSet>
      <dgm:spPr/>
    </dgm:pt>
    <dgm:pt modelId="{2FC2FEB5-8B78-4C90-BF3A-8C857B678CAA}" type="pres">
      <dgm:prSet presAssocID="{6908BF95-5705-47C4-8711-D48E95E3CB1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D99FDE6-1D9C-4E44-88F0-2F5E07EFCA2C}" type="pres">
      <dgm:prSet presAssocID="{874A1EB3-3C95-483D-B4DF-7AA40E7ACED8}" presName="spacer" presStyleCnt="0"/>
      <dgm:spPr/>
    </dgm:pt>
    <dgm:pt modelId="{B0D75C0A-56FB-427F-860D-FFAFAA36575E}" type="pres">
      <dgm:prSet presAssocID="{A9E6A936-2CEB-40B1-B247-1E0979831D5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448E983-6CFC-4A32-8868-6B02BF049AB1}" type="pres">
      <dgm:prSet presAssocID="{13DF93D1-CA52-4A7D-836B-C149B31FCF9E}" presName="spacer" presStyleCnt="0"/>
      <dgm:spPr/>
    </dgm:pt>
    <dgm:pt modelId="{437508A0-23CD-4A99-9A6F-F193A6391EDF}" type="pres">
      <dgm:prSet presAssocID="{7F2AC401-C247-46EC-AA6E-56FBF8FB9D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B2F5118-467F-4B59-A2E8-169E590B73D9}" type="pres">
      <dgm:prSet presAssocID="{14C341E8-02B1-4298-8932-6D6A54BF3DCA}" presName="spacer" presStyleCnt="0"/>
      <dgm:spPr/>
    </dgm:pt>
    <dgm:pt modelId="{03460A24-9A5C-4929-A91D-D495C12F4163}" type="pres">
      <dgm:prSet presAssocID="{6BBB7F75-19C1-4C18-99E7-99ACAF2E4D7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3286280-4744-49A9-81DD-0C596BF3647F}" type="pres">
      <dgm:prSet presAssocID="{B336974E-E24E-4EA0-89AC-86CB68999A0F}" presName="spacer" presStyleCnt="0"/>
      <dgm:spPr/>
    </dgm:pt>
    <dgm:pt modelId="{34E518CA-7F54-4F4B-8C7B-F2000A3A912F}" type="pres">
      <dgm:prSet presAssocID="{84724600-CBAB-4D99-B2B4-F0E307D6AB9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4E02615-4501-4BC7-80AF-0FCABE83EB81}" type="pres">
      <dgm:prSet presAssocID="{88D03B17-FED1-406F-BD96-5A404252A10B}" presName="spacer" presStyleCnt="0"/>
      <dgm:spPr/>
    </dgm:pt>
    <dgm:pt modelId="{2F93244B-BCAA-4C1C-ABD2-FFE9E3DDD2AD}" type="pres">
      <dgm:prSet presAssocID="{0869E004-3199-4E55-8129-F6EADDCCE47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31A131A-908C-466A-B3A7-CBAA1DE59392}" srcId="{DC42D877-4532-41EA-8780-258A7E9102C2}" destId="{A9E6A936-2CEB-40B1-B247-1E0979831D57}" srcOrd="1" destOrd="0" parTransId="{4B303F36-9260-49EA-9F5D-3926A1D4DBB7}" sibTransId="{13DF93D1-CA52-4A7D-836B-C149B31FCF9E}"/>
    <dgm:cxn modelId="{29835024-F1BC-45A7-BC5C-CA75CB12DF5D}" type="presOf" srcId="{6BBB7F75-19C1-4C18-99E7-99ACAF2E4D71}" destId="{03460A24-9A5C-4929-A91D-D495C12F4163}" srcOrd="0" destOrd="0" presId="urn:microsoft.com/office/officeart/2005/8/layout/vList2"/>
    <dgm:cxn modelId="{06475327-173F-4C24-BCA1-0063AD06113D}" srcId="{DC42D877-4532-41EA-8780-258A7E9102C2}" destId="{84724600-CBAB-4D99-B2B4-F0E307D6AB99}" srcOrd="4" destOrd="0" parTransId="{C527DB18-F25D-47A9-A6DA-FC9B57F5F198}" sibTransId="{88D03B17-FED1-406F-BD96-5A404252A10B}"/>
    <dgm:cxn modelId="{445A0131-4434-4374-8F6E-F8D685D35D35}" srcId="{DC42D877-4532-41EA-8780-258A7E9102C2}" destId="{6BBB7F75-19C1-4C18-99E7-99ACAF2E4D71}" srcOrd="3" destOrd="0" parTransId="{EFCBD8AD-A768-420E-97BA-09AA81295C89}" sibTransId="{B336974E-E24E-4EA0-89AC-86CB68999A0F}"/>
    <dgm:cxn modelId="{D2E74565-6F47-437A-B5CE-E8D1E810C46F}" srcId="{DC42D877-4532-41EA-8780-258A7E9102C2}" destId="{0869E004-3199-4E55-8129-F6EADDCCE47C}" srcOrd="5" destOrd="0" parTransId="{73A8BD93-7F6F-446B-AE05-11DAC5F5038C}" sibTransId="{AECB06E2-F460-408F-85DF-B739396B1DC1}"/>
    <dgm:cxn modelId="{49A14E6D-72F3-40F3-91EC-30AEA5254A3C}" type="presOf" srcId="{DC42D877-4532-41EA-8780-258A7E9102C2}" destId="{89E701BD-E1B1-490E-B3FD-294528E87AA5}" srcOrd="0" destOrd="0" presId="urn:microsoft.com/office/officeart/2005/8/layout/vList2"/>
    <dgm:cxn modelId="{8E956E71-2436-4DEE-A040-7243DB901BD5}" srcId="{DC42D877-4532-41EA-8780-258A7E9102C2}" destId="{6908BF95-5705-47C4-8711-D48E95E3CB1F}" srcOrd="0" destOrd="0" parTransId="{38805613-3E59-434C-8C95-E7E74BBF6CC2}" sibTransId="{874A1EB3-3C95-483D-B4DF-7AA40E7ACED8}"/>
    <dgm:cxn modelId="{CA4E4C56-BDB6-4319-9111-F78C49877BE3}" type="presOf" srcId="{0869E004-3199-4E55-8129-F6EADDCCE47C}" destId="{2F93244B-BCAA-4C1C-ABD2-FFE9E3DDD2AD}" srcOrd="0" destOrd="0" presId="urn:microsoft.com/office/officeart/2005/8/layout/vList2"/>
    <dgm:cxn modelId="{B020DC9B-2927-4277-9C11-3FDC7CC90A0B}" type="presOf" srcId="{84724600-CBAB-4D99-B2B4-F0E307D6AB99}" destId="{34E518CA-7F54-4F4B-8C7B-F2000A3A912F}" srcOrd="0" destOrd="0" presId="urn:microsoft.com/office/officeart/2005/8/layout/vList2"/>
    <dgm:cxn modelId="{88A7F6B4-ED16-4F60-BCA7-0F84FE4BD752}" srcId="{DC42D877-4532-41EA-8780-258A7E9102C2}" destId="{7F2AC401-C247-46EC-AA6E-56FBF8FB9D7B}" srcOrd="2" destOrd="0" parTransId="{1A3BCC65-FD95-43C5-A96F-424082E7D551}" sibTransId="{14C341E8-02B1-4298-8932-6D6A54BF3DCA}"/>
    <dgm:cxn modelId="{90C96AC8-DF86-4BE3-8617-BFD860AA1CFE}" type="presOf" srcId="{A9E6A936-2CEB-40B1-B247-1E0979831D57}" destId="{B0D75C0A-56FB-427F-860D-FFAFAA36575E}" srcOrd="0" destOrd="0" presId="urn:microsoft.com/office/officeart/2005/8/layout/vList2"/>
    <dgm:cxn modelId="{4A8C79DC-7B28-4C7E-B1FA-217E26266EFA}" type="presOf" srcId="{6908BF95-5705-47C4-8711-D48E95E3CB1F}" destId="{2FC2FEB5-8B78-4C90-BF3A-8C857B678CAA}" srcOrd="0" destOrd="0" presId="urn:microsoft.com/office/officeart/2005/8/layout/vList2"/>
    <dgm:cxn modelId="{3AB96AEB-90FB-4058-817E-0760978DF72C}" type="presOf" srcId="{7F2AC401-C247-46EC-AA6E-56FBF8FB9D7B}" destId="{437508A0-23CD-4A99-9A6F-F193A6391EDF}" srcOrd="0" destOrd="0" presId="urn:microsoft.com/office/officeart/2005/8/layout/vList2"/>
    <dgm:cxn modelId="{A796A0DA-66AE-41C0-8612-9276BB1DCAC0}" type="presParOf" srcId="{89E701BD-E1B1-490E-B3FD-294528E87AA5}" destId="{2FC2FEB5-8B78-4C90-BF3A-8C857B678CAA}" srcOrd="0" destOrd="0" presId="urn:microsoft.com/office/officeart/2005/8/layout/vList2"/>
    <dgm:cxn modelId="{05EAF8CB-DA01-4F0D-B928-284A59B2D439}" type="presParOf" srcId="{89E701BD-E1B1-490E-B3FD-294528E87AA5}" destId="{4D99FDE6-1D9C-4E44-88F0-2F5E07EFCA2C}" srcOrd="1" destOrd="0" presId="urn:microsoft.com/office/officeart/2005/8/layout/vList2"/>
    <dgm:cxn modelId="{78E31D67-3BC7-4B14-B9E9-275A78C33A9B}" type="presParOf" srcId="{89E701BD-E1B1-490E-B3FD-294528E87AA5}" destId="{B0D75C0A-56FB-427F-860D-FFAFAA36575E}" srcOrd="2" destOrd="0" presId="urn:microsoft.com/office/officeart/2005/8/layout/vList2"/>
    <dgm:cxn modelId="{5713ADFF-E28B-4191-A6C0-CF2FE6F10140}" type="presParOf" srcId="{89E701BD-E1B1-490E-B3FD-294528E87AA5}" destId="{6448E983-6CFC-4A32-8868-6B02BF049AB1}" srcOrd="3" destOrd="0" presId="urn:microsoft.com/office/officeart/2005/8/layout/vList2"/>
    <dgm:cxn modelId="{0E9F20C2-3863-45D9-B046-8AECD24C7595}" type="presParOf" srcId="{89E701BD-E1B1-490E-B3FD-294528E87AA5}" destId="{437508A0-23CD-4A99-9A6F-F193A6391EDF}" srcOrd="4" destOrd="0" presId="urn:microsoft.com/office/officeart/2005/8/layout/vList2"/>
    <dgm:cxn modelId="{9D5EAA36-21C6-4B82-9DAA-2F112281310E}" type="presParOf" srcId="{89E701BD-E1B1-490E-B3FD-294528E87AA5}" destId="{4B2F5118-467F-4B59-A2E8-169E590B73D9}" srcOrd="5" destOrd="0" presId="urn:microsoft.com/office/officeart/2005/8/layout/vList2"/>
    <dgm:cxn modelId="{38D118AF-7849-4276-BC56-961EC6E7B59F}" type="presParOf" srcId="{89E701BD-E1B1-490E-B3FD-294528E87AA5}" destId="{03460A24-9A5C-4929-A91D-D495C12F4163}" srcOrd="6" destOrd="0" presId="urn:microsoft.com/office/officeart/2005/8/layout/vList2"/>
    <dgm:cxn modelId="{E767026B-0871-4EBC-B4E8-7661B7B574C6}" type="presParOf" srcId="{89E701BD-E1B1-490E-B3FD-294528E87AA5}" destId="{C3286280-4744-49A9-81DD-0C596BF3647F}" srcOrd="7" destOrd="0" presId="urn:microsoft.com/office/officeart/2005/8/layout/vList2"/>
    <dgm:cxn modelId="{E40EFBD8-FC71-4436-96E8-64089536E537}" type="presParOf" srcId="{89E701BD-E1B1-490E-B3FD-294528E87AA5}" destId="{34E518CA-7F54-4F4B-8C7B-F2000A3A912F}" srcOrd="8" destOrd="0" presId="urn:microsoft.com/office/officeart/2005/8/layout/vList2"/>
    <dgm:cxn modelId="{D9AD3D55-D039-42F8-952D-E7DC86DEB583}" type="presParOf" srcId="{89E701BD-E1B1-490E-B3FD-294528E87AA5}" destId="{F4E02615-4501-4BC7-80AF-0FCABE83EB81}" srcOrd="9" destOrd="0" presId="urn:microsoft.com/office/officeart/2005/8/layout/vList2"/>
    <dgm:cxn modelId="{4B1AC9BF-3711-453C-82F8-558EF93D6FB6}" type="presParOf" srcId="{89E701BD-E1B1-490E-B3FD-294528E87AA5}" destId="{2F93244B-BCAA-4C1C-ABD2-FFE9E3DDD2A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B428D4-9F3F-4285-80DE-AA6F32F1FB6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69FC3E-DA5B-455F-81AF-6193F506E49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1.Topic</a:t>
          </a:r>
        </a:p>
      </dgm:t>
    </dgm:pt>
    <dgm:pt modelId="{A11A3A10-752B-4319-A01D-E80039895254}" type="parTrans" cxnId="{FF99BC4B-CDC0-4889-9207-5B9CACD8FD8E}">
      <dgm:prSet/>
      <dgm:spPr/>
      <dgm:t>
        <a:bodyPr/>
        <a:lstStyle/>
        <a:p>
          <a:endParaRPr lang="en-US"/>
        </a:p>
      </dgm:t>
    </dgm:pt>
    <dgm:pt modelId="{6221136B-7A5B-4B41-8EE7-3ED9FE74ED12}" type="sibTrans" cxnId="{FF99BC4B-CDC0-4889-9207-5B9CACD8FD8E}">
      <dgm:prSet/>
      <dgm:spPr/>
      <dgm:t>
        <a:bodyPr/>
        <a:lstStyle/>
        <a:p>
          <a:endParaRPr lang="en-US"/>
        </a:p>
      </dgm:t>
    </dgm:pt>
    <dgm:pt modelId="{DC9ABAE2-8BFA-41FD-8593-91DA482D8B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2</a:t>
          </a:r>
          <a:r>
            <a:rPr lang="en-US"/>
            <a:t>.Summary</a:t>
          </a:r>
        </a:p>
      </dgm:t>
    </dgm:pt>
    <dgm:pt modelId="{F3FF8B2D-D52E-4966-A926-66C87E7176C2}" type="parTrans" cxnId="{79F435F9-4EEF-466A-8D94-720774109A88}">
      <dgm:prSet/>
      <dgm:spPr/>
      <dgm:t>
        <a:bodyPr/>
        <a:lstStyle/>
        <a:p>
          <a:endParaRPr lang="en-US"/>
        </a:p>
      </dgm:t>
    </dgm:pt>
    <dgm:pt modelId="{2C29D1B8-262B-4FE1-9E84-775D8E02936E}" type="sibTrans" cxnId="{79F435F9-4EEF-466A-8D94-720774109A88}">
      <dgm:prSet/>
      <dgm:spPr/>
      <dgm:t>
        <a:bodyPr/>
        <a:lstStyle/>
        <a:p>
          <a:endParaRPr lang="en-US"/>
        </a:p>
      </dgm:t>
    </dgm:pt>
    <dgm:pt modelId="{48C1C5D7-A357-481F-9190-2022F0497F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</a:t>
          </a:r>
        </a:p>
      </dgm:t>
    </dgm:pt>
    <dgm:pt modelId="{7918A328-DBFC-4521-A3DB-1428314A6AAA}" type="parTrans" cxnId="{ABAF6F2B-4572-4AFC-8424-FF6ED84B0179}">
      <dgm:prSet/>
      <dgm:spPr/>
      <dgm:t>
        <a:bodyPr/>
        <a:lstStyle/>
        <a:p>
          <a:endParaRPr lang="en-US"/>
        </a:p>
      </dgm:t>
    </dgm:pt>
    <dgm:pt modelId="{007C04FB-1855-4B80-A36C-6D1D33249A4B}" type="sibTrans" cxnId="{ABAF6F2B-4572-4AFC-8424-FF6ED84B0179}">
      <dgm:prSet/>
      <dgm:spPr/>
      <dgm:t>
        <a:bodyPr/>
        <a:lstStyle/>
        <a:p>
          <a:endParaRPr lang="en-US"/>
        </a:p>
      </dgm:t>
    </dgm:pt>
    <dgm:pt modelId="{3A5C0304-740F-4BF1-B7DA-F7A097317C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 stages in accomplishment of the project:</a:t>
          </a:r>
        </a:p>
      </dgm:t>
    </dgm:pt>
    <dgm:pt modelId="{47FFCB74-1476-4936-BF81-73C1351F760A}" type="parTrans" cxnId="{A63CD563-C195-4366-8F5B-907904D76C2E}">
      <dgm:prSet/>
      <dgm:spPr/>
      <dgm:t>
        <a:bodyPr/>
        <a:lstStyle/>
        <a:p>
          <a:endParaRPr lang="en-US"/>
        </a:p>
      </dgm:t>
    </dgm:pt>
    <dgm:pt modelId="{70D93485-9B5C-4119-98A3-5096A54CD98C}" type="sibTrans" cxnId="{A63CD563-C195-4366-8F5B-907904D76C2E}">
      <dgm:prSet/>
      <dgm:spPr/>
      <dgm:t>
        <a:bodyPr/>
        <a:lstStyle/>
        <a:p>
          <a:endParaRPr lang="en-US"/>
        </a:p>
      </dgm:t>
    </dgm:pt>
    <dgm:pt modelId="{073CDAC7-6B34-402B-BB29-E10B4932A9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Planning</a:t>
          </a:r>
        </a:p>
      </dgm:t>
    </dgm:pt>
    <dgm:pt modelId="{86C96D19-1EDA-4A99-9299-B0FA6B0602CE}" type="parTrans" cxnId="{0986361F-45C7-4612-BE9E-377B0D837FC4}">
      <dgm:prSet/>
      <dgm:spPr/>
      <dgm:t>
        <a:bodyPr/>
        <a:lstStyle/>
        <a:p>
          <a:endParaRPr lang="en-US"/>
        </a:p>
      </dgm:t>
    </dgm:pt>
    <dgm:pt modelId="{69348214-B4E3-43A3-8D90-CB9C33B01FE3}" type="sibTrans" cxnId="{0986361F-45C7-4612-BE9E-377B0D837FC4}">
      <dgm:prSet/>
      <dgm:spPr/>
      <dgm:t>
        <a:bodyPr/>
        <a:lstStyle/>
        <a:p>
          <a:endParaRPr lang="en-US"/>
        </a:p>
      </dgm:t>
    </dgm:pt>
    <dgm:pt modelId="{E73C1139-4FDF-4637-9B05-DD58B615CE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Realization</a:t>
          </a:r>
        </a:p>
      </dgm:t>
    </dgm:pt>
    <dgm:pt modelId="{69000497-7DF0-4CE3-AB53-330E3FFB3848}" type="parTrans" cxnId="{FCF661B7-1A36-468B-B421-F2EE4B1A8A01}">
      <dgm:prSet/>
      <dgm:spPr/>
      <dgm:t>
        <a:bodyPr/>
        <a:lstStyle/>
        <a:p>
          <a:endParaRPr lang="en-US"/>
        </a:p>
      </dgm:t>
    </dgm:pt>
    <dgm:pt modelId="{C6BC49B1-1B96-400C-A192-EC02DE6DD96C}" type="sibTrans" cxnId="{FCF661B7-1A36-468B-B421-F2EE4B1A8A01}">
      <dgm:prSet/>
      <dgm:spPr/>
      <dgm:t>
        <a:bodyPr/>
        <a:lstStyle/>
        <a:p>
          <a:endParaRPr lang="en-US"/>
        </a:p>
      </dgm:t>
    </dgm:pt>
    <dgm:pt modelId="{FFC41DDF-46C3-4390-9DA1-9E6BF9F497FB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4.Going through the code</a:t>
          </a:r>
          <a:endParaRPr lang="en-US"/>
        </a:p>
      </dgm:t>
    </dgm:pt>
    <dgm:pt modelId="{DE750DC4-632F-4600-9C7E-7F03BDA64B5D}" type="parTrans" cxnId="{A863F968-E929-47B7-A56D-58428C7B3CAB}">
      <dgm:prSet/>
      <dgm:spPr/>
      <dgm:t>
        <a:bodyPr/>
        <a:lstStyle/>
        <a:p>
          <a:endParaRPr lang="en-US"/>
        </a:p>
      </dgm:t>
    </dgm:pt>
    <dgm:pt modelId="{3B7BDC71-A329-460C-8E05-A07B02765E59}" type="sibTrans" cxnId="{A863F968-E929-47B7-A56D-58428C7B3CAB}">
      <dgm:prSet/>
      <dgm:spPr/>
      <dgm:t>
        <a:bodyPr/>
        <a:lstStyle/>
        <a:p>
          <a:endParaRPr lang="en-US"/>
        </a:p>
      </dgm:t>
    </dgm:pt>
    <dgm:pt modelId="{15DC7390-7992-4C7E-B9DB-15CCBA63688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Time management</a:t>
          </a:r>
        </a:p>
      </dgm:t>
    </dgm:pt>
    <dgm:pt modelId="{0E92532F-4D24-44AF-AEBB-94B0A71739E8}" type="parTrans" cxnId="{9692CE5B-3CD2-4FD1-944E-3283B918DABF}">
      <dgm:prSet/>
      <dgm:spPr/>
    </dgm:pt>
    <dgm:pt modelId="{A8211AC9-2766-4A5D-8F39-F5FAFA5874EB}" type="sibTrans" cxnId="{9692CE5B-3CD2-4FD1-944E-3283B918DABF}">
      <dgm:prSet/>
      <dgm:spPr/>
      <dgm:t>
        <a:bodyPr/>
        <a:lstStyle/>
        <a:p>
          <a:endParaRPr lang="en-US"/>
        </a:p>
      </dgm:t>
    </dgm:pt>
    <dgm:pt modelId="{E85A1E71-24A4-4AE6-ADCB-A08E2844DF9E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3.Main problems during realization</a:t>
          </a:r>
        </a:p>
      </dgm:t>
    </dgm:pt>
    <dgm:pt modelId="{B2870AB3-C3E9-42A6-8D38-FC8620843BBC}" type="parTrans" cxnId="{FE992A97-D009-4E43-B566-6704DEF51521}">
      <dgm:prSet/>
      <dgm:spPr/>
    </dgm:pt>
    <dgm:pt modelId="{2D13E572-CA98-4E76-A825-3FE7F49B8BC7}" type="sibTrans" cxnId="{FE992A97-D009-4E43-B566-6704DEF51521}">
      <dgm:prSet/>
      <dgm:spPr/>
      <dgm:t>
        <a:bodyPr/>
        <a:lstStyle/>
        <a:p>
          <a:endParaRPr lang="en-US"/>
        </a:p>
      </dgm:t>
    </dgm:pt>
    <dgm:pt modelId="{BD4989CE-7B64-4474-B82F-8042125F476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Working with files</a:t>
          </a:r>
          <a:endParaRPr lang="en-US"/>
        </a:p>
      </dgm:t>
    </dgm:pt>
    <dgm:pt modelId="{B94BDDF7-1C82-4980-BE21-62ED440DB105}" type="parTrans" cxnId="{ED2C5B67-7E1C-420C-ACB7-FA8312949858}">
      <dgm:prSet/>
      <dgm:spPr/>
    </dgm:pt>
    <dgm:pt modelId="{03F00F8D-11E5-45D4-9F2A-49600C39B7E2}" type="sibTrans" cxnId="{ED2C5B67-7E1C-420C-ACB7-FA8312949858}">
      <dgm:prSet/>
      <dgm:spPr/>
      <dgm:t>
        <a:bodyPr/>
        <a:lstStyle/>
        <a:p>
          <a:endParaRPr lang="en-US"/>
        </a:p>
      </dgm:t>
    </dgm:pt>
    <dgm:pt modelId="{55F3DFCA-A296-4BE6-93ED-3BA77A86D63B}" type="pres">
      <dgm:prSet presAssocID="{AFB428D4-9F3F-4285-80DE-AA6F32F1FB62}" presName="root" presStyleCnt="0">
        <dgm:presLayoutVars>
          <dgm:dir/>
          <dgm:resizeHandles val="exact"/>
        </dgm:presLayoutVars>
      </dgm:prSet>
      <dgm:spPr/>
    </dgm:pt>
    <dgm:pt modelId="{955FE5D5-7C00-4DA3-90A4-6F2086F83490}" type="pres">
      <dgm:prSet presAssocID="{9669FC3E-DA5B-455F-81AF-6193F506E494}" presName="compNode" presStyleCnt="0"/>
      <dgm:spPr/>
    </dgm:pt>
    <dgm:pt modelId="{563BCEFF-1450-499E-9B12-D354121FAC2D}" type="pres">
      <dgm:prSet presAssocID="{9669FC3E-DA5B-455F-81AF-6193F506E4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856AC16C-EC4D-41BC-BDFB-B0354D7929CC}" type="pres">
      <dgm:prSet presAssocID="{9669FC3E-DA5B-455F-81AF-6193F506E494}" presName="iconSpace" presStyleCnt="0"/>
      <dgm:spPr/>
    </dgm:pt>
    <dgm:pt modelId="{7931AF6E-F8A5-407D-821E-98E539CDC99B}" type="pres">
      <dgm:prSet presAssocID="{9669FC3E-DA5B-455F-81AF-6193F506E494}" presName="parTx" presStyleLbl="revTx" presStyleIdx="0" presStyleCnt="8">
        <dgm:presLayoutVars>
          <dgm:chMax val="0"/>
          <dgm:chPref val="0"/>
        </dgm:presLayoutVars>
      </dgm:prSet>
      <dgm:spPr/>
    </dgm:pt>
    <dgm:pt modelId="{A3ECFD77-BD1A-44A2-9794-0D98C218D048}" type="pres">
      <dgm:prSet presAssocID="{9669FC3E-DA5B-455F-81AF-6193F506E494}" presName="txSpace" presStyleCnt="0"/>
      <dgm:spPr/>
    </dgm:pt>
    <dgm:pt modelId="{3E4F5093-6FAD-4669-A57F-D2731FEBAC23}" type="pres">
      <dgm:prSet presAssocID="{9669FC3E-DA5B-455F-81AF-6193F506E494}" presName="desTx" presStyleLbl="revTx" presStyleIdx="1" presStyleCnt="8">
        <dgm:presLayoutVars/>
      </dgm:prSet>
      <dgm:spPr/>
    </dgm:pt>
    <dgm:pt modelId="{A6FAFD96-14AD-4F3C-B29A-757161924A0E}" type="pres">
      <dgm:prSet presAssocID="{6221136B-7A5B-4B41-8EE7-3ED9FE74ED12}" presName="sibTrans" presStyleCnt="0"/>
      <dgm:spPr/>
    </dgm:pt>
    <dgm:pt modelId="{5C9C3189-97C6-47D1-BDBF-DC8F455832B7}" type="pres">
      <dgm:prSet presAssocID="{DC9ABAE2-8BFA-41FD-8593-91DA482D8BF9}" presName="compNode" presStyleCnt="0"/>
      <dgm:spPr/>
    </dgm:pt>
    <dgm:pt modelId="{B7EFFB46-8B6E-4B41-9C3F-AB789A973068}" type="pres">
      <dgm:prSet presAssocID="{DC9ABAE2-8BFA-41FD-8593-91DA482D8B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2D7F74A-08E0-405F-99D8-322596690364}" type="pres">
      <dgm:prSet presAssocID="{DC9ABAE2-8BFA-41FD-8593-91DA482D8BF9}" presName="iconSpace" presStyleCnt="0"/>
      <dgm:spPr/>
    </dgm:pt>
    <dgm:pt modelId="{4439CA90-AD2A-4D33-B3A6-3D2659C16CD7}" type="pres">
      <dgm:prSet presAssocID="{DC9ABAE2-8BFA-41FD-8593-91DA482D8BF9}" presName="parTx" presStyleLbl="revTx" presStyleIdx="2" presStyleCnt="8">
        <dgm:presLayoutVars>
          <dgm:chMax val="0"/>
          <dgm:chPref val="0"/>
        </dgm:presLayoutVars>
      </dgm:prSet>
      <dgm:spPr/>
    </dgm:pt>
    <dgm:pt modelId="{61EB1B81-F297-45B4-96E0-372AE72BA69D}" type="pres">
      <dgm:prSet presAssocID="{DC9ABAE2-8BFA-41FD-8593-91DA482D8BF9}" presName="txSpace" presStyleCnt="0"/>
      <dgm:spPr/>
    </dgm:pt>
    <dgm:pt modelId="{7FFBFA97-AA25-4D11-83C5-10C3DF156C5B}" type="pres">
      <dgm:prSet presAssocID="{DC9ABAE2-8BFA-41FD-8593-91DA482D8BF9}" presName="desTx" presStyleLbl="revTx" presStyleIdx="3" presStyleCnt="8">
        <dgm:presLayoutVars/>
      </dgm:prSet>
      <dgm:spPr/>
    </dgm:pt>
    <dgm:pt modelId="{A9F21CC1-FBE7-4BE2-A683-BDAF814E35B1}" type="pres">
      <dgm:prSet presAssocID="{2C29D1B8-262B-4FE1-9E84-775D8E02936E}" presName="sibTrans" presStyleCnt="0"/>
      <dgm:spPr/>
    </dgm:pt>
    <dgm:pt modelId="{30C366E1-A51C-4AC3-BB70-F3520F5CAEFE}" type="pres">
      <dgm:prSet presAssocID="{E85A1E71-24A4-4AE6-ADCB-A08E2844DF9E}" presName="compNode" presStyleCnt="0"/>
      <dgm:spPr/>
    </dgm:pt>
    <dgm:pt modelId="{247E839A-0826-4578-8D27-D33F6F9EEC44}" type="pres">
      <dgm:prSet presAssocID="{E85A1E71-24A4-4AE6-ADCB-A08E2844DF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6492912-42D0-4E81-939B-023D82E15FBE}" type="pres">
      <dgm:prSet presAssocID="{E85A1E71-24A4-4AE6-ADCB-A08E2844DF9E}" presName="iconSpace" presStyleCnt="0"/>
      <dgm:spPr/>
    </dgm:pt>
    <dgm:pt modelId="{A55AB2B9-797C-4FDE-AE49-FA19E709DC90}" type="pres">
      <dgm:prSet presAssocID="{E85A1E71-24A4-4AE6-ADCB-A08E2844DF9E}" presName="parTx" presStyleLbl="revTx" presStyleIdx="4" presStyleCnt="8">
        <dgm:presLayoutVars>
          <dgm:chMax val="0"/>
          <dgm:chPref val="0"/>
        </dgm:presLayoutVars>
      </dgm:prSet>
      <dgm:spPr/>
    </dgm:pt>
    <dgm:pt modelId="{9B5FCCB3-93FE-4343-8B0C-959F3F44E665}" type="pres">
      <dgm:prSet presAssocID="{E85A1E71-24A4-4AE6-ADCB-A08E2844DF9E}" presName="txSpace" presStyleCnt="0"/>
      <dgm:spPr/>
    </dgm:pt>
    <dgm:pt modelId="{399FB2F4-65CC-4B5C-813F-EA684705B17E}" type="pres">
      <dgm:prSet presAssocID="{E85A1E71-24A4-4AE6-ADCB-A08E2844DF9E}" presName="desTx" presStyleLbl="revTx" presStyleIdx="5" presStyleCnt="8">
        <dgm:presLayoutVars/>
      </dgm:prSet>
      <dgm:spPr/>
    </dgm:pt>
    <dgm:pt modelId="{0A6FEF34-A1BB-4BF8-A7E1-440CEFCA91F4}" type="pres">
      <dgm:prSet presAssocID="{2D13E572-CA98-4E76-A825-3FE7F49B8BC7}" presName="sibTrans" presStyleCnt="0"/>
      <dgm:spPr/>
    </dgm:pt>
    <dgm:pt modelId="{E94AAD2B-DECF-49C7-9B51-35570EE1DAFF}" type="pres">
      <dgm:prSet presAssocID="{FFC41DDF-46C3-4390-9DA1-9E6BF9F497FB}" presName="compNode" presStyleCnt="0"/>
      <dgm:spPr/>
    </dgm:pt>
    <dgm:pt modelId="{9E41B37E-D8FE-47B1-B2B5-9189415BB130}" type="pres">
      <dgm:prSet presAssocID="{FFC41DDF-46C3-4390-9DA1-9E6BF9F497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B9ACFAE-840B-47C4-A02D-DE1EB00469D4}" type="pres">
      <dgm:prSet presAssocID="{FFC41DDF-46C3-4390-9DA1-9E6BF9F497FB}" presName="iconSpace" presStyleCnt="0"/>
      <dgm:spPr/>
    </dgm:pt>
    <dgm:pt modelId="{DF3A71D2-0FC8-42DC-A587-BC840B976D2D}" type="pres">
      <dgm:prSet presAssocID="{FFC41DDF-46C3-4390-9DA1-9E6BF9F497FB}" presName="parTx" presStyleLbl="revTx" presStyleIdx="6" presStyleCnt="8">
        <dgm:presLayoutVars>
          <dgm:chMax val="0"/>
          <dgm:chPref val="0"/>
        </dgm:presLayoutVars>
      </dgm:prSet>
      <dgm:spPr/>
    </dgm:pt>
    <dgm:pt modelId="{4AF6C4DC-0CD9-49FC-B48F-BF1436CF1269}" type="pres">
      <dgm:prSet presAssocID="{FFC41DDF-46C3-4390-9DA1-9E6BF9F497FB}" presName="txSpace" presStyleCnt="0"/>
      <dgm:spPr/>
    </dgm:pt>
    <dgm:pt modelId="{F3C34B10-77A6-40B6-B53E-1AE5AE372FDB}" type="pres">
      <dgm:prSet presAssocID="{FFC41DDF-46C3-4390-9DA1-9E6BF9F497FB}" presName="desTx" presStyleLbl="revTx" presStyleIdx="7" presStyleCnt="8">
        <dgm:presLayoutVars/>
      </dgm:prSet>
      <dgm:spPr/>
    </dgm:pt>
  </dgm:ptLst>
  <dgm:cxnLst>
    <dgm:cxn modelId="{69A31D06-AED6-46F6-87A0-F81D635A6506}" type="presOf" srcId="{3A5C0304-740F-4BF1-B7DA-F7A097317CC0}" destId="{7FFBFA97-AA25-4D11-83C5-10C3DF156C5B}" srcOrd="0" destOrd="1" presId="urn:microsoft.com/office/officeart/2018/5/layout/CenteredIconLabelDescriptionList"/>
    <dgm:cxn modelId="{0986361F-45C7-4612-BE9E-377B0D837FC4}" srcId="{DC9ABAE2-8BFA-41FD-8593-91DA482D8BF9}" destId="{073CDAC7-6B34-402B-BB29-E10B4932A9F9}" srcOrd="2" destOrd="0" parTransId="{86C96D19-1EDA-4A99-9299-B0FA6B0602CE}" sibTransId="{69348214-B4E3-43A3-8D90-CB9C33B01FE3}"/>
    <dgm:cxn modelId="{573BFA22-C526-46D7-9F64-BE42F27E11F1}" type="presOf" srcId="{AFB428D4-9F3F-4285-80DE-AA6F32F1FB62}" destId="{55F3DFCA-A296-4BE6-93ED-3BA77A86D63B}" srcOrd="0" destOrd="0" presId="urn:microsoft.com/office/officeart/2018/5/layout/CenteredIconLabelDescriptionList"/>
    <dgm:cxn modelId="{235DB323-6CA4-47A8-998F-334CDE9A4E16}" type="presOf" srcId="{073CDAC7-6B34-402B-BB29-E10B4932A9F9}" destId="{7FFBFA97-AA25-4D11-83C5-10C3DF156C5B}" srcOrd="0" destOrd="2" presId="urn:microsoft.com/office/officeart/2018/5/layout/CenteredIconLabelDescriptionList"/>
    <dgm:cxn modelId="{39B41C24-A58C-4CB7-8020-6045CBACC6C0}" type="presOf" srcId="{15DC7390-7992-4C7E-B9DB-15CCBA63688B}" destId="{399FB2F4-65CC-4B5C-813F-EA684705B17E}" srcOrd="0" destOrd="0" presId="urn:microsoft.com/office/officeart/2018/5/layout/CenteredIconLabelDescriptionList"/>
    <dgm:cxn modelId="{A3B7262A-10F7-48D0-874A-CD57D2FF92E5}" type="presOf" srcId="{DC9ABAE2-8BFA-41FD-8593-91DA482D8BF9}" destId="{4439CA90-AD2A-4D33-B3A6-3D2659C16CD7}" srcOrd="0" destOrd="0" presId="urn:microsoft.com/office/officeart/2018/5/layout/CenteredIconLabelDescriptionList"/>
    <dgm:cxn modelId="{ABAF6F2B-4572-4AFC-8424-FF6ED84B0179}" srcId="{DC9ABAE2-8BFA-41FD-8593-91DA482D8BF9}" destId="{48C1C5D7-A357-481F-9190-2022F0497F88}" srcOrd="0" destOrd="0" parTransId="{7918A328-DBFC-4521-A3DB-1428314A6AAA}" sibTransId="{007C04FB-1855-4B80-A36C-6D1D33249A4B}"/>
    <dgm:cxn modelId="{9692CE5B-3CD2-4FD1-944E-3283B918DABF}" srcId="{E85A1E71-24A4-4AE6-ADCB-A08E2844DF9E}" destId="{15DC7390-7992-4C7E-B9DB-15CCBA63688B}" srcOrd="0" destOrd="0" parTransId="{0E92532F-4D24-44AF-AEBB-94B0A71739E8}" sibTransId="{A8211AC9-2766-4A5D-8F39-F5FAFA5874EB}"/>
    <dgm:cxn modelId="{A63CD563-C195-4366-8F5B-907904D76C2E}" srcId="{DC9ABAE2-8BFA-41FD-8593-91DA482D8BF9}" destId="{3A5C0304-740F-4BF1-B7DA-F7A097317CC0}" srcOrd="1" destOrd="0" parTransId="{47FFCB74-1476-4936-BF81-73C1351F760A}" sibTransId="{70D93485-9B5C-4119-98A3-5096A54CD98C}"/>
    <dgm:cxn modelId="{ED2C5B67-7E1C-420C-ACB7-FA8312949858}" srcId="{E85A1E71-24A4-4AE6-ADCB-A08E2844DF9E}" destId="{BD4989CE-7B64-4474-B82F-8042125F4768}" srcOrd="1" destOrd="0" parTransId="{B94BDDF7-1C82-4980-BE21-62ED440DB105}" sibTransId="{03F00F8D-11E5-45D4-9F2A-49600C39B7E2}"/>
    <dgm:cxn modelId="{A863F968-E929-47B7-A56D-58428C7B3CAB}" srcId="{AFB428D4-9F3F-4285-80DE-AA6F32F1FB62}" destId="{FFC41DDF-46C3-4390-9DA1-9E6BF9F497FB}" srcOrd="3" destOrd="0" parTransId="{DE750DC4-632F-4600-9C7E-7F03BDA64B5D}" sibTransId="{3B7BDC71-A329-460C-8E05-A07B02765E59}"/>
    <dgm:cxn modelId="{FF99BC4B-CDC0-4889-9207-5B9CACD8FD8E}" srcId="{AFB428D4-9F3F-4285-80DE-AA6F32F1FB62}" destId="{9669FC3E-DA5B-455F-81AF-6193F506E494}" srcOrd="0" destOrd="0" parTransId="{A11A3A10-752B-4319-A01D-E80039895254}" sibTransId="{6221136B-7A5B-4B41-8EE7-3ED9FE74ED12}"/>
    <dgm:cxn modelId="{A1CAB777-C00C-4901-917C-0CF97CACA020}" type="presOf" srcId="{E85A1E71-24A4-4AE6-ADCB-A08E2844DF9E}" destId="{A55AB2B9-797C-4FDE-AE49-FA19E709DC90}" srcOrd="0" destOrd="0" presId="urn:microsoft.com/office/officeart/2018/5/layout/CenteredIconLabelDescriptionList"/>
    <dgm:cxn modelId="{FE992A97-D009-4E43-B566-6704DEF51521}" srcId="{AFB428D4-9F3F-4285-80DE-AA6F32F1FB62}" destId="{E85A1E71-24A4-4AE6-ADCB-A08E2844DF9E}" srcOrd="2" destOrd="0" parTransId="{B2870AB3-C3E9-42A6-8D38-FC8620843BBC}" sibTransId="{2D13E572-CA98-4E76-A825-3FE7F49B8BC7}"/>
    <dgm:cxn modelId="{FCF661B7-1A36-468B-B421-F2EE4B1A8A01}" srcId="{DC9ABAE2-8BFA-41FD-8593-91DA482D8BF9}" destId="{E73C1139-4FDF-4637-9B05-DD58B615CEEB}" srcOrd="3" destOrd="0" parTransId="{69000497-7DF0-4CE3-AB53-330E3FFB3848}" sibTransId="{C6BC49B1-1B96-400C-A192-EC02DE6DD96C}"/>
    <dgm:cxn modelId="{B32D0EC1-F5C6-4D95-9B01-6554ED296BF7}" type="presOf" srcId="{BD4989CE-7B64-4474-B82F-8042125F4768}" destId="{399FB2F4-65CC-4B5C-813F-EA684705B17E}" srcOrd="0" destOrd="1" presId="urn:microsoft.com/office/officeart/2018/5/layout/CenteredIconLabelDescriptionList"/>
    <dgm:cxn modelId="{EA82AADB-344B-4AFD-8DF7-CCF2F9FBF656}" type="presOf" srcId="{FFC41DDF-46C3-4390-9DA1-9E6BF9F497FB}" destId="{DF3A71D2-0FC8-42DC-A587-BC840B976D2D}" srcOrd="0" destOrd="0" presId="urn:microsoft.com/office/officeart/2018/5/layout/CenteredIconLabelDescriptionList"/>
    <dgm:cxn modelId="{453836E0-07A3-42EE-8F4D-F2F66427EA93}" type="presOf" srcId="{9669FC3E-DA5B-455F-81AF-6193F506E494}" destId="{7931AF6E-F8A5-407D-821E-98E539CDC99B}" srcOrd="0" destOrd="0" presId="urn:microsoft.com/office/officeart/2018/5/layout/CenteredIconLabelDescriptionList"/>
    <dgm:cxn modelId="{D86FF5E1-6305-43BB-9979-2446DE9AAED7}" type="presOf" srcId="{E73C1139-4FDF-4637-9B05-DD58B615CEEB}" destId="{7FFBFA97-AA25-4D11-83C5-10C3DF156C5B}" srcOrd="0" destOrd="3" presId="urn:microsoft.com/office/officeart/2018/5/layout/CenteredIconLabelDescriptionList"/>
    <dgm:cxn modelId="{189122F2-D35B-44FE-9432-5A635D65E68A}" type="presOf" srcId="{48C1C5D7-A357-481F-9190-2022F0497F88}" destId="{7FFBFA97-AA25-4D11-83C5-10C3DF156C5B}" srcOrd="0" destOrd="0" presId="urn:microsoft.com/office/officeart/2018/5/layout/CenteredIconLabelDescriptionList"/>
    <dgm:cxn modelId="{79F435F9-4EEF-466A-8D94-720774109A88}" srcId="{AFB428D4-9F3F-4285-80DE-AA6F32F1FB62}" destId="{DC9ABAE2-8BFA-41FD-8593-91DA482D8BF9}" srcOrd="1" destOrd="0" parTransId="{F3FF8B2D-D52E-4966-A926-66C87E7176C2}" sibTransId="{2C29D1B8-262B-4FE1-9E84-775D8E02936E}"/>
    <dgm:cxn modelId="{59499DA9-8269-4632-A482-7FA8BE8C4271}" type="presParOf" srcId="{55F3DFCA-A296-4BE6-93ED-3BA77A86D63B}" destId="{955FE5D5-7C00-4DA3-90A4-6F2086F83490}" srcOrd="0" destOrd="0" presId="urn:microsoft.com/office/officeart/2018/5/layout/CenteredIconLabelDescriptionList"/>
    <dgm:cxn modelId="{F90B78D9-339F-4AE3-8A69-B743CCE61870}" type="presParOf" srcId="{955FE5D5-7C00-4DA3-90A4-6F2086F83490}" destId="{563BCEFF-1450-499E-9B12-D354121FAC2D}" srcOrd="0" destOrd="0" presId="urn:microsoft.com/office/officeart/2018/5/layout/CenteredIconLabelDescriptionList"/>
    <dgm:cxn modelId="{1E01221F-C502-4CC7-9C4E-5BD7BDD899F6}" type="presParOf" srcId="{955FE5D5-7C00-4DA3-90A4-6F2086F83490}" destId="{856AC16C-EC4D-41BC-BDFB-B0354D7929CC}" srcOrd="1" destOrd="0" presId="urn:microsoft.com/office/officeart/2018/5/layout/CenteredIconLabelDescriptionList"/>
    <dgm:cxn modelId="{14584D82-5BF7-4610-9238-061EF6522C06}" type="presParOf" srcId="{955FE5D5-7C00-4DA3-90A4-6F2086F83490}" destId="{7931AF6E-F8A5-407D-821E-98E539CDC99B}" srcOrd="2" destOrd="0" presId="urn:microsoft.com/office/officeart/2018/5/layout/CenteredIconLabelDescriptionList"/>
    <dgm:cxn modelId="{867DDE33-8E5C-47C7-A183-6E71AD39B642}" type="presParOf" srcId="{955FE5D5-7C00-4DA3-90A4-6F2086F83490}" destId="{A3ECFD77-BD1A-44A2-9794-0D98C218D048}" srcOrd="3" destOrd="0" presId="urn:microsoft.com/office/officeart/2018/5/layout/CenteredIconLabelDescriptionList"/>
    <dgm:cxn modelId="{A5F0BA78-DC49-4EBA-A9C7-D945014568A1}" type="presParOf" srcId="{955FE5D5-7C00-4DA3-90A4-6F2086F83490}" destId="{3E4F5093-6FAD-4669-A57F-D2731FEBAC23}" srcOrd="4" destOrd="0" presId="urn:microsoft.com/office/officeart/2018/5/layout/CenteredIconLabelDescriptionList"/>
    <dgm:cxn modelId="{DC6E98F6-3E0D-43F8-A6BA-DA275B42A5D2}" type="presParOf" srcId="{55F3DFCA-A296-4BE6-93ED-3BA77A86D63B}" destId="{A6FAFD96-14AD-4F3C-B29A-757161924A0E}" srcOrd="1" destOrd="0" presId="urn:microsoft.com/office/officeart/2018/5/layout/CenteredIconLabelDescriptionList"/>
    <dgm:cxn modelId="{F6263B28-6BC2-4271-A9DB-9C912276E40D}" type="presParOf" srcId="{55F3DFCA-A296-4BE6-93ED-3BA77A86D63B}" destId="{5C9C3189-97C6-47D1-BDBF-DC8F455832B7}" srcOrd="2" destOrd="0" presId="urn:microsoft.com/office/officeart/2018/5/layout/CenteredIconLabelDescriptionList"/>
    <dgm:cxn modelId="{9EB64297-57E0-414C-A8BE-ACF0D0871A38}" type="presParOf" srcId="{5C9C3189-97C6-47D1-BDBF-DC8F455832B7}" destId="{B7EFFB46-8B6E-4B41-9C3F-AB789A973068}" srcOrd="0" destOrd="0" presId="urn:microsoft.com/office/officeart/2018/5/layout/CenteredIconLabelDescriptionList"/>
    <dgm:cxn modelId="{137B5977-73C3-40E0-B4B3-D168B0B9F67E}" type="presParOf" srcId="{5C9C3189-97C6-47D1-BDBF-DC8F455832B7}" destId="{A2D7F74A-08E0-405F-99D8-322596690364}" srcOrd="1" destOrd="0" presId="urn:microsoft.com/office/officeart/2018/5/layout/CenteredIconLabelDescriptionList"/>
    <dgm:cxn modelId="{FF97616D-0BA4-4BAF-B45F-19E75E4F44A0}" type="presParOf" srcId="{5C9C3189-97C6-47D1-BDBF-DC8F455832B7}" destId="{4439CA90-AD2A-4D33-B3A6-3D2659C16CD7}" srcOrd="2" destOrd="0" presId="urn:microsoft.com/office/officeart/2018/5/layout/CenteredIconLabelDescriptionList"/>
    <dgm:cxn modelId="{585020B9-8B2F-4A8D-A3FD-1458F613F2F9}" type="presParOf" srcId="{5C9C3189-97C6-47D1-BDBF-DC8F455832B7}" destId="{61EB1B81-F297-45B4-96E0-372AE72BA69D}" srcOrd="3" destOrd="0" presId="urn:microsoft.com/office/officeart/2018/5/layout/CenteredIconLabelDescriptionList"/>
    <dgm:cxn modelId="{4AB9DDF4-46E7-444F-A243-9986CA973382}" type="presParOf" srcId="{5C9C3189-97C6-47D1-BDBF-DC8F455832B7}" destId="{7FFBFA97-AA25-4D11-83C5-10C3DF156C5B}" srcOrd="4" destOrd="0" presId="urn:microsoft.com/office/officeart/2018/5/layout/CenteredIconLabelDescriptionList"/>
    <dgm:cxn modelId="{92D83982-C04C-4952-A536-D50EFC0EA5C0}" type="presParOf" srcId="{55F3DFCA-A296-4BE6-93ED-3BA77A86D63B}" destId="{A9F21CC1-FBE7-4BE2-A683-BDAF814E35B1}" srcOrd="3" destOrd="0" presId="urn:microsoft.com/office/officeart/2018/5/layout/CenteredIconLabelDescriptionList"/>
    <dgm:cxn modelId="{5DAF3C62-320C-4ED9-8908-6F767B614C25}" type="presParOf" srcId="{55F3DFCA-A296-4BE6-93ED-3BA77A86D63B}" destId="{30C366E1-A51C-4AC3-BB70-F3520F5CAEFE}" srcOrd="4" destOrd="0" presId="urn:microsoft.com/office/officeart/2018/5/layout/CenteredIconLabelDescriptionList"/>
    <dgm:cxn modelId="{126C9A4C-A51A-487D-B165-FA9963C06648}" type="presParOf" srcId="{30C366E1-A51C-4AC3-BB70-F3520F5CAEFE}" destId="{247E839A-0826-4578-8D27-D33F6F9EEC44}" srcOrd="0" destOrd="0" presId="urn:microsoft.com/office/officeart/2018/5/layout/CenteredIconLabelDescriptionList"/>
    <dgm:cxn modelId="{3DD6A993-E297-4816-AE17-4CCA53A0480A}" type="presParOf" srcId="{30C366E1-A51C-4AC3-BB70-F3520F5CAEFE}" destId="{F6492912-42D0-4E81-939B-023D82E15FBE}" srcOrd="1" destOrd="0" presId="urn:microsoft.com/office/officeart/2018/5/layout/CenteredIconLabelDescriptionList"/>
    <dgm:cxn modelId="{66F36363-F219-46C7-9F86-10962025FBD7}" type="presParOf" srcId="{30C366E1-A51C-4AC3-BB70-F3520F5CAEFE}" destId="{A55AB2B9-797C-4FDE-AE49-FA19E709DC90}" srcOrd="2" destOrd="0" presId="urn:microsoft.com/office/officeart/2018/5/layout/CenteredIconLabelDescriptionList"/>
    <dgm:cxn modelId="{53D9F4B0-D72B-401A-B4AE-3421E997FFE2}" type="presParOf" srcId="{30C366E1-A51C-4AC3-BB70-F3520F5CAEFE}" destId="{9B5FCCB3-93FE-4343-8B0C-959F3F44E665}" srcOrd="3" destOrd="0" presId="urn:microsoft.com/office/officeart/2018/5/layout/CenteredIconLabelDescriptionList"/>
    <dgm:cxn modelId="{70E37DDF-CDD2-496C-B511-4B5555BB33EC}" type="presParOf" srcId="{30C366E1-A51C-4AC3-BB70-F3520F5CAEFE}" destId="{399FB2F4-65CC-4B5C-813F-EA684705B17E}" srcOrd="4" destOrd="0" presId="urn:microsoft.com/office/officeart/2018/5/layout/CenteredIconLabelDescriptionList"/>
    <dgm:cxn modelId="{738026C9-EE94-4EDD-9723-D5B211C779AE}" type="presParOf" srcId="{55F3DFCA-A296-4BE6-93ED-3BA77A86D63B}" destId="{0A6FEF34-A1BB-4BF8-A7E1-440CEFCA91F4}" srcOrd="5" destOrd="0" presId="urn:microsoft.com/office/officeart/2018/5/layout/CenteredIconLabelDescriptionList"/>
    <dgm:cxn modelId="{4A8776D9-C4ED-4CED-ADA4-870EE619A977}" type="presParOf" srcId="{55F3DFCA-A296-4BE6-93ED-3BA77A86D63B}" destId="{E94AAD2B-DECF-49C7-9B51-35570EE1DAFF}" srcOrd="6" destOrd="0" presId="urn:microsoft.com/office/officeart/2018/5/layout/CenteredIconLabelDescriptionList"/>
    <dgm:cxn modelId="{6CABB801-B700-4992-9885-FD45D39BBB88}" type="presParOf" srcId="{E94AAD2B-DECF-49C7-9B51-35570EE1DAFF}" destId="{9E41B37E-D8FE-47B1-B2B5-9189415BB130}" srcOrd="0" destOrd="0" presId="urn:microsoft.com/office/officeart/2018/5/layout/CenteredIconLabelDescriptionList"/>
    <dgm:cxn modelId="{4BED60D9-1036-48A9-B01F-6D7C27DB036D}" type="presParOf" srcId="{E94AAD2B-DECF-49C7-9B51-35570EE1DAFF}" destId="{7B9ACFAE-840B-47C4-A02D-DE1EB00469D4}" srcOrd="1" destOrd="0" presId="urn:microsoft.com/office/officeart/2018/5/layout/CenteredIconLabelDescriptionList"/>
    <dgm:cxn modelId="{155280AA-A4DF-4654-9133-AE674A8889D0}" type="presParOf" srcId="{E94AAD2B-DECF-49C7-9B51-35570EE1DAFF}" destId="{DF3A71D2-0FC8-42DC-A587-BC840B976D2D}" srcOrd="2" destOrd="0" presId="urn:microsoft.com/office/officeart/2018/5/layout/CenteredIconLabelDescriptionList"/>
    <dgm:cxn modelId="{CC171124-BE41-4164-88AA-217190201A6D}" type="presParOf" srcId="{E94AAD2B-DECF-49C7-9B51-35570EE1DAFF}" destId="{4AF6C4DC-0CD9-49FC-B48F-BF1436CF1269}" srcOrd="3" destOrd="0" presId="urn:microsoft.com/office/officeart/2018/5/layout/CenteredIconLabelDescriptionList"/>
    <dgm:cxn modelId="{C94FB8D8-4ABA-4084-9965-ECD14167880A}" type="presParOf" srcId="{E94AAD2B-DECF-49C7-9B51-35570EE1DAFF}" destId="{F3C34B10-77A6-40B6-B53E-1AE5AE372FD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2FEB5-8B78-4C90-BF3A-8C857B678CAA}">
      <dsp:nvSpPr>
        <dsp:cNvPr id="0" name=""/>
        <dsp:cNvSpPr/>
      </dsp:nvSpPr>
      <dsp:spPr>
        <a:xfrm>
          <a:off x="0" y="59805"/>
          <a:ext cx="10905066" cy="64759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Hussein </a:t>
          </a:r>
          <a:r>
            <a:rPr lang="en-US" sz="2700" kern="1200" dirty="0" err="1"/>
            <a:t>Abumelih</a:t>
          </a:r>
          <a:r>
            <a:rPr lang="en-US" sz="2700" kern="1200" dirty="0"/>
            <a:t> - Scrum Trainer</a:t>
          </a:r>
        </a:p>
      </dsp:txBody>
      <dsp:txXfrm>
        <a:off x="31613" y="91418"/>
        <a:ext cx="10841840" cy="584369"/>
      </dsp:txXfrm>
    </dsp:sp>
    <dsp:sp modelId="{B0D75C0A-56FB-427F-860D-FFAFAA36575E}">
      <dsp:nvSpPr>
        <dsp:cNvPr id="0" name=""/>
        <dsp:cNvSpPr/>
      </dsp:nvSpPr>
      <dsp:spPr>
        <a:xfrm>
          <a:off x="0" y="785160"/>
          <a:ext cx="10905066" cy="647595"/>
        </a:xfrm>
        <a:prstGeom prst="roundRect">
          <a:avLst/>
        </a:prstGeom>
        <a:solidFill>
          <a:schemeClr val="accent1">
            <a:shade val="80000"/>
            <a:hueOff val="69857"/>
            <a:satOff val="-1251"/>
            <a:lumOff val="53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Dani </a:t>
          </a:r>
          <a:r>
            <a:rPr lang="en-US" sz="2700" kern="1200" dirty="0" err="1"/>
            <a:t>Gramatikov</a:t>
          </a:r>
          <a:r>
            <a:rPr lang="en-US" sz="2700" kern="1200" dirty="0"/>
            <a:t> - Developer Back-End</a:t>
          </a:r>
        </a:p>
      </dsp:txBody>
      <dsp:txXfrm>
        <a:off x="31613" y="816773"/>
        <a:ext cx="10841840" cy="584369"/>
      </dsp:txXfrm>
    </dsp:sp>
    <dsp:sp modelId="{437508A0-23CD-4A99-9A6F-F193A6391EDF}">
      <dsp:nvSpPr>
        <dsp:cNvPr id="0" name=""/>
        <dsp:cNvSpPr/>
      </dsp:nvSpPr>
      <dsp:spPr>
        <a:xfrm>
          <a:off x="0" y="1510516"/>
          <a:ext cx="10905066" cy="647595"/>
        </a:xfrm>
        <a:prstGeom prst="roundRect">
          <a:avLst/>
        </a:prstGeom>
        <a:solidFill>
          <a:schemeClr val="accent1">
            <a:shade val="80000"/>
            <a:hueOff val="139713"/>
            <a:satOff val="-2502"/>
            <a:lumOff val="10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Daniel Kolev - Developer Back-End</a:t>
          </a:r>
        </a:p>
      </dsp:txBody>
      <dsp:txXfrm>
        <a:off x="31613" y="1542129"/>
        <a:ext cx="10841840" cy="584369"/>
      </dsp:txXfrm>
    </dsp:sp>
    <dsp:sp modelId="{03460A24-9A5C-4929-A91D-D495C12F4163}">
      <dsp:nvSpPr>
        <dsp:cNvPr id="0" name=""/>
        <dsp:cNvSpPr/>
      </dsp:nvSpPr>
      <dsp:spPr>
        <a:xfrm>
          <a:off x="0" y="2235871"/>
          <a:ext cx="10905066" cy="647595"/>
        </a:xfrm>
        <a:prstGeom prst="roundRect">
          <a:avLst/>
        </a:prstGeom>
        <a:solidFill>
          <a:schemeClr val="accent1">
            <a:shade val="80000"/>
            <a:hueOff val="209570"/>
            <a:satOff val="-3754"/>
            <a:lumOff val="15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Danail </a:t>
          </a:r>
          <a:r>
            <a:rPr lang="en-US" sz="2700" kern="1200" dirty="0" err="1"/>
            <a:t>Phurnika</a:t>
          </a:r>
          <a:r>
            <a:rPr lang="en-US" sz="2700" kern="1200" dirty="0"/>
            <a:t> - Developer Front-End</a:t>
          </a:r>
        </a:p>
      </dsp:txBody>
      <dsp:txXfrm>
        <a:off x="31613" y="2267484"/>
        <a:ext cx="10841840" cy="584369"/>
      </dsp:txXfrm>
    </dsp:sp>
    <dsp:sp modelId="{34E518CA-7F54-4F4B-8C7B-F2000A3A912F}">
      <dsp:nvSpPr>
        <dsp:cNvPr id="0" name=""/>
        <dsp:cNvSpPr/>
      </dsp:nvSpPr>
      <dsp:spPr>
        <a:xfrm>
          <a:off x="0" y="2961226"/>
          <a:ext cx="10905066" cy="647595"/>
        </a:xfrm>
        <a:prstGeom prst="roundRect">
          <a:avLst/>
        </a:prstGeom>
        <a:solidFill>
          <a:schemeClr val="accent1">
            <a:shade val="80000"/>
            <a:hueOff val="279426"/>
            <a:satOff val="-5005"/>
            <a:lumOff val="212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Kaloyan Yordanov - Developer Front-End</a:t>
          </a:r>
        </a:p>
      </dsp:txBody>
      <dsp:txXfrm>
        <a:off x="31613" y="2992839"/>
        <a:ext cx="10841840" cy="584369"/>
      </dsp:txXfrm>
    </dsp:sp>
    <dsp:sp modelId="{2F93244B-BCAA-4C1C-ABD2-FFE9E3DDD2AD}">
      <dsp:nvSpPr>
        <dsp:cNvPr id="0" name=""/>
        <dsp:cNvSpPr/>
      </dsp:nvSpPr>
      <dsp:spPr>
        <a:xfrm>
          <a:off x="0" y="3686581"/>
          <a:ext cx="10905066" cy="647595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Alexander </a:t>
          </a:r>
          <a:r>
            <a:rPr lang="en-US" sz="2700" kern="1200" dirty="0" err="1"/>
            <a:t>Photev</a:t>
          </a:r>
          <a:r>
            <a:rPr lang="en-US" sz="2700" kern="1200" dirty="0"/>
            <a:t> - Designer</a:t>
          </a:r>
        </a:p>
      </dsp:txBody>
      <dsp:txXfrm>
        <a:off x="31613" y="3718194"/>
        <a:ext cx="10841840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CEFF-1450-499E-9B12-D354121FAC2D}">
      <dsp:nvSpPr>
        <dsp:cNvPr id="0" name=""/>
        <dsp:cNvSpPr/>
      </dsp:nvSpPr>
      <dsp:spPr>
        <a:xfrm>
          <a:off x="762194" y="799536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1AF6E-F8A5-407D-821E-98E539CDC99B}">
      <dsp:nvSpPr>
        <dsp:cNvPr id="0" name=""/>
        <dsp:cNvSpPr/>
      </dsp:nvSpPr>
      <dsp:spPr>
        <a:xfrm>
          <a:off x="8092" y="1713411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1.Topic</a:t>
          </a:r>
        </a:p>
      </dsp:txBody>
      <dsp:txXfrm>
        <a:off x="8092" y="1713411"/>
        <a:ext cx="2320312" cy="435058"/>
      </dsp:txXfrm>
    </dsp:sp>
    <dsp:sp modelId="{3E4F5093-6FAD-4669-A57F-D2731FEBAC23}">
      <dsp:nvSpPr>
        <dsp:cNvPr id="0" name=""/>
        <dsp:cNvSpPr/>
      </dsp:nvSpPr>
      <dsp:spPr>
        <a:xfrm>
          <a:off x="8092" y="2195803"/>
          <a:ext cx="2320312" cy="97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FFB46-8B6E-4B41-9C3F-AB789A973068}">
      <dsp:nvSpPr>
        <dsp:cNvPr id="0" name=""/>
        <dsp:cNvSpPr/>
      </dsp:nvSpPr>
      <dsp:spPr>
        <a:xfrm>
          <a:off x="3488561" y="75660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9CA90-AD2A-4D33-B3A6-3D2659C16CD7}">
      <dsp:nvSpPr>
        <dsp:cNvPr id="0" name=""/>
        <dsp:cNvSpPr/>
      </dsp:nvSpPr>
      <dsp:spPr>
        <a:xfrm>
          <a:off x="2734460" y="1674172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libri Light" panose="020F0302020204030204"/>
            </a:rPr>
            <a:t>2</a:t>
          </a:r>
          <a:r>
            <a:rPr lang="en-US" sz="1400" kern="1200"/>
            <a:t>.Summary</a:t>
          </a:r>
        </a:p>
      </dsp:txBody>
      <dsp:txXfrm>
        <a:off x="2734460" y="1674172"/>
        <a:ext cx="2320312" cy="435058"/>
      </dsp:txXfrm>
    </dsp:sp>
    <dsp:sp modelId="{7FFBFA97-AA25-4D11-83C5-10C3DF156C5B}">
      <dsp:nvSpPr>
        <dsp:cNvPr id="0" name=""/>
        <dsp:cNvSpPr/>
      </dsp:nvSpPr>
      <dsp:spPr>
        <a:xfrm>
          <a:off x="2734460" y="2158281"/>
          <a:ext cx="2320312" cy="1050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Goal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Main stages in accomplishment of the project: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Planning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Realization</a:t>
          </a:r>
        </a:p>
      </dsp:txBody>
      <dsp:txXfrm>
        <a:off x="2734460" y="2158281"/>
        <a:ext cx="2320312" cy="1050844"/>
      </dsp:txXfrm>
    </dsp:sp>
    <dsp:sp modelId="{247E839A-0826-4578-8D27-D33F6F9EEC44}">
      <dsp:nvSpPr>
        <dsp:cNvPr id="0" name=""/>
        <dsp:cNvSpPr/>
      </dsp:nvSpPr>
      <dsp:spPr>
        <a:xfrm>
          <a:off x="6214928" y="75660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AB2B9-797C-4FDE-AE49-FA19E709DC90}">
      <dsp:nvSpPr>
        <dsp:cNvPr id="0" name=""/>
        <dsp:cNvSpPr/>
      </dsp:nvSpPr>
      <dsp:spPr>
        <a:xfrm>
          <a:off x="5460827" y="1674172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libri Light" panose="020F0302020204030204"/>
            </a:rPr>
            <a:t>3.Main problems during realization</a:t>
          </a:r>
        </a:p>
      </dsp:txBody>
      <dsp:txXfrm>
        <a:off x="5460827" y="1674172"/>
        <a:ext cx="2320312" cy="435058"/>
      </dsp:txXfrm>
    </dsp:sp>
    <dsp:sp modelId="{399FB2F4-65CC-4B5C-813F-EA684705B17E}">
      <dsp:nvSpPr>
        <dsp:cNvPr id="0" name=""/>
        <dsp:cNvSpPr/>
      </dsp:nvSpPr>
      <dsp:spPr>
        <a:xfrm>
          <a:off x="5460827" y="2158281"/>
          <a:ext cx="2320312" cy="1050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Time management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Working with files</a:t>
          </a:r>
          <a:endParaRPr lang="en-US" sz="1100" kern="1200"/>
        </a:p>
      </dsp:txBody>
      <dsp:txXfrm>
        <a:off x="5460827" y="2158281"/>
        <a:ext cx="2320312" cy="1050844"/>
      </dsp:txXfrm>
    </dsp:sp>
    <dsp:sp modelId="{9E41B37E-D8FE-47B1-B2B5-9189415BB130}">
      <dsp:nvSpPr>
        <dsp:cNvPr id="0" name=""/>
        <dsp:cNvSpPr/>
      </dsp:nvSpPr>
      <dsp:spPr>
        <a:xfrm>
          <a:off x="8941296" y="75660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A71D2-0FC8-42DC-A587-BC840B976D2D}">
      <dsp:nvSpPr>
        <dsp:cNvPr id="0" name=""/>
        <dsp:cNvSpPr/>
      </dsp:nvSpPr>
      <dsp:spPr>
        <a:xfrm>
          <a:off x="8187194" y="1674172"/>
          <a:ext cx="2320312" cy="435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libri Light" panose="020F0302020204030204"/>
            </a:rPr>
            <a:t>4.Going through the code</a:t>
          </a:r>
          <a:endParaRPr lang="en-US" sz="1400" kern="1200"/>
        </a:p>
      </dsp:txBody>
      <dsp:txXfrm>
        <a:off x="8187194" y="1674172"/>
        <a:ext cx="2320312" cy="435058"/>
      </dsp:txXfrm>
    </dsp:sp>
    <dsp:sp modelId="{F3C34B10-77A6-40B6-B53E-1AE5AE372FDB}">
      <dsp:nvSpPr>
        <dsp:cNvPr id="0" name=""/>
        <dsp:cNvSpPr/>
      </dsp:nvSpPr>
      <dsp:spPr>
        <a:xfrm>
          <a:off x="8187194" y="2158281"/>
          <a:ext cx="2320312" cy="1050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5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1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5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7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0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8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4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8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8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4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ANTA_LUCIA_BLUE_OCEAN_-_panoramio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11AEA-17F4-429F-874B-A1DCC08E591B}"/>
              </a:ext>
            </a:extLst>
          </p:cNvPr>
          <p:cNvSpPr txBox="1"/>
          <p:nvPr/>
        </p:nvSpPr>
        <p:spPr>
          <a:xfrm>
            <a:off x="8726653" y="4799046"/>
            <a:ext cx="3449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2A1E71F1-CA79-4AE6-A586-5CE4193C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34" y="2514303"/>
            <a:ext cx="3548332" cy="20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326D6-555D-47B6-A921-00A0A505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 cap="all" dirty="0">
                <a:ea typeface="+mj-lt"/>
                <a:cs typeface="+mj-lt"/>
              </a:rPr>
              <a:t>TEAMMATES</a:t>
            </a:r>
            <a:endParaRPr lang="en-US" sz="3600" b="1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25CA-0C4E-43E9-B043-35DF4B08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12C1EAC2-09BA-4A33-996B-D76A03563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5021741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2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67CD8-5947-4510-BB36-0D7B56C5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Calibri"/>
                <a:cs typeface="Calibri"/>
              </a:rPr>
              <a:t>Contents</a:t>
            </a:r>
            <a:endParaRPr lang="en-US" sz="360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sz="36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235EB05-B6A9-4263-A5F7-BCB9B3DDD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285854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9433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0326BF-04FC-4279-BCCC-26F4A4746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393" b="860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5DFB2-7C70-442F-AF98-A46BCF148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>
                <a:solidFill>
                  <a:srgbClr val="FFFFFF"/>
                </a:solidFill>
                <a:cs typeface="Calibri Light"/>
              </a:rPr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C84E8-1791-4E07-8883-F3CAFB7AC769}"/>
              </a:ext>
            </a:extLst>
          </p:cNvPr>
          <p:cNvSpPr txBox="1"/>
          <p:nvPr/>
        </p:nvSpPr>
        <p:spPr>
          <a:xfrm>
            <a:off x="9867484" y="6657945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0462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86E540-23A9-4FC7-BAC0-1C95B12ED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" r="6766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FF038-B542-4185-873C-D70DA660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Goal 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4D7A-B66E-442E-BABB-A0639705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Goal - our goal was to create a informational website and application with up-to-date information about aquatic resources and animals and etc.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sz="17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7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87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BC16A-57B0-4584-A9A6-DAE6906D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 Main stages in accomplishment of the project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10E033-E113-4195-A1FD-1D5C1D907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5" r="-1" b="14568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078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B7750-8D5F-46E4-B9B4-FEEA551F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Difficulties during realisation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233FEE6B-5F01-4790-AEFB-0605303F6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8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625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14D23-5472-40A5-A6D8-46FB2A0E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b="1" kern="1200" dirty="0">
                <a:latin typeface="+mj-lt"/>
                <a:ea typeface="+mj-ea"/>
                <a:cs typeface="+mj-cs"/>
              </a:rPr>
              <a:t>Going through the </a:t>
            </a:r>
            <a:r>
              <a:rPr lang="en-US" sz="11500" b="1" dirty="0"/>
              <a:t>project</a:t>
            </a:r>
            <a:endParaRPr lang="en-US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893623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B2E49-210B-442A-B659-D0A8373E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b="1" cap="all" dirty="0">
                <a:ea typeface="+mj-lt"/>
                <a:cs typeface="+mj-lt"/>
              </a:rPr>
              <a:t>THANK YOU FOR YOUR ATTENTION!</a:t>
            </a:r>
            <a:endParaRPr lang="en-US" sz="6600" b="1">
              <a:ea typeface="+mj-lt"/>
              <a:cs typeface="+mj-lt"/>
            </a:endParaRPr>
          </a:p>
          <a:p>
            <a:endParaRPr lang="en-US" sz="66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81561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TEAMMATES</vt:lpstr>
      <vt:lpstr>Contents </vt:lpstr>
      <vt:lpstr>Summary</vt:lpstr>
      <vt:lpstr>Goal </vt:lpstr>
      <vt:lpstr> Main stages in accomplishment of the project</vt:lpstr>
      <vt:lpstr>Difficulties during realisation</vt:lpstr>
      <vt:lpstr>Going through the project</vt:lpstr>
      <vt:lpstr>THANK YOU FOR YOUR 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188</cp:revision>
  <dcterms:created xsi:type="dcterms:W3CDTF">2020-06-12T17:04:06Z</dcterms:created>
  <dcterms:modified xsi:type="dcterms:W3CDTF">2021-06-27T22:33:23Z</dcterms:modified>
</cp:coreProperties>
</file>