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E6E81-C075-4493-BFDA-37AA251F2A2D}" v="420" dt="2021-01-03T20:00:40.993"/>
    <p1510:client id="{47B77A0C-FA4F-2918-9FC3-096A121A49F4}" v="288" dt="2021-01-07T20:07:58.888"/>
    <p1510:client id="{86C0365F-0BDC-66D3-CEC6-8DF6747992CB}" v="554" dt="2021-01-10T18:54:12.308"/>
    <p1510:client id="{98696C9B-22B7-C941-CB4D-3ED0E2CF4F84}" v="194" dt="2021-01-04T18:24:38.032"/>
    <p1510:client id="{AA99B8B2-5615-47AE-99F9-9D1367CBA78C}" v="23" dt="2021-01-05T18:34:59.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73CFD-B946-4A8C-BD61-4E388B335946}"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lang="en-US"/>
        </a:p>
      </dgm:t>
    </dgm:pt>
    <dgm:pt modelId="{B7F7469B-350B-4DCD-8576-A2AEE3C90124}">
      <dgm:prSet phldrT="[Text]" phldr="0"/>
      <dgm:spPr/>
      <dgm:t>
        <a:bodyPr/>
        <a:lstStyle/>
        <a:p>
          <a:pPr rtl="0"/>
          <a:r>
            <a:rPr lang="en-US" dirty="0"/>
            <a:t>Hussein </a:t>
          </a:r>
          <a:r>
            <a:rPr lang="en-US" dirty="0" err="1"/>
            <a:t>Abumelih</a:t>
          </a:r>
          <a:r>
            <a:rPr lang="en-US" dirty="0"/>
            <a:t> – Scrum Trainer</a:t>
          </a:r>
        </a:p>
      </dgm:t>
    </dgm:pt>
    <dgm:pt modelId="{6331F626-9F21-4C4C-BC36-50A2461DF5E9}" type="parTrans" cxnId="{BB2EF449-9B64-4170-AA0E-45F0A7B2FFFD}">
      <dgm:prSet/>
      <dgm:spPr/>
      <dgm:t>
        <a:bodyPr/>
        <a:lstStyle/>
        <a:p>
          <a:endParaRPr lang="en-US"/>
        </a:p>
      </dgm:t>
    </dgm:pt>
    <dgm:pt modelId="{9BF163DA-5EEC-4CAD-AFD9-AD1E1215967D}" type="sibTrans" cxnId="{BB2EF449-9B64-4170-AA0E-45F0A7B2FFFD}">
      <dgm:prSet/>
      <dgm:spPr/>
      <dgm:t>
        <a:bodyPr/>
        <a:lstStyle/>
        <a:p>
          <a:endParaRPr lang="en-US"/>
        </a:p>
      </dgm:t>
    </dgm:pt>
    <dgm:pt modelId="{CBC38E7C-0470-4D93-AD66-3697D7E44A88}">
      <dgm:prSet phldrT="[Text]" phldr="0"/>
      <dgm:spPr/>
      <dgm:t>
        <a:bodyPr/>
        <a:lstStyle/>
        <a:p>
          <a:pPr rtl="0"/>
          <a:r>
            <a:rPr lang="en-US" dirty="0"/>
            <a:t>Bozhidar Dimitrov – Developer</a:t>
          </a:r>
        </a:p>
      </dgm:t>
    </dgm:pt>
    <dgm:pt modelId="{F1A5E89D-95ED-4A64-B064-408C65B4B7C0}" type="parTrans" cxnId="{117BB206-0CB0-42FA-8EB3-FB94F84D0E65}">
      <dgm:prSet/>
      <dgm:spPr/>
      <dgm:t>
        <a:bodyPr/>
        <a:lstStyle/>
        <a:p>
          <a:endParaRPr lang="en-US"/>
        </a:p>
      </dgm:t>
    </dgm:pt>
    <dgm:pt modelId="{8E4FD6F3-68F7-406D-8CBF-600C84CC23CF}" type="sibTrans" cxnId="{117BB206-0CB0-42FA-8EB3-FB94F84D0E65}">
      <dgm:prSet/>
      <dgm:spPr/>
      <dgm:t>
        <a:bodyPr/>
        <a:lstStyle/>
        <a:p>
          <a:endParaRPr lang="en-US"/>
        </a:p>
      </dgm:t>
    </dgm:pt>
    <dgm:pt modelId="{A216B194-71F2-4E60-8C1A-4B084AAAE59B}">
      <dgm:prSet phldrT="[Text]" phldr="0"/>
      <dgm:spPr/>
      <dgm:t>
        <a:bodyPr/>
        <a:lstStyle/>
        <a:p>
          <a:pPr rtl="0"/>
          <a:r>
            <a:rPr lang="en-US" dirty="0"/>
            <a:t>Anton Slavov – Developer</a:t>
          </a:r>
        </a:p>
      </dgm:t>
    </dgm:pt>
    <dgm:pt modelId="{552832B9-3EF8-4967-9AC0-E8506A7A9E92}" type="parTrans" cxnId="{159DBA5D-9844-4EA7-A51D-DD18562D65FF}">
      <dgm:prSet/>
      <dgm:spPr/>
      <dgm:t>
        <a:bodyPr/>
        <a:lstStyle/>
        <a:p>
          <a:endParaRPr lang="en-US"/>
        </a:p>
      </dgm:t>
    </dgm:pt>
    <dgm:pt modelId="{ED0BBEC1-2CFC-4F91-AA78-244F5D439D7A}" type="sibTrans" cxnId="{159DBA5D-9844-4EA7-A51D-DD18562D65FF}">
      <dgm:prSet/>
      <dgm:spPr/>
      <dgm:t>
        <a:bodyPr/>
        <a:lstStyle/>
        <a:p>
          <a:endParaRPr lang="en-US"/>
        </a:p>
      </dgm:t>
    </dgm:pt>
    <dgm:pt modelId="{4E9A7CC0-C7F1-46A3-8CC4-3A23566F3846}">
      <dgm:prSet phldrT="[Text]" phldr="0"/>
      <dgm:spPr/>
      <dgm:t>
        <a:bodyPr/>
        <a:lstStyle/>
        <a:p>
          <a:pPr rtl="0"/>
          <a:r>
            <a:rPr lang="en-US" dirty="0"/>
            <a:t>Jacqueline Yordanova – Documentation</a:t>
          </a:r>
        </a:p>
      </dgm:t>
    </dgm:pt>
    <dgm:pt modelId="{8BA931B1-6357-4DC9-B97A-13827609EB47}" type="parTrans" cxnId="{825B3BF8-C257-47D9-A822-6714667CF6E2}">
      <dgm:prSet/>
      <dgm:spPr/>
      <dgm:t>
        <a:bodyPr/>
        <a:lstStyle/>
        <a:p>
          <a:endParaRPr lang="en-US"/>
        </a:p>
      </dgm:t>
    </dgm:pt>
    <dgm:pt modelId="{6A15F9D2-AE54-44CB-8376-4B12A9C2604A}" type="sibTrans" cxnId="{825B3BF8-C257-47D9-A822-6714667CF6E2}">
      <dgm:prSet/>
      <dgm:spPr/>
      <dgm:t>
        <a:bodyPr/>
        <a:lstStyle/>
        <a:p>
          <a:endParaRPr lang="en-US"/>
        </a:p>
      </dgm:t>
    </dgm:pt>
    <dgm:pt modelId="{E8D86630-FB4E-444E-864D-75BF830C43C0}">
      <dgm:prSet phldr="0"/>
      <dgm:spPr/>
      <dgm:t>
        <a:bodyPr/>
        <a:lstStyle/>
        <a:p>
          <a:pPr rtl="0"/>
          <a:r>
            <a:rPr lang="en-US" dirty="0"/>
            <a:t>Kaloyan Yordanov – Code Checker</a:t>
          </a:r>
        </a:p>
      </dgm:t>
    </dgm:pt>
    <dgm:pt modelId="{B59A51B4-1E43-4E1A-845C-7F017050FD95}" type="parTrans" cxnId="{B9115434-9EAD-45A1-84B4-7065E6541062}">
      <dgm:prSet/>
      <dgm:spPr/>
    </dgm:pt>
    <dgm:pt modelId="{A2086067-3B26-427B-89FC-D61040DA7A00}" type="sibTrans" cxnId="{B9115434-9EAD-45A1-84B4-7065E6541062}">
      <dgm:prSet/>
      <dgm:spPr/>
    </dgm:pt>
    <dgm:pt modelId="{43B411C2-83A0-4A25-AB86-12F2EF69E328}">
      <dgm:prSet phldr="0"/>
      <dgm:spPr/>
      <dgm:t>
        <a:bodyPr/>
        <a:lstStyle/>
        <a:p>
          <a:pPr rtl="0"/>
          <a:r>
            <a:rPr lang="en-US" dirty="0"/>
            <a:t>Volen Mateev – Quality Engineer</a:t>
          </a:r>
          <a:endParaRPr lang="en-US" dirty="0">
            <a:latin typeface="Century Schoolbook" panose="02040604050505020304"/>
          </a:endParaRPr>
        </a:p>
      </dgm:t>
    </dgm:pt>
    <dgm:pt modelId="{67745282-874F-4971-8685-CB00D7A20097}" type="parTrans" cxnId="{C4203470-57E6-417F-AE7A-6EE516C5FC25}">
      <dgm:prSet/>
      <dgm:spPr/>
    </dgm:pt>
    <dgm:pt modelId="{C199B182-4EB0-4864-8E15-340D54C737CE}" type="sibTrans" cxnId="{C4203470-57E6-417F-AE7A-6EE516C5FC25}">
      <dgm:prSet/>
      <dgm:spPr/>
    </dgm:pt>
    <dgm:pt modelId="{FA053CF7-8A35-4CAB-9534-5D7192A6E35B}" type="pres">
      <dgm:prSet presAssocID="{A8873CFD-B946-4A8C-BD61-4E388B335946}" presName="linear" presStyleCnt="0">
        <dgm:presLayoutVars>
          <dgm:animLvl val="lvl"/>
          <dgm:resizeHandles val="exact"/>
        </dgm:presLayoutVars>
      </dgm:prSet>
      <dgm:spPr/>
    </dgm:pt>
    <dgm:pt modelId="{8FEB8597-C62C-4D0A-8119-E6830F68DF84}" type="pres">
      <dgm:prSet presAssocID="{B7F7469B-350B-4DCD-8576-A2AEE3C90124}" presName="parentText" presStyleLbl="node1" presStyleIdx="0" presStyleCnt="6">
        <dgm:presLayoutVars>
          <dgm:chMax val="0"/>
          <dgm:bulletEnabled val="1"/>
        </dgm:presLayoutVars>
      </dgm:prSet>
      <dgm:spPr/>
    </dgm:pt>
    <dgm:pt modelId="{4DDFF8FE-A136-478C-B235-979B3A425314}" type="pres">
      <dgm:prSet presAssocID="{9BF163DA-5EEC-4CAD-AFD9-AD1E1215967D}" presName="spacer" presStyleCnt="0"/>
      <dgm:spPr/>
    </dgm:pt>
    <dgm:pt modelId="{428A88C7-C5A5-4B45-B666-B0EDC6B7B12A}" type="pres">
      <dgm:prSet presAssocID="{CBC38E7C-0470-4D93-AD66-3697D7E44A88}" presName="parentText" presStyleLbl="node1" presStyleIdx="1" presStyleCnt="6">
        <dgm:presLayoutVars>
          <dgm:chMax val="0"/>
          <dgm:bulletEnabled val="1"/>
        </dgm:presLayoutVars>
      </dgm:prSet>
      <dgm:spPr/>
    </dgm:pt>
    <dgm:pt modelId="{8AF9C5BE-B642-4CDF-BC84-B72ADEFE8728}" type="pres">
      <dgm:prSet presAssocID="{8E4FD6F3-68F7-406D-8CBF-600C84CC23CF}" presName="spacer" presStyleCnt="0"/>
      <dgm:spPr/>
    </dgm:pt>
    <dgm:pt modelId="{589EA96E-7835-4895-BE39-9BFE52A41659}" type="pres">
      <dgm:prSet presAssocID="{A216B194-71F2-4E60-8C1A-4B084AAAE59B}" presName="parentText" presStyleLbl="node1" presStyleIdx="2" presStyleCnt="6">
        <dgm:presLayoutVars>
          <dgm:chMax val="0"/>
          <dgm:bulletEnabled val="1"/>
        </dgm:presLayoutVars>
      </dgm:prSet>
      <dgm:spPr/>
    </dgm:pt>
    <dgm:pt modelId="{7527E838-D229-477A-AEB1-D43271D56681}" type="pres">
      <dgm:prSet presAssocID="{ED0BBEC1-2CFC-4F91-AA78-244F5D439D7A}" presName="spacer" presStyleCnt="0"/>
      <dgm:spPr/>
    </dgm:pt>
    <dgm:pt modelId="{C552D811-9EA2-4F9C-95E3-89DF34D4D3DB}" type="pres">
      <dgm:prSet presAssocID="{4E9A7CC0-C7F1-46A3-8CC4-3A23566F3846}" presName="parentText" presStyleLbl="node1" presStyleIdx="3" presStyleCnt="6">
        <dgm:presLayoutVars>
          <dgm:chMax val="0"/>
          <dgm:bulletEnabled val="1"/>
        </dgm:presLayoutVars>
      </dgm:prSet>
      <dgm:spPr/>
    </dgm:pt>
    <dgm:pt modelId="{B53B129A-43A6-44C8-87A6-EBC48B69D66D}" type="pres">
      <dgm:prSet presAssocID="{6A15F9D2-AE54-44CB-8376-4B12A9C2604A}" presName="spacer" presStyleCnt="0"/>
      <dgm:spPr/>
    </dgm:pt>
    <dgm:pt modelId="{B41CEA2B-FA74-48F7-8CA6-A110593D1254}" type="pres">
      <dgm:prSet presAssocID="{E8D86630-FB4E-444E-864D-75BF830C43C0}" presName="parentText" presStyleLbl="node1" presStyleIdx="4" presStyleCnt="6">
        <dgm:presLayoutVars>
          <dgm:chMax val="0"/>
          <dgm:bulletEnabled val="1"/>
        </dgm:presLayoutVars>
      </dgm:prSet>
      <dgm:spPr/>
    </dgm:pt>
    <dgm:pt modelId="{953309B5-09CD-4331-B4D6-B4EDEEE5511D}" type="pres">
      <dgm:prSet presAssocID="{A2086067-3B26-427B-89FC-D61040DA7A00}" presName="spacer" presStyleCnt="0"/>
      <dgm:spPr/>
    </dgm:pt>
    <dgm:pt modelId="{08394AE3-0409-4743-A878-F6530D2765B8}" type="pres">
      <dgm:prSet presAssocID="{43B411C2-83A0-4A25-AB86-12F2EF69E328}" presName="parentText" presStyleLbl="node1" presStyleIdx="5" presStyleCnt="6">
        <dgm:presLayoutVars>
          <dgm:chMax val="0"/>
          <dgm:bulletEnabled val="1"/>
        </dgm:presLayoutVars>
      </dgm:prSet>
      <dgm:spPr/>
    </dgm:pt>
  </dgm:ptLst>
  <dgm:cxnLst>
    <dgm:cxn modelId="{117BB206-0CB0-42FA-8EB3-FB94F84D0E65}" srcId="{A8873CFD-B946-4A8C-BD61-4E388B335946}" destId="{CBC38E7C-0470-4D93-AD66-3697D7E44A88}" srcOrd="1" destOrd="0" parTransId="{F1A5E89D-95ED-4A64-B064-408C65B4B7C0}" sibTransId="{8E4FD6F3-68F7-406D-8CBF-600C84CC23CF}"/>
    <dgm:cxn modelId="{B9115434-9EAD-45A1-84B4-7065E6541062}" srcId="{A8873CFD-B946-4A8C-BD61-4E388B335946}" destId="{E8D86630-FB4E-444E-864D-75BF830C43C0}" srcOrd="4" destOrd="0" parTransId="{B59A51B4-1E43-4E1A-845C-7F017050FD95}" sibTransId="{A2086067-3B26-427B-89FC-D61040DA7A00}"/>
    <dgm:cxn modelId="{159DBA5D-9844-4EA7-A51D-DD18562D65FF}" srcId="{A8873CFD-B946-4A8C-BD61-4E388B335946}" destId="{A216B194-71F2-4E60-8C1A-4B084AAAE59B}" srcOrd="2" destOrd="0" parTransId="{552832B9-3EF8-4967-9AC0-E8506A7A9E92}" sibTransId="{ED0BBEC1-2CFC-4F91-AA78-244F5D439D7A}"/>
    <dgm:cxn modelId="{CE65C447-B733-4292-9726-64ED6E99D2D4}" type="presOf" srcId="{A216B194-71F2-4E60-8C1A-4B084AAAE59B}" destId="{589EA96E-7835-4895-BE39-9BFE52A41659}" srcOrd="0" destOrd="0" presId="urn:microsoft.com/office/officeart/2005/8/layout/vList2"/>
    <dgm:cxn modelId="{589E7669-AAC0-4B76-9781-2C2DE32E4B62}" type="presOf" srcId="{CBC38E7C-0470-4D93-AD66-3697D7E44A88}" destId="{428A88C7-C5A5-4B45-B666-B0EDC6B7B12A}" srcOrd="0" destOrd="0" presId="urn:microsoft.com/office/officeart/2005/8/layout/vList2"/>
    <dgm:cxn modelId="{BB2EF449-9B64-4170-AA0E-45F0A7B2FFFD}" srcId="{A8873CFD-B946-4A8C-BD61-4E388B335946}" destId="{B7F7469B-350B-4DCD-8576-A2AEE3C90124}" srcOrd="0" destOrd="0" parTransId="{6331F626-9F21-4C4C-BC36-50A2461DF5E9}" sibTransId="{9BF163DA-5EEC-4CAD-AFD9-AD1E1215967D}"/>
    <dgm:cxn modelId="{C4203470-57E6-417F-AE7A-6EE516C5FC25}" srcId="{A8873CFD-B946-4A8C-BD61-4E388B335946}" destId="{43B411C2-83A0-4A25-AB86-12F2EF69E328}" srcOrd="5" destOrd="0" parTransId="{67745282-874F-4971-8685-CB00D7A20097}" sibTransId="{C199B182-4EB0-4864-8E15-340D54C737CE}"/>
    <dgm:cxn modelId="{BCB42876-ABE0-43DA-A6F9-ACA7D20C1F34}" type="presOf" srcId="{4E9A7CC0-C7F1-46A3-8CC4-3A23566F3846}" destId="{C552D811-9EA2-4F9C-95E3-89DF34D4D3DB}" srcOrd="0" destOrd="0" presId="urn:microsoft.com/office/officeart/2005/8/layout/vList2"/>
    <dgm:cxn modelId="{AF506883-4F30-4050-ACE6-E912A024223F}" type="presOf" srcId="{B7F7469B-350B-4DCD-8576-A2AEE3C90124}" destId="{8FEB8597-C62C-4D0A-8119-E6830F68DF84}" srcOrd="0" destOrd="0" presId="urn:microsoft.com/office/officeart/2005/8/layout/vList2"/>
    <dgm:cxn modelId="{6FF4BB89-2337-41E6-9575-8C21B051E46E}" type="presOf" srcId="{43B411C2-83A0-4A25-AB86-12F2EF69E328}" destId="{08394AE3-0409-4743-A878-F6530D2765B8}" srcOrd="0" destOrd="0" presId="urn:microsoft.com/office/officeart/2005/8/layout/vList2"/>
    <dgm:cxn modelId="{DE2B28D7-0DF4-4C94-85EE-3C981FC3D1D8}" type="presOf" srcId="{A8873CFD-B946-4A8C-BD61-4E388B335946}" destId="{FA053CF7-8A35-4CAB-9534-5D7192A6E35B}" srcOrd="0" destOrd="0" presId="urn:microsoft.com/office/officeart/2005/8/layout/vList2"/>
    <dgm:cxn modelId="{77AD72E5-A8CF-4001-A0D0-413D8A87DB58}" type="presOf" srcId="{E8D86630-FB4E-444E-864D-75BF830C43C0}" destId="{B41CEA2B-FA74-48F7-8CA6-A110593D1254}" srcOrd="0" destOrd="0" presId="urn:microsoft.com/office/officeart/2005/8/layout/vList2"/>
    <dgm:cxn modelId="{825B3BF8-C257-47D9-A822-6714667CF6E2}" srcId="{A8873CFD-B946-4A8C-BD61-4E388B335946}" destId="{4E9A7CC0-C7F1-46A3-8CC4-3A23566F3846}" srcOrd="3" destOrd="0" parTransId="{8BA931B1-6357-4DC9-B97A-13827609EB47}" sibTransId="{6A15F9D2-AE54-44CB-8376-4B12A9C2604A}"/>
    <dgm:cxn modelId="{964CAC31-280F-4343-A844-19554BB8B8B4}" type="presParOf" srcId="{FA053CF7-8A35-4CAB-9534-5D7192A6E35B}" destId="{8FEB8597-C62C-4D0A-8119-E6830F68DF84}" srcOrd="0" destOrd="0" presId="urn:microsoft.com/office/officeart/2005/8/layout/vList2"/>
    <dgm:cxn modelId="{4ED417E5-BDDB-4118-9034-E1FE4683821A}" type="presParOf" srcId="{FA053CF7-8A35-4CAB-9534-5D7192A6E35B}" destId="{4DDFF8FE-A136-478C-B235-979B3A425314}" srcOrd="1" destOrd="0" presId="urn:microsoft.com/office/officeart/2005/8/layout/vList2"/>
    <dgm:cxn modelId="{8BB76A51-3354-49A1-9E4D-E0519F0D6BE7}" type="presParOf" srcId="{FA053CF7-8A35-4CAB-9534-5D7192A6E35B}" destId="{428A88C7-C5A5-4B45-B666-B0EDC6B7B12A}" srcOrd="2" destOrd="0" presId="urn:microsoft.com/office/officeart/2005/8/layout/vList2"/>
    <dgm:cxn modelId="{C60574F5-338F-445C-BDF2-0856F4DF6855}" type="presParOf" srcId="{FA053CF7-8A35-4CAB-9534-5D7192A6E35B}" destId="{8AF9C5BE-B642-4CDF-BC84-B72ADEFE8728}" srcOrd="3" destOrd="0" presId="urn:microsoft.com/office/officeart/2005/8/layout/vList2"/>
    <dgm:cxn modelId="{D3BC5545-ABCF-4897-BF80-448BE3BD8534}" type="presParOf" srcId="{FA053CF7-8A35-4CAB-9534-5D7192A6E35B}" destId="{589EA96E-7835-4895-BE39-9BFE52A41659}" srcOrd="4" destOrd="0" presId="urn:microsoft.com/office/officeart/2005/8/layout/vList2"/>
    <dgm:cxn modelId="{C2B9E1BC-CBE6-4AE4-811A-DCE0E581AD45}" type="presParOf" srcId="{FA053CF7-8A35-4CAB-9534-5D7192A6E35B}" destId="{7527E838-D229-477A-AEB1-D43271D56681}" srcOrd="5" destOrd="0" presId="urn:microsoft.com/office/officeart/2005/8/layout/vList2"/>
    <dgm:cxn modelId="{26468F6A-6527-46E7-A908-AA8035D0B556}" type="presParOf" srcId="{FA053CF7-8A35-4CAB-9534-5D7192A6E35B}" destId="{C552D811-9EA2-4F9C-95E3-89DF34D4D3DB}" srcOrd="6" destOrd="0" presId="urn:microsoft.com/office/officeart/2005/8/layout/vList2"/>
    <dgm:cxn modelId="{8B867B01-0E36-4DE1-86D5-D935D81408B9}" type="presParOf" srcId="{FA053CF7-8A35-4CAB-9534-5D7192A6E35B}" destId="{B53B129A-43A6-44C8-87A6-EBC48B69D66D}" srcOrd="7" destOrd="0" presId="urn:microsoft.com/office/officeart/2005/8/layout/vList2"/>
    <dgm:cxn modelId="{6D67D7A0-EA6F-435E-B68A-4EEF1F243BC0}" type="presParOf" srcId="{FA053CF7-8A35-4CAB-9534-5D7192A6E35B}" destId="{B41CEA2B-FA74-48F7-8CA6-A110593D1254}" srcOrd="8" destOrd="0" presId="urn:microsoft.com/office/officeart/2005/8/layout/vList2"/>
    <dgm:cxn modelId="{21FF44CC-EE54-4E74-BAC4-7F6AE0BD8AF6}" type="presParOf" srcId="{FA053CF7-8A35-4CAB-9534-5D7192A6E35B}" destId="{953309B5-09CD-4331-B4D6-B4EDEEE5511D}" srcOrd="9" destOrd="0" presId="urn:microsoft.com/office/officeart/2005/8/layout/vList2"/>
    <dgm:cxn modelId="{0C0AFC5C-1897-4B8D-A042-7F49EA58892C}" type="presParOf" srcId="{FA053CF7-8A35-4CAB-9534-5D7192A6E35B}" destId="{08394AE3-0409-4743-A878-F6530D2765B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93438-D892-4AA0-88D7-497B82721318}"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BBE7F7CE-D781-473A-B91F-99A2965E7E58}">
      <dgm:prSet/>
      <dgm:spPr/>
      <dgm:t>
        <a:bodyPr/>
        <a:lstStyle/>
        <a:p>
          <a:pPr rtl="0">
            <a:lnSpc>
              <a:spcPct val="100000"/>
            </a:lnSpc>
            <a:defRPr cap="all"/>
          </a:pPr>
          <a:r>
            <a:rPr lang="en-US" dirty="0">
              <a:latin typeface="Rockwell Condensed" panose="02060603050405020104"/>
            </a:rPr>
            <a:t>Code optimization</a:t>
          </a:r>
          <a:endParaRPr lang="en-US" dirty="0"/>
        </a:p>
      </dgm:t>
    </dgm:pt>
    <dgm:pt modelId="{479740BE-8772-4E94-88FC-CB4AF7EC1C3A}" type="parTrans" cxnId="{6AD071CE-8FBC-4B05-8ECA-F5C4840BEBF2}">
      <dgm:prSet/>
      <dgm:spPr/>
      <dgm:t>
        <a:bodyPr/>
        <a:lstStyle/>
        <a:p>
          <a:endParaRPr lang="en-US"/>
        </a:p>
      </dgm:t>
    </dgm:pt>
    <dgm:pt modelId="{AD0F92E3-D303-4E86-B098-E2EEAAD85F77}" type="sibTrans" cxnId="{6AD071CE-8FBC-4B05-8ECA-F5C4840BEBF2}">
      <dgm:prSet/>
      <dgm:spPr/>
      <dgm:t>
        <a:bodyPr/>
        <a:lstStyle/>
        <a:p>
          <a:endParaRPr lang="en-US"/>
        </a:p>
      </dgm:t>
    </dgm:pt>
    <dgm:pt modelId="{E1B24DA1-313C-462C-8F4D-835925164BBF}">
      <dgm:prSet phldr="0"/>
      <dgm:spPr/>
      <dgm:t>
        <a:bodyPr/>
        <a:lstStyle/>
        <a:p>
          <a:pPr>
            <a:lnSpc>
              <a:spcPct val="100000"/>
            </a:lnSpc>
            <a:defRPr cap="all"/>
          </a:pPr>
          <a:r>
            <a:rPr lang="en-US" dirty="0">
              <a:latin typeface="Rockwell Condensed" panose="02060603050405020104"/>
            </a:rPr>
            <a:t>Better organization</a:t>
          </a:r>
          <a:endParaRPr lang="en-US" dirty="0"/>
        </a:p>
      </dgm:t>
    </dgm:pt>
    <dgm:pt modelId="{4DE332D1-A7CD-44E5-9CA4-9E3670F734CA}" type="parTrans" cxnId="{B7963858-8383-4590-9E17-B7C3CC81B62C}">
      <dgm:prSet/>
      <dgm:spPr/>
      <dgm:t>
        <a:bodyPr/>
        <a:lstStyle/>
        <a:p>
          <a:endParaRPr lang="en-US"/>
        </a:p>
      </dgm:t>
    </dgm:pt>
    <dgm:pt modelId="{FF186314-7DE0-4B3A-9703-0F1D6C786433}" type="sibTrans" cxnId="{B7963858-8383-4590-9E17-B7C3CC81B62C}">
      <dgm:prSet/>
      <dgm:spPr/>
      <dgm:t>
        <a:bodyPr/>
        <a:lstStyle/>
        <a:p>
          <a:endParaRPr lang="en-US"/>
        </a:p>
      </dgm:t>
    </dgm:pt>
    <dgm:pt modelId="{711160FA-A89A-405F-B052-A57DA0C4BB5C}" type="pres">
      <dgm:prSet presAssocID="{8B893438-D892-4AA0-88D7-497B82721318}" presName="root" presStyleCnt="0">
        <dgm:presLayoutVars>
          <dgm:dir/>
          <dgm:resizeHandles val="exact"/>
        </dgm:presLayoutVars>
      </dgm:prSet>
      <dgm:spPr/>
    </dgm:pt>
    <dgm:pt modelId="{51C2A509-BF11-41B9-8777-6AC6EF6646B6}" type="pres">
      <dgm:prSet presAssocID="{BBE7F7CE-D781-473A-B91F-99A2965E7E58}" presName="compNode" presStyleCnt="0"/>
      <dgm:spPr/>
    </dgm:pt>
    <dgm:pt modelId="{76746D9C-DAE1-4CD7-859E-C0AADB18ED2C}" type="pres">
      <dgm:prSet presAssocID="{BBE7F7CE-D781-473A-B91F-99A2965E7E58}" presName="iconBgRect" presStyleLbl="bgShp" presStyleIdx="0" presStyleCnt="2"/>
      <dgm:spPr/>
    </dgm:pt>
    <dgm:pt modelId="{7115D21C-CF1E-4427-8F07-36B5CB150CF7}" type="pres">
      <dgm:prSet presAssocID="{BBE7F7CE-D781-473A-B91F-99A2965E7E58}"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with solid fill"/>
        </a:ext>
      </dgm:extLst>
    </dgm:pt>
    <dgm:pt modelId="{39720D1F-E838-4754-9C21-DDE6D14E30E0}" type="pres">
      <dgm:prSet presAssocID="{BBE7F7CE-D781-473A-B91F-99A2965E7E58}" presName="spaceRect" presStyleCnt="0"/>
      <dgm:spPr/>
    </dgm:pt>
    <dgm:pt modelId="{5FFAB1F4-4D3B-4871-87D8-F0EAB6B13EFF}" type="pres">
      <dgm:prSet presAssocID="{BBE7F7CE-D781-473A-B91F-99A2965E7E58}" presName="textRect" presStyleLbl="revTx" presStyleIdx="0" presStyleCnt="2">
        <dgm:presLayoutVars>
          <dgm:chMax val="1"/>
          <dgm:chPref val="1"/>
        </dgm:presLayoutVars>
      </dgm:prSet>
      <dgm:spPr/>
    </dgm:pt>
    <dgm:pt modelId="{D143C3C6-975A-4265-9931-0261685A0F59}" type="pres">
      <dgm:prSet presAssocID="{AD0F92E3-D303-4E86-B098-E2EEAAD85F77}" presName="sibTrans" presStyleCnt="0"/>
      <dgm:spPr/>
    </dgm:pt>
    <dgm:pt modelId="{46B5903D-CC83-4525-9098-12DE42D7C42C}" type="pres">
      <dgm:prSet presAssocID="{E1B24DA1-313C-462C-8F4D-835925164BBF}" presName="compNode" presStyleCnt="0"/>
      <dgm:spPr/>
    </dgm:pt>
    <dgm:pt modelId="{F9EF25B6-1090-428B-B659-F5C9AAD1A6F3}" type="pres">
      <dgm:prSet presAssocID="{E1B24DA1-313C-462C-8F4D-835925164BBF}" presName="iconBgRect" presStyleLbl="bgShp" presStyleIdx="1" presStyleCnt="2"/>
      <dgm:spPr/>
    </dgm:pt>
    <dgm:pt modelId="{A4B4B9B0-D93F-41B7-B375-F3D548C6730F}" type="pres">
      <dgm:prSet presAssocID="{E1B24DA1-313C-462C-8F4D-835925164BBF}"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agement with solid fill"/>
        </a:ext>
      </dgm:extLst>
    </dgm:pt>
    <dgm:pt modelId="{3AD3F853-CA2F-4109-A46A-A25BDD2868CE}" type="pres">
      <dgm:prSet presAssocID="{E1B24DA1-313C-462C-8F4D-835925164BBF}" presName="spaceRect" presStyleCnt="0"/>
      <dgm:spPr/>
    </dgm:pt>
    <dgm:pt modelId="{1814FBB1-8F99-42C1-89E8-8FB8AA4F0139}" type="pres">
      <dgm:prSet presAssocID="{E1B24DA1-313C-462C-8F4D-835925164BBF}" presName="textRect" presStyleLbl="revTx" presStyleIdx="1" presStyleCnt="2">
        <dgm:presLayoutVars>
          <dgm:chMax val="1"/>
          <dgm:chPref val="1"/>
        </dgm:presLayoutVars>
      </dgm:prSet>
      <dgm:spPr/>
    </dgm:pt>
  </dgm:ptLst>
  <dgm:cxnLst>
    <dgm:cxn modelId="{C3830D17-2BF1-4DDA-AEAF-69E134827957}" type="presOf" srcId="{E1B24DA1-313C-462C-8F4D-835925164BBF}" destId="{1814FBB1-8F99-42C1-89E8-8FB8AA4F0139}" srcOrd="0" destOrd="0" presId="urn:microsoft.com/office/officeart/2018/5/layout/IconCircleLabelList"/>
    <dgm:cxn modelId="{69B38B2B-5D3A-4CEF-B471-74A25229C58D}" type="presOf" srcId="{8B893438-D892-4AA0-88D7-497B82721318}" destId="{711160FA-A89A-405F-B052-A57DA0C4BB5C}" srcOrd="0" destOrd="0" presId="urn:microsoft.com/office/officeart/2018/5/layout/IconCircleLabelList"/>
    <dgm:cxn modelId="{B7963858-8383-4590-9E17-B7C3CC81B62C}" srcId="{8B893438-D892-4AA0-88D7-497B82721318}" destId="{E1B24DA1-313C-462C-8F4D-835925164BBF}" srcOrd="1" destOrd="0" parTransId="{4DE332D1-A7CD-44E5-9CA4-9E3670F734CA}" sibTransId="{FF186314-7DE0-4B3A-9703-0F1D6C786433}"/>
    <dgm:cxn modelId="{6AD071CE-8FBC-4B05-8ECA-F5C4840BEBF2}" srcId="{8B893438-D892-4AA0-88D7-497B82721318}" destId="{BBE7F7CE-D781-473A-B91F-99A2965E7E58}" srcOrd="0" destOrd="0" parTransId="{479740BE-8772-4E94-88FC-CB4AF7EC1C3A}" sibTransId="{AD0F92E3-D303-4E86-B098-E2EEAAD85F77}"/>
    <dgm:cxn modelId="{3AB54DD0-17FF-4E7A-A13C-BC6DCAF8AA16}" type="presOf" srcId="{BBE7F7CE-D781-473A-B91F-99A2965E7E58}" destId="{5FFAB1F4-4D3B-4871-87D8-F0EAB6B13EFF}" srcOrd="0" destOrd="0" presId="urn:microsoft.com/office/officeart/2018/5/layout/IconCircleLabelList"/>
    <dgm:cxn modelId="{263DAC41-8ADE-40BC-BD6C-FF792D0701B2}" type="presParOf" srcId="{711160FA-A89A-405F-B052-A57DA0C4BB5C}" destId="{51C2A509-BF11-41B9-8777-6AC6EF6646B6}" srcOrd="0" destOrd="0" presId="urn:microsoft.com/office/officeart/2018/5/layout/IconCircleLabelList"/>
    <dgm:cxn modelId="{957C5E3D-3F41-4492-B83F-4C01FE474CB7}" type="presParOf" srcId="{51C2A509-BF11-41B9-8777-6AC6EF6646B6}" destId="{76746D9C-DAE1-4CD7-859E-C0AADB18ED2C}" srcOrd="0" destOrd="0" presId="urn:microsoft.com/office/officeart/2018/5/layout/IconCircleLabelList"/>
    <dgm:cxn modelId="{BAA1D543-797D-4BAB-A41A-6220D5D73D11}" type="presParOf" srcId="{51C2A509-BF11-41B9-8777-6AC6EF6646B6}" destId="{7115D21C-CF1E-4427-8F07-36B5CB150CF7}" srcOrd="1" destOrd="0" presId="urn:microsoft.com/office/officeart/2018/5/layout/IconCircleLabelList"/>
    <dgm:cxn modelId="{9FB14261-83D2-4064-BFAA-F213504EFF89}" type="presParOf" srcId="{51C2A509-BF11-41B9-8777-6AC6EF6646B6}" destId="{39720D1F-E838-4754-9C21-DDE6D14E30E0}" srcOrd="2" destOrd="0" presId="urn:microsoft.com/office/officeart/2018/5/layout/IconCircleLabelList"/>
    <dgm:cxn modelId="{E7DE7373-0BE4-454C-8F8F-F244D5E67D24}" type="presParOf" srcId="{51C2A509-BF11-41B9-8777-6AC6EF6646B6}" destId="{5FFAB1F4-4D3B-4871-87D8-F0EAB6B13EFF}" srcOrd="3" destOrd="0" presId="urn:microsoft.com/office/officeart/2018/5/layout/IconCircleLabelList"/>
    <dgm:cxn modelId="{BFC4E7DD-E1D2-4B61-950A-E81B8CB4FD78}" type="presParOf" srcId="{711160FA-A89A-405F-B052-A57DA0C4BB5C}" destId="{D143C3C6-975A-4265-9931-0261685A0F59}" srcOrd="1" destOrd="0" presId="urn:microsoft.com/office/officeart/2018/5/layout/IconCircleLabelList"/>
    <dgm:cxn modelId="{5AD1A88C-8F94-4016-BD60-655F497FFCBB}" type="presParOf" srcId="{711160FA-A89A-405F-B052-A57DA0C4BB5C}" destId="{46B5903D-CC83-4525-9098-12DE42D7C42C}" srcOrd="2" destOrd="0" presId="urn:microsoft.com/office/officeart/2018/5/layout/IconCircleLabelList"/>
    <dgm:cxn modelId="{F1EF8BDF-4DE6-4BB7-BAAA-1BCF6C72A457}" type="presParOf" srcId="{46B5903D-CC83-4525-9098-12DE42D7C42C}" destId="{F9EF25B6-1090-428B-B659-F5C9AAD1A6F3}" srcOrd="0" destOrd="0" presId="urn:microsoft.com/office/officeart/2018/5/layout/IconCircleLabelList"/>
    <dgm:cxn modelId="{E0D94821-77CB-4493-9E17-C8C66D6F001A}" type="presParOf" srcId="{46B5903D-CC83-4525-9098-12DE42D7C42C}" destId="{A4B4B9B0-D93F-41B7-B375-F3D548C6730F}" srcOrd="1" destOrd="0" presId="urn:microsoft.com/office/officeart/2018/5/layout/IconCircleLabelList"/>
    <dgm:cxn modelId="{B9B954CC-563E-43F9-8E16-EBB65614D9FA}" type="presParOf" srcId="{46B5903D-CC83-4525-9098-12DE42D7C42C}" destId="{3AD3F853-CA2F-4109-A46A-A25BDD2868CE}" srcOrd="2" destOrd="0" presId="urn:microsoft.com/office/officeart/2018/5/layout/IconCircleLabelList"/>
    <dgm:cxn modelId="{16DC6A39-F06A-4090-8259-972A678D27BC}" type="presParOf" srcId="{46B5903D-CC83-4525-9098-12DE42D7C42C}" destId="{1814FBB1-8F99-42C1-89E8-8FB8AA4F0139}"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B8597-C62C-4D0A-8119-E6830F68DF84}">
      <dsp:nvSpPr>
        <dsp:cNvPr id="0" name=""/>
        <dsp:cNvSpPr/>
      </dsp:nvSpPr>
      <dsp:spPr>
        <a:xfrm>
          <a:off x="0" y="14103"/>
          <a:ext cx="8595360" cy="62741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Hussein </a:t>
          </a:r>
          <a:r>
            <a:rPr lang="en-US" sz="2600" kern="1200" dirty="0" err="1"/>
            <a:t>Abumelih</a:t>
          </a:r>
          <a:r>
            <a:rPr lang="en-US" sz="2600" kern="1200" dirty="0"/>
            <a:t> – Scrum Trainer</a:t>
          </a:r>
        </a:p>
      </dsp:txBody>
      <dsp:txXfrm>
        <a:off x="30628" y="44731"/>
        <a:ext cx="8534104" cy="566156"/>
      </dsp:txXfrm>
    </dsp:sp>
    <dsp:sp modelId="{428A88C7-C5A5-4B45-B666-B0EDC6B7B12A}">
      <dsp:nvSpPr>
        <dsp:cNvPr id="0" name=""/>
        <dsp:cNvSpPr/>
      </dsp:nvSpPr>
      <dsp:spPr>
        <a:xfrm>
          <a:off x="0" y="716396"/>
          <a:ext cx="8595360" cy="627412"/>
        </a:xfrm>
        <a:prstGeom prst="roundRect">
          <a:avLst/>
        </a:prstGeom>
        <a:solidFill>
          <a:schemeClr val="accent4">
            <a:hueOff val="4084606"/>
            <a:satOff val="-4797"/>
            <a:lumOff val="184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Bozhidar Dimitrov – Developer</a:t>
          </a:r>
        </a:p>
      </dsp:txBody>
      <dsp:txXfrm>
        <a:off x="30628" y="747024"/>
        <a:ext cx="8534104" cy="566156"/>
      </dsp:txXfrm>
    </dsp:sp>
    <dsp:sp modelId="{589EA96E-7835-4895-BE39-9BFE52A41659}">
      <dsp:nvSpPr>
        <dsp:cNvPr id="0" name=""/>
        <dsp:cNvSpPr/>
      </dsp:nvSpPr>
      <dsp:spPr>
        <a:xfrm>
          <a:off x="0" y="1418688"/>
          <a:ext cx="8595360" cy="627412"/>
        </a:xfrm>
        <a:prstGeom prst="roundRect">
          <a:avLst/>
        </a:prstGeom>
        <a:solidFill>
          <a:schemeClr val="accent4">
            <a:hueOff val="8169213"/>
            <a:satOff val="-9594"/>
            <a:lumOff val="368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Anton Slavov – Developer</a:t>
          </a:r>
        </a:p>
      </dsp:txBody>
      <dsp:txXfrm>
        <a:off x="30628" y="1449316"/>
        <a:ext cx="8534104" cy="566156"/>
      </dsp:txXfrm>
    </dsp:sp>
    <dsp:sp modelId="{C552D811-9EA2-4F9C-95E3-89DF34D4D3DB}">
      <dsp:nvSpPr>
        <dsp:cNvPr id="0" name=""/>
        <dsp:cNvSpPr/>
      </dsp:nvSpPr>
      <dsp:spPr>
        <a:xfrm>
          <a:off x="0" y="2120981"/>
          <a:ext cx="8595360" cy="627412"/>
        </a:xfrm>
        <a:prstGeom prst="roundRect">
          <a:avLst/>
        </a:prstGeom>
        <a:solidFill>
          <a:schemeClr val="accent4">
            <a:hueOff val="12253820"/>
            <a:satOff val="-14392"/>
            <a:lumOff val="5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Jacqueline Yordanova – Documentation</a:t>
          </a:r>
        </a:p>
      </dsp:txBody>
      <dsp:txXfrm>
        <a:off x="30628" y="2151609"/>
        <a:ext cx="8534104" cy="566156"/>
      </dsp:txXfrm>
    </dsp:sp>
    <dsp:sp modelId="{B41CEA2B-FA74-48F7-8CA6-A110593D1254}">
      <dsp:nvSpPr>
        <dsp:cNvPr id="0" name=""/>
        <dsp:cNvSpPr/>
      </dsp:nvSpPr>
      <dsp:spPr>
        <a:xfrm>
          <a:off x="0" y="2823273"/>
          <a:ext cx="8595360" cy="627412"/>
        </a:xfrm>
        <a:prstGeom prst="roundRect">
          <a:avLst/>
        </a:prstGeom>
        <a:solidFill>
          <a:schemeClr val="accent4">
            <a:hueOff val="16338426"/>
            <a:satOff val="-19189"/>
            <a:lumOff val="737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Kaloyan Yordanov – Code Checker</a:t>
          </a:r>
        </a:p>
      </dsp:txBody>
      <dsp:txXfrm>
        <a:off x="30628" y="2853901"/>
        <a:ext cx="8534104" cy="566156"/>
      </dsp:txXfrm>
    </dsp:sp>
    <dsp:sp modelId="{08394AE3-0409-4743-A878-F6530D2765B8}">
      <dsp:nvSpPr>
        <dsp:cNvPr id="0" name=""/>
        <dsp:cNvSpPr/>
      </dsp:nvSpPr>
      <dsp:spPr>
        <a:xfrm>
          <a:off x="0" y="3525566"/>
          <a:ext cx="8595360" cy="627412"/>
        </a:xfrm>
        <a:prstGeom prst="roundRect">
          <a:avLst/>
        </a:prstGeom>
        <a:solidFill>
          <a:schemeClr val="accent4">
            <a:hueOff val="20423033"/>
            <a:satOff val="-23986"/>
            <a:lumOff val="921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Volen Mateev – Quality Engineer</a:t>
          </a:r>
          <a:endParaRPr lang="en-US" sz="2600" kern="1200" dirty="0">
            <a:latin typeface="Century Schoolbook" panose="02040604050505020304"/>
          </a:endParaRPr>
        </a:p>
      </dsp:txBody>
      <dsp:txXfrm>
        <a:off x="30628" y="3556194"/>
        <a:ext cx="8534104" cy="566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46D9C-DAE1-4CD7-859E-C0AADB18ED2C}">
      <dsp:nvSpPr>
        <dsp:cNvPr id="0" name=""/>
        <dsp:cNvSpPr/>
      </dsp:nvSpPr>
      <dsp:spPr>
        <a:xfrm>
          <a:off x="2590954" y="4948"/>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5D21C-CF1E-4427-8F07-36B5CB150CF7}">
      <dsp:nvSpPr>
        <dsp:cNvPr id="0" name=""/>
        <dsp:cNvSpPr/>
      </dsp:nvSpPr>
      <dsp:spPr>
        <a:xfrm>
          <a:off x="3007767" y="421761"/>
          <a:ext cx="1122187" cy="11221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FAB1F4-4D3B-4871-87D8-F0EAB6B13EFF}">
      <dsp:nvSpPr>
        <dsp:cNvPr id="0" name=""/>
        <dsp:cNvSpPr/>
      </dsp:nvSpPr>
      <dsp:spPr>
        <a:xfrm>
          <a:off x="1965736" y="2569949"/>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rtl="0">
            <a:lnSpc>
              <a:spcPct val="100000"/>
            </a:lnSpc>
            <a:spcBef>
              <a:spcPct val="0"/>
            </a:spcBef>
            <a:spcAft>
              <a:spcPct val="35000"/>
            </a:spcAft>
            <a:buNone/>
            <a:defRPr cap="all"/>
          </a:pPr>
          <a:r>
            <a:rPr lang="en-US" sz="3200" kern="1200" dirty="0">
              <a:latin typeface="Rockwell Condensed" panose="02060603050405020104"/>
            </a:rPr>
            <a:t>Code optimization</a:t>
          </a:r>
          <a:endParaRPr lang="en-US" sz="3200" kern="1200" dirty="0"/>
        </a:p>
      </dsp:txBody>
      <dsp:txXfrm>
        <a:off x="1965736" y="2569949"/>
        <a:ext cx="3206250" cy="720000"/>
      </dsp:txXfrm>
    </dsp:sp>
    <dsp:sp modelId="{F9EF25B6-1090-428B-B659-F5C9AAD1A6F3}">
      <dsp:nvSpPr>
        <dsp:cNvPr id="0" name=""/>
        <dsp:cNvSpPr/>
      </dsp:nvSpPr>
      <dsp:spPr>
        <a:xfrm>
          <a:off x="6358298" y="4948"/>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4B9B0-D93F-41B7-B375-F3D548C6730F}">
      <dsp:nvSpPr>
        <dsp:cNvPr id="0" name=""/>
        <dsp:cNvSpPr/>
      </dsp:nvSpPr>
      <dsp:spPr>
        <a:xfrm>
          <a:off x="6775111" y="421761"/>
          <a:ext cx="1122187" cy="11221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4FBB1-8F99-42C1-89E8-8FB8AA4F0139}">
      <dsp:nvSpPr>
        <dsp:cNvPr id="0" name=""/>
        <dsp:cNvSpPr/>
      </dsp:nvSpPr>
      <dsp:spPr>
        <a:xfrm>
          <a:off x="5733079" y="2569949"/>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dirty="0">
              <a:latin typeface="Rockwell Condensed" panose="02060603050405020104"/>
            </a:rPr>
            <a:t>Better organization</a:t>
          </a:r>
          <a:endParaRPr lang="en-US" sz="3200" kern="1200" dirty="0"/>
        </a:p>
      </dsp:txBody>
      <dsp:txXfrm>
        <a:off x="5733079" y="2569949"/>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939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265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7720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1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59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3686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7008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0116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80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2836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1809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117380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2.wdp"/><Relationship Id="rId7" Type="http://schemas.openxmlformats.org/officeDocument/2006/relationships/diagramLayout" Target="../diagrams/layout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microsoft.com/office/2007/relationships/hdphoto" Target="../media/hdphoto1.wdp"/><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hyperlink" Target="https://www.peoplematters.in/article/hr-technology/empowering-employees-on-the-go-adanis-case-on-building-a-connected-organization-23026"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501161"/>
            <a:ext cx="9418320" cy="2944084"/>
          </a:xfrm>
        </p:spPr>
        <p:txBody>
          <a:bodyPr>
            <a:normAutofit/>
          </a:bodyPr>
          <a:lstStyle/>
          <a:p>
            <a:pPr algn="ctr"/>
            <a:r>
              <a:rPr lang="en-US" cap="all" dirty="0">
                <a:ea typeface="+mj-lt"/>
                <a:cs typeface="+mj-lt"/>
              </a:rPr>
              <a:t>KKB Redemption Arc</a:t>
            </a:r>
            <a:endParaRPr lang="en-US" dirty="0">
              <a:ea typeface="+mj-lt"/>
              <a:cs typeface="+mj-lt"/>
            </a:endParaRPr>
          </a:p>
        </p:txBody>
      </p:sp>
      <p:sp>
        <p:nvSpPr>
          <p:cNvPr id="3" name="Subtitle 2"/>
          <p:cNvSpPr>
            <a:spLocks noGrp="1"/>
          </p:cNvSpPr>
          <p:nvPr>
            <p:ph type="subTitle" idx="1"/>
          </p:nvPr>
        </p:nvSpPr>
        <p:spPr>
          <a:xfrm>
            <a:off x="1261872" y="4611756"/>
            <a:ext cx="9418320" cy="1560443"/>
          </a:xfrm>
        </p:spPr>
        <p:txBody>
          <a:bodyPr vert="horz" lIns="91440" tIns="45720" rIns="91440" bIns="45720" rtlCol="0" anchor="t">
            <a:normAutofit/>
          </a:bodyPr>
          <a:lstStyle/>
          <a:p>
            <a:r>
              <a:rPr lang="en-US" dirty="0">
                <a:solidFill>
                  <a:srgbClr val="FFFFFF"/>
                </a:solidFill>
              </a:rPr>
              <a:t>Project </a:t>
            </a:r>
            <a:r>
              <a:rPr lang="en-US" b="1" dirty="0">
                <a:solidFill>
                  <a:schemeClr val="tx1">
                    <a:lumMod val="95000"/>
                    <a:lumOff val="5000"/>
                  </a:schemeClr>
                </a:solidFill>
              </a:rPr>
              <a:t>the Bletchley code breaker</a:t>
            </a:r>
          </a:p>
        </p:txBody>
      </p:sp>
      <p:pic>
        <p:nvPicPr>
          <p:cNvPr id="6" name="Picture 6" descr="Logo&#10;&#10;Description automatically generated">
            <a:extLst>
              <a:ext uri="{FF2B5EF4-FFF2-40B4-BE49-F238E27FC236}">
                <a16:creationId xmlns:a16="http://schemas.microsoft.com/office/drawing/2014/main" id="{DCAA68F3-9761-4CC9-8FB3-BB0E4BC74486}"/>
              </a:ext>
            </a:extLst>
          </p:cNvPr>
          <p:cNvPicPr>
            <a:picLocks noChangeAspect="1"/>
          </p:cNvPicPr>
          <p:nvPr/>
        </p:nvPicPr>
        <p:blipFill>
          <a:blip r:embed="rId2"/>
          <a:stretch>
            <a:fillRect/>
          </a:stretch>
        </p:blipFill>
        <p:spPr>
          <a:xfrm>
            <a:off x="10676838" y="4796062"/>
            <a:ext cx="1731010" cy="1569982"/>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955-9666-45D8-8FFA-86CF8C1C8105}"/>
              </a:ext>
            </a:extLst>
          </p:cNvPr>
          <p:cNvSpPr>
            <a:spLocks noGrp="1"/>
          </p:cNvSpPr>
          <p:nvPr>
            <p:ph type="title"/>
          </p:nvPr>
        </p:nvSpPr>
        <p:spPr/>
        <p:txBody>
          <a:bodyPr>
            <a:normAutofit/>
          </a:bodyPr>
          <a:lstStyle/>
          <a:p>
            <a:r>
              <a:rPr lang="en-US" cap="all" dirty="0">
                <a:ea typeface="+mj-lt"/>
                <a:cs typeface="+mj-lt"/>
              </a:rPr>
              <a:t>Teammates</a:t>
            </a:r>
            <a:endParaRPr lang="en-US" dirty="0"/>
          </a:p>
        </p:txBody>
      </p:sp>
      <p:graphicFrame>
        <p:nvGraphicFramePr>
          <p:cNvPr id="4" name="Diagram 4">
            <a:extLst>
              <a:ext uri="{FF2B5EF4-FFF2-40B4-BE49-F238E27FC236}">
                <a16:creationId xmlns:a16="http://schemas.microsoft.com/office/drawing/2014/main" id="{78D906C3-01D3-452C-8D51-C236CE75DB84}"/>
              </a:ext>
            </a:extLst>
          </p:cNvPr>
          <p:cNvGraphicFramePr/>
          <p:nvPr>
            <p:extLst>
              <p:ext uri="{D42A27DB-BD31-4B8C-83A1-F6EECF244321}">
                <p14:modId xmlns:p14="http://schemas.microsoft.com/office/powerpoint/2010/main" val="1386375159"/>
              </p:ext>
            </p:extLst>
          </p:nvPr>
        </p:nvGraphicFramePr>
        <p:xfrm>
          <a:off x="1964496" y="1864614"/>
          <a:ext cx="8595360" cy="4167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99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6DE5-A099-40B8-81FD-B2B1CDCE141C}"/>
              </a:ext>
            </a:extLst>
          </p:cNvPr>
          <p:cNvSpPr>
            <a:spLocks noGrp="1"/>
          </p:cNvSpPr>
          <p:nvPr>
            <p:ph type="title"/>
          </p:nvPr>
        </p:nvSpPr>
        <p:spPr>
          <a:xfrm>
            <a:off x="826443" y="207422"/>
            <a:ext cx="9692640" cy="1325562"/>
          </a:xfrm>
        </p:spPr>
        <p:txBody>
          <a:bodyPr/>
          <a:lstStyle/>
          <a:p>
            <a:r>
              <a:rPr lang="en-US" dirty="0"/>
              <a:t>For the implementation</a:t>
            </a:r>
          </a:p>
        </p:txBody>
      </p:sp>
      <p:pic>
        <p:nvPicPr>
          <p:cNvPr id="4" name="Picture 4" descr="Icon&#10;&#10;Description automatically generated">
            <a:extLst>
              <a:ext uri="{FF2B5EF4-FFF2-40B4-BE49-F238E27FC236}">
                <a16:creationId xmlns:a16="http://schemas.microsoft.com/office/drawing/2014/main" id="{25A0529A-D84A-482B-9EA0-900A19979AC6}"/>
              </a:ext>
            </a:extLst>
          </p:cNvPr>
          <p:cNvPicPr>
            <a:picLocks noGrp="1" noChangeAspect="1"/>
          </p:cNvPicPr>
          <p:nvPr>
            <p:ph idx="1"/>
          </p:nvPr>
        </p:nvPicPr>
        <p:blipFill>
          <a:blip r:embed="rId2"/>
          <a:stretch>
            <a:fillRect/>
          </a:stretch>
        </p:blipFill>
        <p:spPr>
          <a:xfrm>
            <a:off x="389838" y="2521525"/>
            <a:ext cx="1620962" cy="1511157"/>
          </a:xfrm>
        </p:spPr>
      </p:pic>
      <p:pic>
        <p:nvPicPr>
          <p:cNvPr id="6" name="Picture 6" descr="Icon&#10;&#10;Description automatically generated">
            <a:extLst>
              <a:ext uri="{FF2B5EF4-FFF2-40B4-BE49-F238E27FC236}">
                <a16:creationId xmlns:a16="http://schemas.microsoft.com/office/drawing/2014/main" id="{3CA16D5B-9009-4D6F-AF0B-54902A9B9C97}"/>
              </a:ext>
            </a:extLst>
          </p:cNvPr>
          <p:cNvPicPr>
            <a:picLocks noChangeAspect="1"/>
          </p:cNvPicPr>
          <p:nvPr/>
        </p:nvPicPr>
        <p:blipFill>
          <a:blip r:embed="rId3"/>
          <a:stretch>
            <a:fillRect/>
          </a:stretch>
        </p:blipFill>
        <p:spPr>
          <a:xfrm>
            <a:off x="9820894" y="2294904"/>
            <a:ext cx="1545773" cy="1535877"/>
          </a:xfrm>
          <a:prstGeom prst="rect">
            <a:avLst/>
          </a:prstGeom>
        </p:spPr>
      </p:pic>
      <p:pic>
        <p:nvPicPr>
          <p:cNvPr id="7" name="Picture 7" descr="Icon&#10;&#10;Description automatically generated">
            <a:extLst>
              <a:ext uri="{FF2B5EF4-FFF2-40B4-BE49-F238E27FC236}">
                <a16:creationId xmlns:a16="http://schemas.microsoft.com/office/drawing/2014/main" id="{24370A97-A41D-406D-88E0-CB1B202D6607}"/>
              </a:ext>
            </a:extLst>
          </p:cNvPr>
          <p:cNvPicPr>
            <a:picLocks noChangeAspect="1"/>
          </p:cNvPicPr>
          <p:nvPr/>
        </p:nvPicPr>
        <p:blipFill>
          <a:blip r:embed="rId4"/>
          <a:stretch>
            <a:fillRect/>
          </a:stretch>
        </p:blipFill>
        <p:spPr>
          <a:xfrm>
            <a:off x="2521528" y="4218704"/>
            <a:ext cx="1448793" cy="1458689"/>
          </a:xfrm>
          <a:prstGeom prst="rect">
            <a:avLst/>
          </a:prstGeom>
        </p:spPr>
      </p:pic>
      <p:pic>
        <p:nvPicPr>
          <p:cNvPr id="8" name="Picture 8" descr="A picture containing shape&#10;&#10;Description automatically generated">
            <a:extLst>
              <a:ext uri="{FF2B5EF4-FFF2-40B4-BE49-F238E27FC236}">
                <a16:creationId xmlns:a16="http://schemas.microsoft.com/office/drawing/2014/main" id="{21B6977B-FEBB-448F-A8D4-D03417F7AE04}"/>
              </a:ext>
            </a:extLst>
          </p:cNvPr>
          <p:cNvPicPr>
            <a:picLocks noChangeAspect="1"/>
          </p:cNvPicPr>
          <p:nvPr/>
        </p:nvPicPr>
        <p:blipFill>
          <a:blip r:embed="rId5"/>
          <a:stretch>
            <a:fillRect/>
          </a:stretch>
        </p:blipFill>
        <p:spPr>
          <a:xfrm>
            <a:off x="7445829" y="3700152"/>
            <a:ext cx="1615045" cy="1585357"/>
          </a:xfrm>
          <a:prstGeom prst="rect">
            <a:avLst/>
          </a:prstGeom>
        </p:spPr>
      </p:pic>
      <p:pic>
        <p:nvPicPr>
          <p:cNvPr id="3" name="Picture 8" descr="Icon&#10;&#10;Description automatically generated">
            <a:extLst>
              <a:ext uri="{FF2B5EF4-FFF2-40B4-BE49-F238E27FC236}">
                <a16:creationId xmlns:a16="http://schemas.microsoft.com/office/drawing/2014/main" id="{BB8E30DA-5FD6-476F-9E72-24B46197FE89}"/>
              </a:ext>
            </a:extLst>
          </p:cNvPr>
          <p:cNvPicPr>
            <a:picLocks noChangeAspect="1"/>
          </p:cNvPicPr>
          <p:nvPr/>
        </p:nvPicPr>
        <p:blipFill>
          <a:blip r:embed="rId6"/>
          <a:stretch>
            <a:fillRect/>
          </a:stretch>
        </p:blipFill>
        <p:spPr>
          <a:xfrm>
            <a:off x="4120739" y="1889167"/>
            <a:ext cx="2347356" cy="2347356"/>
          </a:xfrm>
          <a:prstGeom prst="rect">
            <a:avLst/>
          </a:prstGeom>
        </p:spPr>
      </p:pic>
      <p:sp>
        <p:nvSpPr>
          <p:cNvPr id="9" name="Oval 8">
            <a:extLst>
              <a:ext uri="{FF2B5EF4-FFF2-40B4-BE49-F238E27FC236}">
                <a16:creationId xmlns:a16="http://schemas.microsoft.com/office/drawing/2014/main" id="{4CB75B37-242C-40AE-8835-32ED5C67F7BC}"/>
              </a:ext>
            </a:extLst>
          </p:cNvPr>
          <p:cNvSpPr/>
          <p:nvPr/>
        </p:nvSpPr>
        <p:spPr>
          <a:xfrm rot="3840000">
            <a:off x="7078064" y="3302700"/>
            <a:ext cx="2355272" cy="2384960"/>
          </a:xfrm>
          <a:custGeom>
            <a:avLst/>
            <a:gdLst>
              <a:gd name="connsiteX0" fmla="*/ 0 w 2355272"/>
              <a:gd name="connsiteY0" fmla="*/ 1192480 h 2384960"/>
              <a:gd name="connsiteX1" fmla="*/ 1177636 w 2355272"/>
              <a:gd name="connsiteY1" fmla="*/ 0 h 2384960"/>
              <a:gd name="connsiteX2" fmla="*/ 2355272 w 2355272"/>
              <a:gd name="connsiteY2" fmla="*/ 1192480 h 2384960"/>
              <a:gd name="connsiteX3" fmla="*/ 1177636 w 2355272"/>
              <a:gd name="connsiteY3" fmla="*/ 2384960 h 2384960"/>
              <a:gd name="connsiteX4" fmla="*/ 0 w 2355272"/>
              <a:gd name="connsiteY4" fmla="*/ 1192480 h 238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272" h="2384960" extrusionOk="0">
                <a:moveTo>
                  <a:pt x="0" y="1192480"/>
                </a:moveTo>
                <a:cubicBezTo>
                  <a:pt x="-14136" y="530017"/>
                  <a:pt x="656465" y="124574"/>
                  <a:pt x="1177636" y="0"/>
                </a:cubicBezTo>
                <a:cubicBezTo>
                  <a:pt x="1660115" y="93797"/>
                  <a:pt x="2394168" y="717118"/>
                  <a:pt x="2355272" y="1192480"/>
                </a:cubicBezTo>
                <a:cubicBezTo>
                  <a:pt x="2396062" y="1852918"/>
                  <a:pt x="1687422" y="2507648"/>
                  <a:pt x="1177636" y="2384960"/>
                </a:cubicBezTo>
                <a:cubicBezTo>
                  <a:pt x="370118" y="2413979"/>
                  <a:pt x="-44459" y="1953896"/>
                  <a:pt x="0" y="1192480"/>
                </a:cubicBezTo>
                <a:close/>
              </a:path>
            </a:pathLst>
          </a:custGeom>
          <a:noFill/>
          <a:ln w="57150">
            <a:solidFill>
              <a:schemeClr val="accent4">
                <a:lumMod val="50000"/>
              </a:schemeClr>
            </a:solidFill>
            <a:prstDash val="dash"/>
            <a:extLst>
              <a:ext uri="{C807C97D-BFC1-408E-A445-0C87EB9F89A2}">
                <ask:lineSketchStyleProps xmlns:ask="http://schemas.microsoft.com/office/drawing/2018/sketchyshapes" sd="205336460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A87761D-0875-41E7-853D-789A119F2D5E}"/>
              </a:ext>
            </a:extLst>
          </p:cNvPr>
          <p:cNvSpPr/>
          <p:nvPr/>
        </p:nvSpPr>
        <p:spPr>
          <a:xfrm rot="-3480000">
            <a:off x="9492713" y="1808388"/>
            <a:ext cx="2355272" cy="2384960"/>
          </a:xfrm>
          <a:custGeom>
            <a:avLst/>
            <a:gdLst>
              <a:gd name="connsiteX0" fmla="*/ 0 w 2355272"/>
              <a:gd name="connsiteY0" fmla="*/ 1192480 h 2384960"/>
              <a:gd name="connsiteX1" fmla="*/ 1177636 w 2355272"/>
              <a:gd name="connsiteY1" fmla="*/ 0 h 2384960"/>
              <a:gd name="connsiteX2" fmla="*/ 2355272 w 2355272"/>
              <a:gd name="connsiteY2" fmla="*/ 1192480 h 2384960"/>
              <a:gd name="connsiteX3" fmla="*/ 1177636 w 2355272"/>
              <a:gd name="connsiteY3" fmla="*/ 2384960 h 2384960"/>
              <a:gd name="connsiteX4" fmla="*/ 0 w 2355272"/>
              <a:gd name="connsiteY4" fmla="*/ 1192480 h 238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272" h="2384960" extrusionOk="0">
                <a:moveTo>
                  <a:pt x="0" y="1192480"/>
                </a:moveTo>
                <a:cubicBezTo>
                  <a:pt x="-14136" y="530017"/>
                  <a:pt x="656465" y="124574"/>
                  <a:pt x="1177636" y="0"/>
                </a:cubicBezTo>
                <a:cubicBezTo>
                  <a:pt x="1660115" y="93797"/>
                  <a:pt x="2394168" y="717118"/>
                  <a:pt x="2355272" y="1192480"/>
                </a:cubicBezTo>
                <a:cubicBezTo>
                  <a:pt x="2396062" y="1852918"/>
                  <a:pt x="1687422" y="2507648"/>
                  <a:pt x="1177636" y="2384960"/>
                </a:cubicBezTo>
                <a:cubicBezTo>
                  <a:pt x="370118" y="2413979"/>
                  <a:pt x="-44459" y="1953896"/>
                  <a:pt x="0" y="1192480"/>
                </a:cubicBezTo>
                <a:close/>
              </a:path>
            </a:pathLst>
          </a:custGeom>
          <a:noFill/>
          <a:ln w="57150">
            <a:solidFill>
              <a:schemeClr val="accent4">
                <a:lumMod val="50000"/>
              </a:schemeClr>
            </a:solidFill>
            <a:prstDash val="dash"/>
            <a:extLst>
              <a:ext uri="{C807C97D-BFC1-408E-A445-0C87EB9F89A2}">
                <ask:lineSketchStyleProps xmlns:ask="http://schemas.microsoft.com/office/drawing/2018/sketchyshapes" sd="205336460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4FE6341-70E0-46FD-A7C5-E1542CEB3B39}"/>
              </a:ext>
            </a:extLst>
          </p:cNvPr>
          <p:cNvSpPr/>
          <p:nvPr/>
        </p:nvSpPr>
        <p:spPr>
          <a:xfrm rot="1560000">
            <a:off x="4297258" y="2105270"/>
            <a:ext cx="2088078" cy="1919844"/>
          </a:xfrm>
          <a:custGeom>
            <a:avLst/>
            <a:gdLst>
              <a:gd name="connsiteX0" fmla="*/ 0 w 2088078"/>
              <a:gd name="connsiteY0" fmla="*/ 959922 h 1919844"/>
              <a:gd name="connsiteX1" fmla="*/ 1044039 w 2088078"/>
              <a:gd name="connsiteY1" fmla="*/ 0 h 1919844"/>
              <a:gd name="connsiteX2" fmla="*/ 2088078 w 2088078"/>
              <a:gd name="connsiteY2" fmla="*/ 959922 h 1919844"/>
              <a:gd name="connsiteX3" fmla="*/ 1044039 w 2088078"/>
              <a:gd name="connsiteY3" fmla="*/ 1919844 h 1919844"/>
              <a:gd name="connsiteX4" fmla="*/ 0 w 2088078"/>
              <a:gd name="connsiteY4" fmla="*/ 959922 h 191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8" h="1919844" extrusionOk="0">
                <a:moveTo>
                  <a:pt x="0" y="959922"/>
                </a:moveTo>
                <a:cubicBezTo>
                  <a:pt x="-133190" y="393276"/>
                  <a:pt x="522607" y="53192"/>
                  <a:pt x="1044039" y="0"/>
                </a:cubicBezTo>
                <a:cubicBezTo>
                  <a:pt x="1587263" y="18648"/>
                  <a:pt x="2096996" y="471780"/>
                  <a:pt x="2088078" y="959922"/>
                </a:cubicBezTo>
                <a:cubicBezTo>
                  <a:pt x="2236344" y="1496791"/>
                  <a:pt x="1528369" y="2000363"/>
                  <a:pt x="1044039" y="1919844"/>
                </a:cubicBezTo>
                <a:cubicBezTo>
                  <a:pt x="333969" y="1944493"/>
                  <a:pt x="-30369" y="1560310"/>
                  <a:pt x="0" y="959922"/>
                </a:cubicBezTo>
                <a:close/>
              </a:path>
            </a:pathLst>
          </a:custGeom>
          <a:noFill/>
          <a:ln w="57150">
            <a:solidFill>
              <a:schemeClr val="accent4">
                <a:lumMod val="50000"/>
              </a:schemeClr>
            </a:solidFill>
            <a:prstDash val="dash"/>
            <a:extLst>
              <a:ext uri="{C807C97D-BFC1-408E-A445-0C87EB9F89A2}">
                <ask:lineSketchStyleProps xmlns:ask="http://schemas.microsoft.com/office/drawing/2018/sketchyshapes" sd="205336460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DC3FF11-3217-47BC-B2BE-58B7F02CEB9E}"/>
              </a:ext>
            </a:extLst>
          </p:cNvPr>
          <p:cNvSpPr/>
          <p:nvPr/>
        </p:nvSpPr>
        <p:spPr>
          <a:xfrm rot="10620000">
            <a:off x="2070635" y="3827193"/>
            <a:ext cx="2355272" cy="2384960"/>
          </a:xfrm>
          <a:custGeom>
            <a:avLst/>
            <a:gdLst>
              <a:gd name="connsiteX0" fmla="*/ 0 w 2355272"/>
              <a:gd name="connsiteY0" fmla="*/ 1192480 h 2384960"/>
              <a:gd name="connsiteX1" fmla="*/ 1177636 w 2355272"/>
              <a:gd name="connsiteY1" fmla="*/ 0 h 2384960"/>
              <a:gd name="connsiteX2" fmla="*/ 2355272 w 2355272"/>
              <a:gd name="connsiteY2" fmla="*/ 1192480 h 2384960"/>
              <a:gd name="connsiteX3" fmla="*/ 1177636 w 2355272"/>
              <a:gd name="connsiteY3" fmla="*/ 2384960 h 2384960"/>
              <a:gd name="connsiteX4" fmla="*/ 0 w 2355272"/>
              <a:gd name="connsiteY4" fmla="*/ 1192480 h 238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272" h="2384960" extrusionOk="0">
                <a:moveTo>
                  <a:pt x="0" y="1192480"/>
                </a:moveTo>
                <a:cubicBezTo>
                  <a:pt x="-14136" y="530017"/>
                  <a:pt x="656465" y="124574"/>
                  <a:pt x="1177636" y="0"/>
                </a:cubicBezTo>
                <a:cubicBezTo>
                  <a:pt x="1660115" y="93797"/>
                  <a:pt x="2394168" y="717118"/>
                  <a:pt x="2355272" y="1192480"/>
                </a:cubicBezTo>
                <a:cubicBezTo>
                  <a:pt x="2396062" y="1852918"/>
                  <a:pt x="1687422" y="2507648"/>
                  <a:pt x="1177636" y="2384960"/>
                </a:cubicBezTo>
                <a:cubicBezTo>
                  <a:pt x="370118" y="2413979"/>
                  <a:pt x="-44459" y="1953896"/>
                  <a:pt x="0" y="1192480"/>
                </a:cubicBezTo>
                <a:close/>
              </a:path>
            </a:pathLst>
          </a:custGeom>
          <a:noFill/>
          <a:ln w="57150">
            <a:solidFill>
              <a:schemeClr val="tx2">
                <a:lumMod val="75000"/>
              </a:schemeClr>
            </a:solidFill>
            <a:prstDash val="dash"/>
            <a:extLst>
              <a:ext uri="{C807C97D-BFC1-408E-A445-0C87EB9F89A2}">
                <ask:lineSketchStyleProps xmlns:ask="http://schemas.microsoft.com/office/drawing/2018/sketchyshapes" sd="205336460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2A1C69F-1B7C-4EF9-B1DC-DA35A677B741}"/>
              </a:ext>
            </a:extLst>
          </p:cNvPr>
          <p:cNvSpPr/>
          <p:nvPr/>
        </p:nvSpPr>
        <p:spPr>
          <a:xfrm>
            <a:off x="170583" y="2184438"/>
            <a:ext cx="2216726" cy="2196935"/>
          </a:xfrm>
          <a:custGeom>
            <a:avLst/>
            <a:gdLst>
              <a:gd name="connsiteX0" fmla="*/ 0 w 2216726"/>
              <a:gd name="connsiteY0" fmla="*/ 1098468 h 2196935"/>
              <a:gd name="connsiteX1" fmla="*/ 1108363 w 2216726"/>
              <a:gd name="connsiteY1" fmla="*/ 0 h 2196935"/>
              <a:gd name="connsiteX2" fmla="*/ 2216726 w 2216726"/>
              <a:gd name="connsiteY2" fmla="*/ 1098468 h 2196935"/>
              <a:gd name="connsiteX3" fmla="*/ 1108363 w 2216726"/>
              <a:gd name="connsiteY3" fmla="*/ 2196936 h 2196935"/>
              <a:gd name="connsiteX4" fmla="*/ 0 w 2216726"/>
              <a:gd name="connsiteY4" fmla="*/ 1098468 h 219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26" h="2196935" extrusionOk="0">
                <a:moveTo>
                  <a:pt x="0" y="1098468"/>
                </a:moveTo>
                <a:cubicBezTo>
                  <a:pt x="-83803" y="468838"/>
                  <a:pt x="546856" y="48805"/>
                  <a:pt x="1108363" y="0"/>
                </a:cubicBezTo>
                <a:cubicBezTo>
                  <a:pt x="1576677" y="80339"/>
                  <a:pt x="2233561" y="571105"/>
                  <a:pt x="2216726" y="1098468"/>
                </a:cubicBezTo>
                <a:cubicBezTo>
                  <a:pt x="2234872" y="1705957"/>
                  <a:pt x="1590647" y="2310239"/>
                  <a:pt x="1108363" y="2196936"/>
                </a:cubicBezTo>
                <a:cubicBezTo>
                  <a:pt x="461658" y="2203321"/>
                  <a:pt x="-46702" y="1813149"/>
                  <a:pt x="0" y="1098468"/>
                </a:cubicBezTo>
                <a:close/>
              </a:path>
            </a:pathLst>
          </a:custGeom>
          <a:noFill/>
          <a:ln w="57150">
            <a:solidFill>
              <a:schemeClr val="accent4">
                <a:lumMod val="50000"/>
              </a:schemeClr>
            </a:solidFill>
            <a:prstDash val="dash"/>
            <a:extLst>
              <a:ext uri="{C807C97D-BFC1-408E-A445-0C87EB9F89A2}">
                <ask:lineSketchStyleProps xmlns:ask="http://schemas.microsoft.com/office/drawing/2018/sketchyshapes" sd="205336460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85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5">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F12BAC-7E26-4C10-B452-47A119AF9672}"/>
              </a:ext>
            </a:extLst>
          </p:cNvPr>
          <p:cNvSpPr>
            <a:spLocks noGrp="1"/>
          </p:cNvSpPr>
          <p:nvPr>
            <p:ph type="title"/>
          </p:nvPr>
        </p:nvSpPr>
        <p:spPr>
          <a:xfrm>
            <a:off x="131947" y="692450"/>
            <a:ext cx="4741963" cy="1971964"/>
          </a:xfrm>
        </p:spPr>
        <p:txBody>
          <a:bodyPr>
            <a:normAutofit/>
          </a:bodyPr>
          <a:lstStyle/>
          <a:p>
            <a:r>
              <a:rPr lang="en-US" sz="4800">
                <a:solidFill>
                  <a:schemeClr val="bg1"/>
                </a:solidFill>
              </a:rPr>
              <a:t>About the project</a:t>
            </a:r>
          </a:p>
        </p:txBody>
      </p:sp>
      <p:pic>
        <p:nvPicPr>
          <p:cNvPr id="4" name="Picture 4" descr="A picture containing chart&#10;&#10;Description automatically generated">
            <a:extLst>
              <a:ext uri="{FF2B5EF4-FFF2-40B4-BE49-F238E27FC236}">
                <a16:creationId xmlns:a16="http://schemas.microsoft.com/office/drawing/2014/main" id="{D2F06DE5-4946-4E66-85CE-4574D5F51933}"/>
              </a:ext>
            </a:extLst>
          </p:cNvPr>
          <p:cNvPicPr>
            <a:picLocks noChangeAspect="1"/>
          </p:cNvPicPr>
          <p:nvPr/>
        </p:nvPicPr>
        <p:blipFill rotWithShape="1">
          <a:blip r:embed="rId2"/>
          <a:srcRect t="11140" r="3" b="13427"/>
          <a:stretch/>
        </p:blipFill>
        <p:spPr>
          <a:xfrm>
            <a:off x="6800644" y="1469197"/>
            <a:ext cx="4870064" cy="3743334"/>
          </a:xfrm>
          <a:prstGeom prst="rect">
            <a:avLst/>
          </a:prstGeom>
        </p:spPr>
      </p:pic>
      <p:sp>
        <p:nvSpPr>
          <p:cNvPr id="3" name="Content Placeholder 2">
            <a:extLst>
              <a:ext uri="{FF2B5EF4-FFF2-40B4-BE49-F238E27FC236}">
                <a16:creationId xmlns:a16="http://schemas.microsoft.com/office/drawing/2014/main" id="{7D92D0B7-C505-42AE-A9B4-3AA603331254}"/>
              </a:ext>
            </a:extLst>
          </p:cNvPr>
          <p:cNvSpPr>
            <a:spLocks noGrp="1"/>
          </p:cNvSpPr>
          <p:nvPr>
            <p:ph idx="1"/>
          </p:nvPr>
        </p:nvSpPr>
        <p:spPr>
          <a:xfrm>
            <a:off x="131949" y="2466492"/>
            <a:ext cx="4741962" cy="3715603"/>
          </a:xfrm>
        </p:spPr>
        <p:txBody>
          <a:bodyPr vert="horz" lIns="91440" tIns="45720" rIns="91440" bIns="45720" rtlCol="0" anchor="t">
            <a:normAutofit/>
          </a:bodyPr>
          <a:lstStyle/>
          <a:p>
            <a:r>
              <a:rPr lang="en-US">
                <a:solidFill>
                  <a:schemeClr val="bg1">
                    <a:lumMod val="95000"/>
                  </a:schemeClr>
                </a:solidFill>
              </a:rPr>
              <a:t>The program asks the player to guess the coordinates of the ship</a:t>
            </a:r>
            <a:endParaRPr lang="en-US" dirty="0">
              <a:solidFill>
                <a:schemeClr val="bg1">
                  <a:lumMod val="95000"/>
                </a:schemeClr>
              </a:solidFill>
            </a:endParaRPr>
          </a:p>
          <a:p>
            <a:pPr>
              <a:buClr>
                <a:srgbClr val="9E3611"/>
              </a:buClr>
            </a:pPr>
            <a:endParaRPr lang="en-US" dirty="0">
              <a:solidFill>
                <a:schemeClr val="bg1">
                  <a:lumMod val="95000"/>
                </a:schemeClr>
              </a:solidFill>
            </a:endParaRPr>
          </a:p>
          <a:p>
            <a:pPr>
              <a:buClr>
                <a:srgbClr val="9E3611"/>
              </a:buClr>
            </a:pPr>
            <a:r>
              <a:rPr lang="en-US">
                <a:solidFill>
                  <a:schemeClr val="bg1">
                    <a:lumMod val="95000"/>
                  </a:schemeClr>
                </a:solidFill>
              </a:rPr>
              <a:t>If the player has 13 guesses</a:t>
            </a:r>
            <a:endParaRPr lang="en-US" dirty="0">
              <a:solidFill>
                <a:schemeClr val="bg1">
                  <a:lumMod val="95000"/>
                </a:schemeClr>
              </a:solidFill>
            </a:endParaRPr>
          </a:p>
          <a:p>
            <a:pPr>
              <a:buClr>
                <a:srgbClr val="9E3611"/>
              </a:buClr>
            </a:pPr>
            <a:endParaRPr lang="en-US" dirty="0">
              <a:solidFill>
                <a:schemeClr val="bg1">
                  <a:lumMod val="95000"/>
                </a:schemeClr>
              </a:solidFill>
            </a:endParaRPr>
          </a:p>
          <a:p>
            <a:pPr>
              <a:buClr>
                <a:srgbClr val="9E3611"/>
              </a:buClr>
            </a:pPr>
            <a:r>
              <a:rPr lang="en-US">
                <a:solidFill>
                  <a:schemeClr val="bg1">
                    <a:lumMod val="95000"/>
                  </a:schemeClr>
                </a:solidFill>
              </a:rPr>
              <a:t>If he doesn't estimate it in 13 guesses he lose, otherwise he wins</a:t>
            </a:r>
            <a:endParaRPr lang="en-US" dirty="0">
              <a:solidFill>
                <a:schemeClr val="bg1">
                  <a:lumMod val="95000"/>
                </a:schemeClr>
              </a:solidFill>
            </a:endParaRPr>
          </a:p>
        </p:txBody>
      </p:sp>
      <p:grpSp>
        <p:nvGrpSpPr>
          <p:cNvPr id="28" name="Group 27">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0" name="Oval 29">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34522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5">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B95CC-7176-4723-A9AA-7B4C84BEEF1B}"/>
              </a:ext>
            </a:extLst>
          </p:cNvPr>
          <p:cNvSpPr>
            <a:spLocks noGrp="1"/>
          </p:cNvSpPr>
          <p:nvPr>
            <p:ph type="title"/>
          </p:nvPr>
        </p:nvSpPr>
        <p:spPr>
          <a:xfrm>
            <a:off x="1069848" y="4846002"/>
            <a:ext cx="10058400" cy="1522993"/>
          </a:xfrm>
        </p:spPr>
        <p:txBody>
          <a:bodyPr>
            <a:normAutofit/>
          </a:bodyPr>
          <a:lstStyle/>
          <a:p>
            <a:r>
              <a:rPr lang="en-US" sz="6000" dirty="0"/>
              <a:t>Further goals and enchantments</a:t>
            </a:r>
          </a:p>
        </p:txBody>
      </p:sp>
      <p:grpSp>
        <p:nvGrpSpPr>
          <p:cNvPr id="13" name="Group 17">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5" name="Content Placeholder 2">
            <a:extLst>
              <a:ext uri="{FF2B5EF4-FFF2-40B4-BE49-F238E27FC236}">
                <a16:creationId xmlns:a16="http://schemas.microsoft.com/office/drawing/2014/main" id="{336C9340-B040-46F3-88A9-4DECB4D35D84}"/>
              </a:ext>
            </a:extLst>
          </p:cNvPr>
          <p:cNvGraphicFramePr>
            <a:graphicFrameLocks noGrp="1"/>
          </p:cNvGraphicFramePr>
          <p:nvPr>
            <p:ph idx="1"/>
            <p:extLst>
              <p:ext uri="{D42A27DB-BD31-4B8C-83A1-F6EECF244321}">
                <p14:modId xmlns:p14="http://schemas.microsoft.com/office/powerpoint/2010/main" val="4165101106"/>
              </p:ext>
            </p:extLst>
          </p:nvPr>
        </p:nvGraphicFramePr>
        <p:xfrm>
          <a:off x="643467" y="900832"/>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373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D2F7-9DE1-45B9-8EBA-2FA4AAA962E6}"/>
              </a:ext>
            </a:extLst>
          </p:cNvPr>
          <p:cNvSpPr>
            <a:spLocks noGrp="1"/>
          </p:cNvSpPr>
          <p:nvPr>
            <p:ph type="title"/>
          </p:nvPr>
        </p:nvSpPr>
        <p:spPr>
          <a:xfrm>
            <a:off x="1346134" y="642211"/>
            <a:ext cx="4534047" cy="1325562"/>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1FA513F7-7D09-438F-88EF-24F19C148996}"/>
              </a:ext>
            </a:extLst>
          </p:cNvPr>
          <p:cNvSpPr>
            <a:spLocks noGrp="1"/>
          </p:cNvSpPr>
          <p:nvPr>
            <p:ph idx="1"/>
          </p:nvPr>
        </p:nvSpPr>
        <p:spPr>
          <a:xfrm>
            <a:off x="471471" y="2107443"/>
            <a:ext cx="4801242" cy="3854979"/>
          </a:xfrm>
          <a:solidFill>
            <a:schemeClr val="accent2">
              <a:lumMod val="40000"/>
              <a:lumOff val="60000"/>
            </a:schemeClr>
          </a:solidFill>
          <a:ln>
            <a:solidFill>
              <a:schemeClr val="accent3"/>
            </a:solidFill>
          </a:ln>
        </p:spPr>
        <p:txBody>
          <a:bodyPr vert="horz" lIns="91440" tIns="45720" rIns="91440" bIns="45720" rtlCol="0" anchor="t">
            <a:noAutofit/>
          </a:bodyPr>
          <a:lstStyle/>
          <a:p>
            <a:r>
              <a:rPr lang="en-US" sz="2400" dirty="0">
                <a:latin typeface="Century Schoolbook"/>
                <a:cs typeface="Calibri"/>
              </a:rPr>
              <a:t>There is no doubt that this project was completed with a lot of intensive effort, time and organization.  During the whole project development phase, we came face to face with practically applicable aspect of programming which may guide us in developing future projects. </a:t>
            </a:r>
            <a:endParaRPr lang="en-US" sz="2400">
              <a:latin typeface="Century Schoolbook"/>
              <a:ea typeface="+mn-lt"/>
              <a:cs typeface="+mn-lt"/>
            </a:endParaRPr>
          </a:p>
          <a:p>
            <a:pPr marL="0" indent="0">
              <a:buNone/>
            </a:pPr>
            <a:endParaRPr lang="en-US">
              <a:latin typeface="Calibri"/>
              <a:ea typeface="+mn-lt"/>
              <a:cs typeface="Calibri"/>
            </a:endParaRPr>
          </a:p>
          <a:p>
            <a:endParaRPr lang="en-US">
              <a:latin typeface="Calibri"/>
              <a:cs typeface="Calibri"/>
            </a:endParaRPr>
          </a:p>
        </p:txBody>
      </p:sp>
      <p:pic>
        <p:nvPicPr>
          <p:cNvPr id="4" name="Picture 4" descr="A picture containing toy&#10;&#10;Description automatically generated">
            <a:extLst>
              <a:ext uri="{FF2B5EF4-FFF2-40B4-BE49-F238E27FC236}">
                <a16:creationId xmlns:a16="http://schemas.microsoft.com/office/drawing/2014/main" id="{7F1825B8-A368-4DC7-A125-45FC73A24DA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1242" r="16807" b="-2"/>
          <a:stretch/>
        </p:blipFill>
        <p:spPr>
          <a:xfrm>
            <a:off x="6058690" y="1172538"/>
            <a:ext cx="5209989" cy="4730636"/>
          </a:xfrm>
          <a:prstGeom prst="rect">
            <a:avLst/>
          </a:prstGeom>
        </p:spPr>
      </p:pic>
      <p:sp>
        <p:nvSpPr>
          <p:cNvPr id="5" name="TextBox 4">
            <a:extLst>
              <a:ext uri="{FF2B5EF4-FFF2-40B4-BE49-F238E27FC236}">
                <a16:creationId xmlns:a16="http://schemas.microsoft.com/office/drawing/2014/main" id="{329598A2-D7B5-4786-A0D1-A748B0E9D1CE}"/>
              </a:ext>
            </a:extLst>
          </p:cNvPr>
          <p:cNvSpPr txBox="1"/>
          <p:nvPr/>
        </p:nvSpPr>
        <p:spPr>
          <a:xfrm>
            <a:off x="7971847" y="5594262"/>
            <a:ext cx="287129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6" name="Rectangle 5">
            <a:extLst>
              <a:ext uri="{FF2B5EF4-FFF2-40B4-BE49-F238E27FC236}">
                <a16:creationId xmlns:a16="http://schemas.microsoft.com/office/drawing/2014/main" id="{9098B06C-5B77-4F65-9242-90F2C57A8CCD}"/>
              </a:ext>
            </a:extLst>
          </p:cNvPr>
          <p:cNvSpPr/>
          <p:nvPr/>
        </p:nvSpPr>
        <p:spPr>
          <a:xfrm>
            <a:off x="4391891" y="1061851"/>
            <a:ext cx="1662543" cy="910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28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AE953FF-61A7-49E8-A01D-BB8740D2801D}"/>
              </a:ext>
            </a:extLst>
          </p:cNvPr>
          <p:cNvSpPr>
            <a:spLocks noGrp="1"/>
          </p:cNvSpPr>
          <p:nvPr>
            <p:ph type="title"/>
          </p:nvPr>
        </p:nvSpPr>
        <p:spPr>
          <a:xfrm>
            <a:off x="7327519" y="720071"/>
            <a:ext cx="3970877" cy="3492637"/>
          </a:xfrm>
        </p:spPr>
        <p:txBody>
          <a:bodyPr vert="horz" lIns="91440" tIns="45720" rIns="91440" bIns="45720" rtlCol="0" anchor="b">
            <a:normAutofit/>
          </a:bodyPr>
          <a:lstStyle/>
          <a:p>
            <a:pPr>
              <a:lnSpc>
                <a:spcPct val="80000"/>
              </a:lnSpc>
            </a:pPr>
            <a:r>
              <a:rPr lang="en-US" sz="6000">
                <a:solidFill>
                  <a:schemeClr val="tx1"/>
                </a:solidFill>
              </a:rPr>
              <a:t>Thank you for your attention!</a:t>
            </a:r>
          </a:p>
        </p:txBody>
      </p:sp>
      <p:pic>
        <p:nvPicPr>
          <p:cNvPr id="3" name="Picture 3" descr="Icon&#10;&#10;Description automatically generated">
            <a:extLst>
              <a:ext uri="{FF2B5EF4-FFF2-40B4-BE49-F238E27FC236}">
                <a16:creationId xmlns:a16="http://schemas.microsoft.com/office/drawing/2014/main" id="{B29FB2AD-2309-4B62-8EAF-B6183B9171E8}"/>
              </a:ext>
            </a:extLst>
          </p:cNvPr>
          <p:cNvPicPr>
            <a:picLocks noChangeAspect="1"/>
          </p:cNvPicPr>
          <p:nvPr/>
        </p:nvPicPr>
        <p:blipFill rotWithShape="1">
          <a:blip r:embed="rId6"/>
          <a:srcRect l="18888" r="18613" b="1"/>
          <a:stretch/>
        </p:blipFill>
        <p:spPr>
          <a:xfrm>
            <a:off x="643467" y="720071"/>
            <a:ext cx="5503939" cy="5503939"/>
          </a:xfrm>
          <a:custGeom>
            <a:avLst/>
            <a:gdLst/>
            <a:ahLst/>
            <a:cxnLst/>
            <a:rect l="l" t="t" r="r" b="b"/>
            <a:pathLst>
              <a:path w="3051400" h="3051400">
                <a:moveTo>
                  <a:pt x="1525700" y="171641"/>
                </a:moveTo>
                <a:cubicBezTo>
                  <a:pt x="2273526" y="171641"/>
                  <a:pt x="2879759" y="777874"/>
                  <a:pt x="2879759" y="1525700"/>
                </a:cubicBezTo>
                <a:cubicBezTo>
                  <a:pt x="2879759" y="2273526"/>
                  <a:pt x="2273526" y="2879759"/>
                  <a:pt x="1525700" y="2879759"/>
                </a:cubicBezTo>
                <a:cubicBezTo>
                  <a:pt x="777874" y="2879759"/>
                  <a:pt x="171641" y="2273526"/>
                  <a:pt x="171641" y="1525700"/>
                </a:cubicBezTo>
                <a:cubicBezTo>
                  <a:pt x="171641" y="777874"/>
                  <a:pt x="777874" y="171641"/>
                  <a:pt x="1525700" y="171641"/>
                </a:cubicBezTo>
                <a:close/>
                <a:moveTo>
                  <a:pt x="1525700" y="133499"/>
                </a:moveTo>
                <a:cubicBezTo>
                  <a:pt x="756809" y="133499"/>
                  <a:pt x="133499" y="756809"/>
                  <a:pt x="133499" y="1525700"/>
                </a:cubicBezTo>
                <a:cubicBezTo>
                  <a:pt x="133499" y="2294591"/>
                  <a:pt x="756809" y="2917901"/>
                  <a:pt x="1525700" y="2917901"/>
                </a:cubicBezTo>
                <a:cubicBezTo>
                  <a:pt x="2294591" y="2917901"/>
                  <a:pt x="2917901" y="2294591"/>
                  <a:pt x="2917901" y="1525700"/>
                </a:cubicBezTo>
                <a:cubicBezTo>
                  <a:pt x="2917901" y="756809"/>
                  <a:pt x="2294591" y="133499"/>
                  <a:pt x="1525700" y="133499"/>
                </a:cubicBezTo>
                <a:close/>
                <a:moveTo>
                  <a:pt x="1525700" y="0"/>
                </a:moveTo>
                <a:cubicBezTo>
                  <a:pt x="2368321" y="0"/>
                  <a:pt x="3051400" y="683079"/>
                  <a:pt x="3051400" y="1525700"/>
                </a:cubicBezTo>
                <a:cubicBezTo>
                  <a:pt x="3051400" y="2368321"/>
                  <a:pt x="2368321" y="3051400"/>
                  <a:pt x="1525700" y="3051400"/>
                </a:cubicBezTo>
                <a:cubicBezTo>
                  <a:pt x="683079" y="3051400"/>
                  <a:pt x="0" y="2368321"/>
                  <a:pt x="0" y="1525700"/>
                </a:cubicBezTo>
                <a:cubicBezTo>
                  <a:pt x="0" y="683079"/>
                  <a:pt x="683079" y="0"/>
                  <a:pt x="1525700" y="0"/>
                </a:cubicBezTo>
                <a:close/>
              </a:path>
            </a:pathLst>
          </a:custGeom>
        </p:spPr>
      </p:pic>
      <p:sp>
        <p:nvSpPr>
          <p:cNvPr id="20" name="Freeform: Shape 19">
            <a:extLst>
              <a:ext uri="{FF2B5EF4-FFF2-40B4-BE49-F238E27FC236}">
                <a16:creationId xmlns:a16="http://schemas.microsoft.com/office/drawing/2014/main" id="{23991EB4-1F71-4BE4-B24D-277DD5EE9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720071"/>
            <a:ext cx="5503939" cy="5503939"/>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2" name="Rectangle 21">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2414" y="343169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278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KKB Redemption Arc</vt:lpstr>
      <vt:lpstr>Teammates</vt:lpstr>
      <vt:lpstr>For the implementation</vt:lpstr>
      <vt:lpstr>About the project</vt:lpstr>
      <vt:lpstr>Further goals and enchantments</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429</cp:revision>
  <dcterms:created xsi:type="dcterms:W3CDTF">2021-01-03T19:32:08Z</dcterms:created>
  <dcterms:modified xsi:type="dcterms:W3CDTF">2021-01-10T18:55:47Z</dcterms:modified>
</cp:coreProperties>
</file>