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57" r:id="rId4"/>
    <p:sldId id="260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FF0A9-286B-A1EA-AB2A-C172A2C94C3D}" v="219" vWet="225" dt="2020-11-02T22:16:31.073"/>
    <p1510:client id="{3D82FC87-EA8D-F2CE-350D-707F06C4ED63}" v="161" dt="2020-11-02T22:22:52.255"/>
    <p1510:client id="{4943AB91-3A80-160C-6A96-CE3D62C511F8}" v="1" dt="2020-11-02T20:45:59.649"/>
    <p1510:client id="{81678E14-BAB9-F1CC-E437-3015F6A475D5}" v="447" dt="2020-11-02T22:28:09.182"/>
    <p1510:client id="{90F97912-8A75-C98A-2271-691695DA6B49}" v="313" dt="2020-06-12T18:25:07.456"/>
    <p1510:client id="{A2C75C0C-111D-E5B5-6E3D-073F954223B5}" v="173" dt="2020-11-02T22:27:55.329"/>
    <p1510:client id="{A4CD34A0-31FF-4D81-D79F-C11DB454713F}" v="44" dt="2020-11-02T21:58:51.396"/>
    <p1510:client id="{C5604BB8-8182-A619-B89B-ECDB3EFC58AA}" v="6" dt="2020-11-02T22:56:58.971"/>
    <p1510:client id="{E78339FA-DDC4-551D-003B-77C7F4DD4140}" v="33" dt="2020-06-12T18:53:22.264"/>
    <p1510:client id="{F70096AD-E7BC-4F63-607C-4BD1AFD4E225}" v="431" dt="2021-03-04T22:45:52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2D877-4532-41EA-8780-258A7E9102C2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08BF95-5705-47C4-8711-D48E95E3CB1F}">
      <dgm:prSet phldrT="[Text]" phldr="0"/>
      <dgm:spPr/>
      <dgm:t>
        <a:bodyPr/>
        <a:lstStyle/>
        <a:p>
          <a:r>
            <a:rPr lang="en-US">
              <a:latin typeface="Calibri"/>
              <a:cs typeface="Calibri"/>
            </a:rPr>
            <a:t>Hussein </a:t>
          </a:r>
          <a:r>
            <a:rPr lang="en-US" err="1">
              <a:latin typeface="Calibri"/>
              <a:cs typeface="Calibri"/>
            </a:rPr>
            <a:t>Abumelih</a:t>
          </a:r>
          <a:r>
            <a:rPr lang="en-US">
              <a:latin typeface="Calibri"/>
              <a:cs typeface="Calibri"/>
            </a:rPr>
            <a:t> – Scrum Trainer</a:t>
          </a:r>
          <a:endParaRPr lang="en-US"/>
        </a:p>
      </dgm:t>
    </dgm:pt>
    <dgm:pt modelId="{38805613-3E59-434C-8C95-E7E74BBF6CC2}" type="parTrans" cxnId="{8E956E71-2436-4DEE-A040-7243DB901BD5}">
      <dgm:prSet/>
      <dgm:spPr/>
      <dgm:t>
        <a:bodyPr/>
        <a:lstStyle/>
        <a:p>
          <a:endParaRPr lang="en-US"/>
        </a:p>
      </dgm:t>
    </dgm:pt>
    <dgm:pt modelId="{874A1EB3-3C95-483D-B4DF-7AA40E7ACED8}" type="sibTrans" cxnId="{8E956E71-2436-4DEE-A040-7243DB901BD5}">
      <dgm:prSet/>
      <dgm:spPr/>
      <dgm:t>
        <a:bodyPr/>
        <a:lstStyle/>
        <a:p>
          <a:endParaRPr lang="en-US"/>
        </a:p>
      </dgm:t>
    </dgm:pt>
    <dgm:pt modelId="{6BBB7F75-19C1-4C18-99E7-99ACAF2E4D71}">
      <dgm:prSet phldrT="[Text]" phldr="0"/>
      <dgm:spPr/>
      <dgm:t>
        <a:bodyPr/>
        <a:lstStyle/>
        <a:p>
          <a:r>
            <a:rPr lang="en-US"/>
            <a:t>Teodor Angelov – Back End Developer</a:t>
          </a:r>
        </a:p>
      </dgm:t>
    </dgm:pt>
    <dgm:pt modelId="{EFCBD8AD-A768-420E-97BA-09AA81295C89}" type="parTrans" cxnId="{445A0131-4434-4374-8F6E-F8D685D35D35}">
      <dgm:prSet/>
      <dgm:spPr/>
      <dgm:t>
        <a:bodyPr/>
        <a:lstStyle/>
        <a:p>
          <a:endParaRPr lang="en-US"/>
        </a:p>
      </dgm:t>
    </dgm:pt>
    <dgm:pt modelId="{B336974E-E24E-4EA0-89AC-86CB68999A0F}" type="sibTrans" cxnId="{445A0131-4434-4374-8F6E-F8D685D35D35}">
      <dgm:prSet/>
      <dgm:spPr/>
      <dgm:t>
        <a:bodyPr/>
        <a:lstStyle/>
        <a:p>
          <a:endParaRPr lang="en-US"/>
        </a:p>
      </dgm:t>
    </dgm:pt>
    <dgm:pt modelId="{84724600-CBAB-4D99-B2B4-F0E307D6AB99}">
      <dgm:prSet phldrT="[Text]" phldr="0"/>
      <dgm:spPr/>
      <dgm:t>
        <a:bodyPr/>
        <a:lstStyle/>
        <a:p>
          <a:r>
            <a:rPr lang="en-US"/>
            <a:t>Stephan </a:t>
          </a:r>
          <a:r>
            <a:rPr lang="en-US" err="1"/>
            <a:t>Stratev</a:t>
          </a:r>
          <a:r>
            <a:rPr lang="en-US"/>
            <a:t> – Front End Developer</a:t>
          </a:r>
        </a:p>
      </dgm:t>
    </dgm:pt>
    <dgm:pt modelId="{C527DB18-F25D-47A9-A6DA-FC9B57F5F198}" type="parTrans" cxnId="{06475327-173F-4C24-BCA1-0063AD06113D}">
      <dgm:prSet/>
      <dgm:spPr/>
      <dgm:t>
        <a:bodyPr/>
        <a:lstStyle/>
        <a:p>
          <a:endParaRPr lang="en-US"/>
        </a:p>
      </dgm:t>
    </dgm:pt>
    <dgm:pt modelId="{88D03B17-FED1-406F-BD96-5A404252A10B}" type="sibTrans" cxnId="{06475327-173F-4C24-BCA1-0063AD06113D}">
      <dgm:prSet/>
      <dgm:spPr/>
      <dgm:t>
        <a:bodyPr/>
        <a:lstStyle/>
        <a:p>
          <a:endParaRPr lang="en-US"/>
        </a:p>
      </dgm:t>
    </dgm:pt>
    <dgm:pt modelId="{0869E004-3199-4E55-8129-F6EADDCCE47C}">
      <dgm:prSet phldrT="[Text]" phldr="0"/>
      <dgm:spPr/>
      <dgm:t>
        <a:bodyPr/>
        <a:lstStyle/>
        <a:p>
          <a:r>
            <a:rPr lang="en-US"/>
            <a:t>Alexander Yanev – Quality Engineer</a:t>
          </a:r>
        </a:p>
      </dgm:t>
    </dgm:pt>
    <dgm:pt modelId="{73A8BD93-7F6F-446B-AE05-11DAC5F5038C}" type="parTrans" cxnId="{D2E74565-6F47-437A-B5CE-E8D1E810C46F}">
      <dgm:prSet/>
      <dgm:spPr/>
      <dgm:t>
        <a:bodyPr/>
        <a:lstStyle/>
        <a:p>
          <a:endParaRPr lang="en-US"/>
        </a:p>
      </dgm:t>
    </dgm:pt>
    <dgm:pt modelId="{AECB06E2-F460-408F-85DF-B739396B1DC1}" type="sibTrans" cxnId="{D2E74565-6F47-437A-B5CE-E8D1E810C46F}">
      <dgm:prSet/>
      <dgm:spPr/>
      <dgm:t>
        <a:bodyPr/>
        <a:lstStyle/>
        <a:p>
          <a:endParaRPr lang="en-US"/>
        </a:p>
      </dgm:t>
    </dgm:pt>
    <dgm:pt modelId="{89E701BD-E1B1-490E-B3FD-294528E87AA5}" type="pres">
      <dgm:prSet presAssocID="{DC42D877-4532-41EA-8780-258A7E9102C2}" presName="linear" presStyleCnt="0">
        <dgm:presLayoutVars>
          <dgm:animLvl val="lvl"/>
          <dgm:resizeHandles val="exact"/>
        </dgm:presLayoutVars>
      </dgm:prSet>
      <dgm:spPr/>
    </dgm:pt>
    <dgm:pt modelId="{2FC2FEB5-8B78-4C90-BF3A-8C857B678CAA}" type="pres">
      <dgm:prSet presAssocID="{6908BF95-5705-47C4-8711-D48E95E3CB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99FDE6-1D9C-4E44-88F0-2F5E07EFCA2C}" type="pres">
      <dgm:prSet presAssocID="{874A1EB3-3C95-483D-B4DF-7AA40E7ACED8}" presName="spacer" presStyleCnt="0"/>
      <dgm:spPr/>
    </dgm:pt>
    <dgm:pt modelId="{03460A24-9A5C-4929-A91D-D495C12F4163}" type="pres">
      <dgm:prSet presAssocID="{6BBB7F75-19C1-4C18-99E7-99ACAF2E4D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286280-4744-49A9-81DD-0C596BF3647F}" type="pres">
      <dgm:prSet presAssocID="{B336974E-E24E-4EA0-89AC-86CB68999A0F}" presName="spacer" presStyleCnt="0"/>
      <dgm:spPr/>
    </dgm:pt>
    <dgm:pt modelId="{34E518CA-7F54-4F4B-8C7B-F2000A3A912F}" type="pres">
      <dgm:prSet presAssocID="{84724600-CBAB-4D99-B2B4-F0E307D6AB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E02615-4501-4BC7-80AF-0FCABE83EB81}" type="pres">
      <dgm:prSet presAssocID="{88D03B17-FED1-406F-BD96-5A404252A10B}" presName="spacer" presStyleCnt="0"/>
      <dgm:spPr/>
    </dgm:pt>
    <dgm:pt modelId="{2F93244B-BCAA-4C1C-ABD2-FFE9E3DDD2AD}" type="pres">
      <dgm:prSet presAssocID="{0869E004-3199-4E55-8129-F6EADDCCE4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BD9507-6993-4832-9E3A-EEFA4814C9D6}" type="presOf" srcId="{0869E004-3199-4E55-8129-F6EADDCCE47C}" destId="{2F93244B-BCAA-4C1C-ABD2-FFE9E3DDD2AD}" srcOrd="0" destOrd="0" presId="urn:microsoft.com/office/officeart/2005/8/layout/vList2"/>
    <dgm:cxn modelId="{06475327-173F-4C24-BCA1-0063AD06113D}" srcId="{DC42D877-4532-41EA-8780-258A7E9102C2}" destId="{84724600-CBAB-4D99-B2B4-F0E307D6AB99}" srcOrd="2" destOrd="0" parTransId="{C527DB18-F25D-47A9-A6DA-FC9B57F5F198}" sibTransId="{88D03B17-FED1-406F-BD96-5A404252A10B}"/>
    <dgm:cxn modelId="{445A0131-4434-4374-8F6E-F8D685D35D35}" srcId="{DC42D877-4532-41EA-8780-258A7E9102C2}" destId="{6BBB7F75-19C1-4C18-99E7-99ACAF2E4D71}" srcOrd="1" destOrd="0" parTransId="{EFCBD8AD-A768-420E-97BA-09AA81295C89}" sibTransId="{B336974E-E24E-4EA0-89AC-86CB68999A0F}"/>
    <dgm:cxn modelId="{D2E74565-6F47-437A-B5CE-E8D1E810C46F}" srcId="{DC42D877-4532-41EA-8780-258A7E9102C2}" destId="{0869E004-3199-4E55-8129-F6EADDCCE47C}" srcOrd="3" destOrd="0" parTransId="{73A8BD93-7F6F-446B-AE05-11DAC5F5038C}" sibTransId="{AECB06E2-F460-408F-85DF-B739396B1DC1}"/>
    <dgm:cxn modelId="{49A14E6D-72F3-40F3-91EC-30AEA5254A3C}" type="presOf" srcId="{DC42D877-4532-41EA-8780-258A7E9102C2}" destId="{89E701BD-E1B1-490E-B3FD-294528E87AA5}" srcOrd="0" destOrd="0" presId="urn:microsoft.com/office/officeart/2005/8/layout/vList2"/>
    <dgm:cxn modelId="{8E956E71-2436-4DEE-A040-7243DB901BD5}" srcId="{DC42D877-4532-41EA-8780-258A7E9102C2}" destId="{6908BF95-5705-47C4-8711-D48E95E3CB1F}" srcOrd="0" destOrd="0" parTransId="{38805613-3E59-434C-8C95-E7E74BBF6CC2}" sibTransId="{874A1EB3-3C95-483D-B4DF-7AA40E7ACED8}"/>
    <dgm:cxn modelId="{CA683974-1686-4769-9F30-2F28FD6A52B8}" type="presOf" srcId="{6908BF95-5705-47C4-8711-D48E95E3CB1F}" destId="{2FC2FEB5-8B78-4C90-BF3A-8C857B678CAA}" srcOrd="0" destOrd="0" presId="urn:microsoft.com/office/officeart/2005/8/layout/vList2"/>
    <dgm:cxn modelId="{A1765D87-A56D-492E-A891-6C8B5F45E4C2}" type="presOf" srcId="{84724600-CBAB-4D99-B2B4-F0E307D6AB99}" destId="{34E518CA-7F54-4F4B-8C7B-F2000A3A912F}" srcOrd="0" destOrd="0" presId="urn:microsoft.com/office/officeart/2005/8/layout/vList2"/>
    <dgm:cxn modelId="{556DC7F8-8C28-4DD7-84E6-4191855BA784}" type="presOf" srcId="{6BBB7F75-19C1-4C18-99E7-99ACAF2E4D71}" destId="{03460A24-9A5C-4929-A91D-D495C12F4163}" srcOrd="0" destOrd="0" presId="urn:microsoft.com/office/officeart/2005/8/layout/vList2"/>
    <dgm:cxn modelId="{E68875C2-9D5D-4003-A0E6-4C9CE8A97501}" type="presParOf" srcId="{89E701BD-E1B1-490E-B3FD-294528E87AA5}" destId="{2FC2FEB5-8B78-4C90-BF3A-8C857B678CAA}" srcOrd="0" destOrd="0" presId="urn:microsoft.com/office/officeart/2005/8/layout/vList2"/>
    <dgm:cxn modelId="{8A409C79-907C-41E4-8BBF-D5AF23F9D033}" type="presParOf" srcId="{89E701BD-E1B1-490E-B3FD-294528E87AA5}" destId="{4D99FDE6-1D9C-4E44-88F0-2F5E07EFCA2C}" srcOrd="1" destOrd="0" presId="urn:microsoft.com/office/officeart/2005/8/layout/vList2"/>
    <dgm:cxn modelId="{B79F9784-1C4D-4C55-875B-BFDD8828D27D}" type="presParOf" srcId="{89E701BD-E1B1-490E-B3FD-294528E87AA5}" destId="{03460A24-9A5C-4929-A91D-D495C12F4163}" srcOrd="2" destOrd="0" presId="urn:microsoft.com/office/officeart/2005/8/layout/vList2"/>
    <dgm:cxn modelId="{43549BD3-C912-4D38-B522-960214BD6206}" type="presParOf" srcId="{89E701BD-E1B1-490E-B3FD-294528E87AA5}" destId="{C3286280-4744-49A9-81DD-0C596BF3647F}" srcOrd="3" destOrd="0" presId="urn:microsoft.com/office/officeart/2005/8/layout/vList2"/>
    <dgm:cxn modelId="{96426675-2587-4E6B-9CF0-2150F4D5323A}" type="presParOf" srcId="{89E701BD-E1B1-490E-B3FD-294528E87AA5}" destId="{34E518CA-7F54-4F4B-8C7B-F2000A3A912F}" srcOrd="4" destOrd="0" presId="urn:microsoft.com/office/officeart/2005/8/layout/vList2"/>
    <dgm:cxn modelId="{5955CBBD-8F67-4B02-8C0B-0551A110F5CC}" type="presParOf" srcId="{89E701BD-E1B1-490E-B3FD-294528E87AA5}" destId="{F4E02615-4501-4BC7-80AF-0FCABE83EB81}" srcOrd="5" destOrd="0" presId="urn:microsoft.com/office/officeart/2005/8/layout/vList2"/>
    <dgm:cxn modelId="{B290B13A-6C7B-46CC-ABF2-316838822BA4}" type="presParOf" srcId="{89E701BD-E1B1-490E-B3FD-294528E87AA5}" destId="{2F93244B-BCAA-4C1C-ABD2-FFE9E3DDD2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428D4-9F3F-4285-80DE-AA6F32F1FB6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669FC3E-DA5B-455F-81AF-6193F506E4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1.Topic</a:t>
          </a:r>
        </a:p>
      </dgm:t>
    </dgm:pt>
    <dgm:pt modelId="{A11A3A10-752B-4319-A01D-E80039895254}" type="parTrans" cxnId="{FF99BC4B-CDC0-4889-9207-5B9CACD8FD8E}">
      <dgm:prSet/>
      <dgm:spPr/>
      <dgm:t>
        <a:bodyPr/>
        <a:lstStyle/>
        <a:p>
          <a:endParaRPr lang="en-US"/>
        </a:p>
      </dgm:t>
    </dgm:pt>
    <dgm:pt modelId="{6221136B-7A5B-4B41-8EE7-3ED9FE74ED12}" type="sibTrans" cxnId="{FF99BC4B-CDC0-4889-9207-5B9CACD8FD8E}">
      <dgm:prSet/>
      <dgm:spPr/>
      <dgm:t>
        <a:bodyPr/>
        <a:lstStyle/>
        <a:p>
          <a:endParaRPr lang="en-US"/>
        </a:p>
      </dgm:t>
    </dgm:pt>
    <dgm:pt modelId="{DC9ABAE2-8BFA-41FD-8593-91DA482D8B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2</a:t>
          </a:r>
          <a:r>
            <a:rPr lang="en-US"/>
            <a:t>.Summary</a:t>
          </a:r>
        </a:p>
      </dgm:t>
    </dgm:pt>
    <dgm:pt modelId="{F3FF8B2D-D52E-4966-A926-66C87E7176C2}" type="parTrans" cxnId="{79F435F9-4EEF-466A-8D94-720774109A88}">
      <dgm:prSet/>
      <dgm:spPr/>
      <dgm:t>
        <a:bodyPr/>
        <a:lstStyle/>
        <a:p>
          <a:endParaRPr lang="en-US"/>
        </a:p>
      </dgm:t>
    </dgm:pt>
    <dgm:pt modelId="{2C29D1B8-262B-4FE1-9E84-775D8E02936E}" type="sibTrans" cxnId="{79F435F9-4EEF-466A-8D94-720774109A88}">
      <dgm:prSet/>
      <dgm:spPr/>
      <dgm:t>
        <a:bodyPr/>
        <a:lstStyle/>
        <a:p>
          <a:endParaRPr lang="en-US"/>
        </a:p>
      </dgm:t>
    </dgm:pt>
    <dgm:pt modelId="{48C1C5D7-A357-481F-9190-2022F0497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</a:t>
          </a:r>
        </a:p>
      </dgm:t>
    </dgm:pt>
    <dgm:pt modelId="{7918A328-DBFC-4521-A3DB-1428314A6AAA}" type="parTrans" cxnId="{ABAF6F2B-4572-4AFC-8424-FF6ED84B0179}">
      <dgm:prSet/>
      <dgm:spPr/>
      <dgm:t>
        <a:bodyPr/>
        <a:lstStyle/>
        <a:p>
          <a:endParaRPr lang="en-US"/>
        </a:p>
      </dgm:t>
    </dgm:pt>
    <dgm:pt modelId="{007C04FB-1855-4B80-A36C-6D1D33249A4B}" type="sibTrans" cxnId="{ABAF6F2B-4572-4AFC-8424-FF6ED84B0179}">
      <dgm:prSet/>
      <dgm:spPr/>
      <dgm:t>
        <a:bodyPr/>
        <a:lstStyle/>
        <a:p>
          <a:endParaRPr lang="en-US"/>
        </a:p>
      </dgm:t>
    </dgm:pt>
    <dgm:pt modelId="{3A5C0304-740F-4BF1-B7DA-F7A097317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stages in accomplishment of the project:</a:t>
          </a:r>
        </a:p>
      </dgm:t>
    </dgm:pt>
    <dgm:pt modelId="{47FFCB74-1476-4936-BF81-73C1351F760A}" type="parTrans" cxnId="{A63CD563-C195-4366-8F5B-907904D76C2E}">
      <dgm:prSet/>
      <dgm:spPr/>
      <dgm:t>
        <a:bodyPr/>
        <a:lstStyle/>
        <a:p>
          <a:endParaRPr lang="en-US"/>
        </a:p>
      </dgm:t>
    </dgm:pt>
    <dgm:pt modelId="{70D93485-9B5C-4119-98A3-5096A54CD98C}" type="sibTrans" cxnId="{A63CD563-C195-4366-8F5B-907904D76C2E}">
      <dgm:prSet/>
      <dgm:spPr/>
      <dgm:t>
        <a:bodyPr/>
        <a:lstStyle/>
        <a:p>
          <a:endParaRPr lang="en-US"/>
        </a:p>
      </dgm:t>
    </dgm:pt>
    <dgm:pt modelId="{073CDAC7-6B34-402B-BB29-E10B4932A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</a:t>
          </a:r>
        </a:p>
      </dgm:t>
    </dgm:pt>
    <dgm:pt modelId="{86C96D19-1EDA-4A99-9299-B0FA6B0602CE}" type="parTrans" cxnId="{0986361F-45C7-4612-BE9E-377B0D837FC4}">
      <dgm:prSet/>
      <dgm:spPr/>
      <dgm:t>
        <a:bodyPr/>
        <a:lstStyle/>
        <a:p>
          <a:endParaRPr lang="en-US"/>
        </a:p>
      </dgm:t>
    </dgm:pt>
    <dgm:pt modelId="{69348214-B4E3-43A3-8D90-CB9C33B01FE3}" type="sibTrans" cxnId="{0986361F-45C7-4612-BE9E-377B0D837FC4}">
      <dgm:prSet/>
      <dgm:spPr/>
      <dgm:t>
        <a:bodyPr/>
        <a:lstStyle/>
        <a:p>
          <a:endParaRPr lang="en-US"/>
        </a:p>
      </dgm:t>
    </dgm:pt>
    <dgm:pt modelId="{E73C1139-4FDF-4637-9B05-DD58B615C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Realization</a:t>
          </a:r>
        </a:p>
      </dgm:t>
    </dgm:pt>
    <dgm:pt modelId="{69000497-7DF0-4CE3-AB53-330E3FFB3848}" type="parTrans" cxnId="{FCF661B7-1A36-468B-B421-F2EE4B1A8A01}">
      <dgm:prSet/>
      <dgm:spPr/>
      <dgm:t>
        <a:bodyPr/>
        <a:lstStyle/>
        <a:p>
          <a:endParaRPr lang="en-US"/>
        </a:p>
      </dgm:t>
    </dgm:pt>
    <dgm:pt modelId="{C6BC49B1-1B96-400C-A192-EC02DE6DD96C}" type="sibTrans" cxnId="{FCF661B7-1A36-468B-B421-F2EE4B1A8A01}">
      <dgm:prSet/>
      <dgm:spPr/>
      <dgm:t>
        <a:bodyPr/>
        <a:lstStyle/>
        <a:p>
          <a:endParaRPr lang="en-US"/>
        </a:p>
      </dgm:t>
    </dgm:pt>
    <dgm:pt modelId="{FFC41DDF-46C3-4390-9DA1-9E6BF9F497FB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4.Going through the code</a:t>
          </a:r>
          <a:endParaRPr lang="en-US"/>
        </a:p>
      </dgm:t>
    </dgm:pt>
    <dgm:pt modelId="{DE750DC4-632F-4600-9C7E-7F03BDA64B5D}" type="parTrans" cxnId="{A863F968-E929-47B7-A56D-58428C7B3CAB}">
      <dgm:prSet/>
      <dgm:spPr/>
      <dgm:t>
        <a:bodyPr/>
        <a:lstStyle/>
        <a:p>
          <a:endParaRPr lang="en-US"/>
        </a:p>
      </dgm:t>
    </dgm:pt>
    <dgm:pt modelId="{3B7BDC71-A329-460C-8E05-A07B02765E59}" type="sibTrans" cxnId="{A863F968-E929-47B7-A56D-58428C7B3CAB}">
      <dgm:prSet/>
      <dgm:spPr/>
      <dgm:t>
        <a:bodyPr/>
        <a:lstStyle/>
        <a:p>
          <a:endParaRPr lang="en-US"/>
        </a:p>
      </dgm:t>
    </dgm:pt>
    <dgm:pt modelId="{15DC7390-7992-4C7E-B9DB-15CCBA63688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Time management</a:t>
          </a:r>
        </a:p>
      </dgm:t>
    </dgm:pt>
    <dgm:pt modelId="{0E92532F-4D24-44AF-AEBB-94B0A71739E8}" type="parTrans" cxnId="{9692CE5B-3CD2-4FD1-944E-3283B918DABF}">
      <dgm:prSet/>
      <dgm:spPr/>
    </dgm:pt>
    <dgm:pt modelId="{A8211AC9-2766-4A5D-8F39-F5FAFA5874EB}" type="sibTrans" cxnId="{9692CE5B-3CD2-4FD1-944E-3283B918DABF}">
      <dgm:prSet/>
      <dgm:spPr/>
      <dgm:t>
        <a:bodyPr/>
        <a:lstStyle/>
        <a:p>
          <a:endParaRPr lang="en-US"/>
        </a:p>
      </dgm:t>
    </dgm:pt>
    <dgm:pt modelId="{E85A1E71-24A4-4AE6-ADCB-A08E2844DF9E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3.Main problems during realization</a:t>
          </a:r>
        </a:p>
      </dgm:t>
    </dgm:pt>
    <dgm:pt modelId="{B2870AB3-C3E9-42A6-8D38-FC8620843BBC}" type="parTrans" cxnId="{FE992A97-D009-4E43-B566-6704DEF51521}">
      <dgm:prSet/>
      <dgm:spPr/>
    </dgm:pt>
    <dgm:pt modelId="{2D13E572-CA98-4E76-A825-3FE7F49B8BC7}" type="sibTrans" cxnId="{FE992A97-D009-4E43-B566-6704DEF51521}">
      <dgm:prSet/>
      <dgm:spPr/>
      <dgm:t>
        <a:bodyPr/>
        <a:lstStyle/>
        <a:p>
          <a:endParaRPr lang="en-US"/>
        </a:p>
      </dgm:t>
    </dgm:pt>
    <dgm:pt modelId="{BD4989CE-7B64-4474-B82F-8042125F476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Working with files</a:t>
          </a:r>
          <a:endParaRPr lang="en-US"/>
        </a:p>
      </dgm:t>
    </dgm:pt>
    <dgm:pt modelId="{B94BDDF7-1C82-4980-BE21-62ED440DB105}" type="parTrans" cxnId="{ED2C5B67-7E1C-420C-ACB7-FA8312949858}">
      <dgm:prSet/>
      <dgm:spPr/>
    </dgm:pt>
    <dgm:pt modelId="{03F00F8D-11E5-45D4-9F2A-49600C39B7E2}" type="sibTrans" cxnId="{ED2C5B67-7E1C-420C-ACB7-FA8312949858}">
      <dgm:prSet/>
      <dgm:spPr/>
      <dgm:t>
        <a:bodyPr/>
        <a:lstStyle/>
        <a:p>
          <a:endParaRPr lang="en-US"/>
        </a:p>
      </dgm:t>
    </dgm:pt>
    <dgm:pt modelId="{A1B46D2E-145E-42A4-AF6E-2C21FBF0AFF1}" type="pres">
      <dgm:prSet presAssocID="{AFB428D4-9F3F-4285-80DE-AA6F32F1FB62}" presName="root" presStyleCnt="0">
        <dgm:presLayoutVars>
          <dgm:dir/>
          <dgm:resizeHandles val="exact"/>
        </dgm:presLayoutVars>
      </dgm:prSet>
      <dgm:spPr/>
    </dgm:pt>
    <dgm:pt modelId="{5EBA4370-84A9-4B20-806E-BE70ADA08651}" type="pres">
      <dgm:prSet presAssocID="{9669FC3E-DA5B-455F-81AF-6193F506E494}" presName="compNode" presStyleCnt="0"/>
      <dgm:spPr/>
    </dgm:pt>
    <dgm:pt modelId="{3FF01108-6415-4705-B72F-013F0B902412}" type="pres">
      <dgm:prSet presAssocID="{9669FC3E-DA5B-455F-81AF-6193F506E4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C281A6EC-AFBF-49D4-ADED-3C91800405C6}" type="pres">
      <dgm:prSet presAssocID="{9669FC3E-DA5B-455F-81AF-6193F506E494}" presName="iconSpace" presStyleCnt="0"/>
      <dgm:spPr/>
    </dgm:pt>
    <dgm:pt modelId="{6DAE6129-CFFB-4BFB-B4B0-B2427743768F}" type="pres">
      <dgm:prSet presAssocID="{9669FC3E-DA5B-455F-81AF-6193F506E494}" presName="parTx" presStyleLbl="revTx" presStyleIdx="0" presStyleCnt="8">
        <dgm:presLayoutVars>
          <dgm:chMax val="0"/>
          <dgm:chPref val="0"/>
        </dgm:presLayoutVars>
      </dgm:prSet>
      <dgm:spPr/>
    </dgm:pt>
    <dgm:pt modelId="{F64FA986-8866-461B-ADAD-C5BF65498EEB}" type="pres">
      <dgm:prSet presAssocID="{9669FC3E-DA5B-455F-81AF-6193F506E494}" presName="txSpace" presStyleCnt="0"/>
      <dgm:spPr/>
    </dgm:pt>
    <dgm:pt modelId="{84515E00-0684-4CA9-A5D1-BD4CD09F6745}" type="pres">
      <dgm:prSet presAssocID="{9669FC3E-DA5B-455F-81AF-6193F506E494}" presName="desTx" presStyleLbl="revTx" presStyleIdx="1" presStyleCnt="8">
        <dgm:presLayoutVars/>
      </dgm:prSet>
      <dgm:spPr/>
    </dgm:pt>
    <dgm:pt modelId="{6793B763-FC48-4D58-802C-97B1CE836771}" type="pres">
      <dgm:prSet presAssocID="{6221136B-7A5B-4B41-8EE7-3ED9FE74ED12}" presName="sibTrans" presStyleCnt="0"/>
      <dgm:spPr/>
    </dgm:pt>
    <dgm:pt modelId="{B580885D-9D1E-41B3-A56D-6ABCEDE629DC}" type="pres">
      <dgm:prSet presAssocID="{DC9ABAE2-8BFA-41FD-8593-91DA482D8BF9}" presName="compNode" presStyleCnt="0"/>
      <dgm:spPr/>
    </dgm:pt>
    <dgm:pt modelId="{2324F981-E376-467F-B293-2D24CB1C5D80}" type="pres">
      <dgm:prSet presAssocID="{DC9ABAE2-8BFA-41FD-8593-91DA482D8B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808AD5B-6649-42D2-B501-A9CCEB803B88}" type="pres">
      <dgm:prSet presAssocID="{DC9ABAE2-8BFA-41FD-8593-91DA482D8BF9}" presName="iconSpace" presStyleCnt="0"/>
      <dgm:spPr/>
    </dgm:pt>
    <dgm:pt modelId="{B73D0A2D-5769-4F6C-9562-9B2D19684848}" type="pres">
      <dgm:prSet presAssocID="{DC9ABAE2-8BFA-41FD-8593-91DA482D8BF9}" presName="parTx" presStyleLbl="revTx" presStyleIdx="2" presStyleCnt="8">
        <dgm:presLayoutVars>
          <dgm:chMax val="0"/>
          <dgm:chPref val="0"/>
        </dgm:presLayoutVars>
      </dgm:prSet>
      <dgm:spPr/>
    </dgm:pt>
    <dgm:pt modelId="{9379A7CF-47AC-4954-BD7D-5A3A2EEA0F8E}" type="pres">
      <dgm:prSet presAssocID="{DC9ABAE2-8BFA-41FD-8593-91DA482D8BF9}" presName="txSpace" presStyleCnt="0"/>
      <dgm:spPr/>
    </dgm:pt>
    <dgm:pt modelId="{5032A9BC-D7E0-4719-87A3-7CA5D2857AC0}" type="pres">
      <dgm:prSet presAssocID="{DC9ABAE2-8BFA-41FD-8593-91DA482D8BF9}" presName="desTx" presStyleLbl="revTx" presStyleIdx="3" presStyleCnt="8">
        <dgm:presLayoutVars/>
      </dgm:prSet>
      <dgm:spPr/>
    </dgm:pt>
    <dgm:pt modelId="{A8F6D3B0-931A-42CC-B499-495BF50CDFD0}" type="pres">
      <dgm:prSet presAssocID="{2C29D1B8-262B-4FE1-9E84-775D8E02936E}" presName="sibTrans" presStyleCnt="0"/>
      <dgm:spPr/>
    </dgm:pt>
    <dgm:pt modelId="{0A29C373-C5C8-4A68-B55A-F0685F8A1977}" type="pres">
      <dgm:prSet presAssocID="{E85A1E71-24A4-4AE6-ADCB-A08E2844DF9E}" presName="compNode" presStyleCnt="0"/>
      <dgm:spPr/>
    </dgm:pt>
    <dgm:pt modelId="{015398DB-CE4A-4049-BEDF-B8EBCF388503}" type="pres">
      <dgm:prSet presAssocID="{E85A1E71-24A4-4AE6-ADCB-A08E2844DF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4D0459C-1E4D-459B-A20C-49AC9EBD3797}" type="pres">
      <dgm:prSet presAssocID="{E85A1E71-24A4-4AE6-ADCB-A08E2844DF9E}" presName="iconSpace" presStyleCnt="0"/>
      <dgm:spPr/>
    </dgm:pt>
    <dgm:pt modelId="{0BA7A83F-451C-467C-8DE7-D0CD56AFD10A}" type="pres">
      <dgm:prSet presAssocID="{E85A1E71-24A4-4AE6-ADCB-A08E2844DF9E}" presName="parTx" presStyleLbl="revTx" presStyleIdx="4" presStyleCnt="8">
        <dgm:presLayoutVars>
          <dgm:chMax val="0"/>
          <dgm:chPref val="0"/>
        </dgm:presLayoutVars>
      </dgm:prSet>
      <dgm:spPr/>
    </dgm:pt>
    <dgm:pt modelId="{B7A8F840-6C71-4DF6-9AB0-2D732FD0D383}" type="pres">
      <dgm:prSet presAssocID="{E85A1E71-24A4-4AE6-ADCB-A08E2844DF9E}" presName="txSpace" presStyleCnt="0"/>
      <dgm:spPr/>
    </dgm:pt>
    <dgm:pt modelId="{D13EC7BD-D714-44AD-90AF-92174E385296}" type="pres">
      <dgm:prSet presAssocID="{E85A1E71-24A4-4AE6-ADCB-A08E2844DF9E}" presName="desTx" presStyleLbl="revTx" presStyleIdx="5" presStyleCnt="8">
        <dgm:presLayoutVars/>
      </dgm:prSet>
      <dgm:spPr/>
    </dgm:pt>
    <dgm:pt modelId="{065676DA-A593-440D-98F5-2AAF3E0BD401}" type="pres">
      <dgm:prSet presAssocID="{2D13E572-CA98-4E76-A825-3FE7F49B8BC7}" presName="sibTrans" presStyleCnt="0"/>
      <dgm:spPr/>
    </dgm:pt>
    <dgm:pt modelId="{5A896CCF-BE26-4732-8DB8-C42CDE38C690}" type="pres">
      <dgm:prSet presAssocID="{FFC41DDF-46C3-4390-9DA1-9E6BF9F497FB}" presName="compNode" presStyleCnt="0"/>
      <dgm:spPr/>
    </dgm:pt>
    <dgm:pt modelId="{3E33764C-70D7-4DB5-936F-9E3A262EFDB8}" type="pres">
      <dgm:prSet presAssocID="{FFC41DDF-46C3-4390-9DA1-9E6BF9F497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338D787-5D1C-463F-9603-6C4689A96854}" type="pres">
      <dgm:prSet presAssocID="{FFC41DDF-46C3-4390-9DA1-9E6BF9F497FB}" presName="iconSpace" presStyleCnt="0"/>
      <dgm:spPr/>
    </dgm:pt>
    <dgm:pt modelId="{0183947F-F7AB-437F-89F8-3F43A1032EF3}" type="pres">
      <dgm:prSet presAssocID="{FFC41DDF-46C3-4390-9DA1-9E6BF9F497FB}" presName="parTx" presStyleLbl="revTx" presStyleIdx="6" presStyleCnt="8">
        <dgm:presLayoutVars>
          <dgm:chMax val="0"/>
          <dgm:chPref val="0"/>
        </dgm:presLayoutVars>
      </dgm:prSet>
      <dgm:spPr/>
    </dgm:pt>
    <dgm:pt modelId="{2728B0A9-1881-4075-8911-5D710053FD1C}" type="pres">
      <dgm:prSet presAssocID="{FFC41DDF-46C3-4390-9DA1-9E6BF9F497FB}" presName="txSpace" presStyleCnt="0"/>
      <dgm:spPr/>
    </dgm:pt>
    <dgm:pt modelId="{544EB686-DBBE-4EC6-9EB8-93BF229D2B3A}" type="pres">
      <dgm:prSet presAssocID="{FFC41DDF-46C3-4390-9DA1-9E6BF9F497FB}" presName="desTx" presStyleLbl="revTx" presStyleIdx="7" presStyleCnt="8">
        <dgm:presLayoutVars/>
      </dgm:prSet>
      <dgm:spPr/>
    </dgm:pt>
  </dgm:ptLst>
  <dgm:cxnLst>
    <dgm:cxn modelId="{FA04EB18-80AD-439A-9747-22DEA5E0D822}" type="presOf" srcId="{E85A1E71-24A4-4AE6-ADCB-A08E2844DF9E}" destId="{0BA7A83F-451C-467C-8DE7-D0CD56AFD10A}" srcOrd="0" destOrd="0" presId="urn:microsoft.com/office/officeart/2018/2/layout/IconLabelDescriptionList"/>
    <dgm:cxn modelId="{27671919-A8E3-4481-ACA2-D40964459B36}" type="presOf" srcId="{073CDAC7-6B34-402B-BB29-E10B4932A9F9}" destId="{5032A9BC-D7E0-4719-87A3-7CA5D2857AC0}" srcOrd="0" destOrd="2" presId="urn:microsoft.com/office/officeart/2018/2/layout/IconLabelDescriptionList"/>
    <dgm:cxn modelId="{0986361F-45C7-4612-BE9E-377B0D837FC4}" srcId="{DC9ABAE2-8BFA-41FD-8593-91DA482D8BF9}" destId="{073CDAC7-6B34-402B-BB29-E10B4932A9F9}" srcOrd="2" destOrd="0" parTransId="{86C96D19-1EDA-4A99-9299-B0FA6B0602CE}" sibTransId="{69348214-B4E3-43A3-8D90-CB9C33B01FE3}"/>
    <dgm:cxn modelId="{ABAF6F2B-4572-4AFC-8424-FF6ED84B0179}" srcId="{DC9ABAE2-8BFA-41FD-8593-91DA482D8BF9}" destId="{48C1C5D7-A357-481F-9190-2022F0497F88}" srcOrd="0" destOrd="0" parTransId="{7918A328-DBFC-4521-A3DB-1428314A6AAA}" sibTransId="{007C04FB-1855-4B80-A36C-6D1D33249A4B}"/>
    <dgm:cxn modelId="{9692CE5B-3CD2-4FD1-944E-3283B918DABF}" srcId="{E85A1E71-24A4-4AE6-ADCB-A08E2844DF9E}" destId="{15DC7390-7992-4C7E-B9DB-15CCBA63688B}" srcOrd="0" destOrd="0" parTransId="{0E92532F-4D24-44AF-AEBB-94B0A71739E8}" sibTransId="{A8211AC9-2766-4A5D-8F39-F5FAFA5874EB}"/>
    <dgm:cxn modelId="{A63CD563-C195-4366-8F5B-907904D76C2E}" srcId="{DC9ABAE2-8BFA-41FD-8593-91DA482D8BF9}" destId="{3A5C0304-740F-4BF1-B7DA-F7A097317CC0}" srcOrd="1" destOrd="0" parTransId="{47FFCB74-1476-4936-BF81-73C1351F760A}" sibTransId="{70D93485-9B5C-4119-98A3-5096A54CD98C}"/>
    <dgm:cxn modelId="{ED2C5B67-7E1C-420C-ACB7-FA8312949858}" srcId="{E85A1E71-24A4-4AE6-ADCB-A08E2844DF9E}" destId="{BD4989CE-7B64-4474-B82F-8042125F4768}" srcOrd="1" destOrd="0" parTransId="{B94BDDF7-1C82-4980-BE21-62ED440DB105}" sibTransId="{03F00F8D-11E5-45D4-9F2A-49600C39B7E2}"/>
    <dgm:cxn modelId="{41868B48-F2BF-4DF1-B7E8-DB1BF2833A31}" type="presOf" srcId="{DC9ABAE2-8BFA-41FD-8593-91DA482D8BF9}" destId="{B73D0A2D-5769-4F6C-9562-9B2D19684848}" srcOrd="0" destOrd="0" presId="urn:microsoft.com/office/officeart/2018/2/layout/IconLabelDescriptionList"/>
    <dgm:cxn modelId="{A863F968-E929-47B7-A56D-58428C7B3CAB}" srcId="{AFB428D4-9F3F-4285-80DE-AA6F32F1FB62}" destId="{FFC41DDF-46C3-4390-9DA1-9E6BF9F497FB}" srcOrd="3" destOrd="0" parTransId="{DE750DC4-632F-4600-9C7E-7F03BDA64B5D}" sibTransId="{3B7BDC71-A329-460C-8E05-A07B02765E59}"/>
    <dgm:cxn modelId="{FF99BC4B-CDC0-4889-9207-5B9CACD8FD8E}" srcId="{AFB428D4-9F3F-4285-80DE-AA6F32F1FB62}" destId="{9669FC3E-DA5B-455F-81AF-6193F506E494}" srcOrd="0" destOrd="0" parTransId="{A11A3A10-752B-4319-A01D-E80039895254}" sibTransId="{6221136B-7A5B-4B41-8EE7-3ED9FE74ED12}"/>
    <dgm:cxn modelId="{45C99C4C-9E2A-4E66-9E08-23181BB9AB26}" type="presOf" srcId="{FFC41DDF-46C3-4390-9DA1-9E6BF9F497FB}" destId="{0183947F-F7AB-437F-89F8-3F43A1032EF3}" srcOrd="0" destOrd="0" presId="urn:microsoft.com/office/officeart/2018/2/layout/IconLabelDescriptionList"/>
    <dgm:cxn modelId="{806E5878-D4BB-4390-A51A-0E6D7B7E4B51}" type="presOf" srcId="{BD4989CE-7B64-4474-B82F-8042125F4768}" destId="{D13EC7BD-D714-44AD-90AF-92174E385296}" srcOrd="0" destOrd="1" presId="urn:microsoft.com/office/officeart/2018/2/layout/IconLabelDescriptionList"/>
    <dgm:cxn modelId="{7DEFCF86-0C13-4D91-A921-7068380BAF77}" type="presOf" srcId="{9669FC3E-DA5B-455F-81AF-6193F506E494}" destId="{6DAE6129-CFFB-4BFB-B4B0-B2427743768F}" srcOrd="0" destOrd="0" presId="urn:microsoft.com/office/officeart/2018/2/layout/IconLabelDescriptionList"/>
    <dgm:cxn modelId="{D7D6CB95-B557-4385-8654-FAEADE83F9F9}" type="presOf" srcId="{48C1C5D7-A357-481F-9190-2022F0497F88}" destId="{5032A9BC-D7E0-4719-87A3-7CA5D2857AC0}" srcOrd="0" destOrd="0" presId="urn:microsoft.com/office/officeart/2018/2/layout/IconLabelDescriptionList"/>
    <dgm:cxn modelId="{9E61F695-1C71-4C63-A0F2-8D5571A127C5}" type="presOf" srcId="{3A5C0304-740F-4BF1-B7DA-F7A097317CC0}" destId="{5032A9BC-D7E0-4719-87A3-7CA5D2857AC0}" srcOrd="0" destOrd="1" presId="urn:microsoft.com/office/officeart/2018/2/layout/IconLabelDescriptionList"/>
    <dgm:cxn modelId="{FE992A97-D009-4E43-B566-6704DEF51521}" srcId="{AFB428D4-9F3F-4285-80DE-AA6F32F1FB62}" destId="{E85A1E71-24A4-4AE6-ADCB-A08E2844DF9E}" srcOrd="2" destOrd="0" parTransId="{B2870AB3-C3E9-42A6-8D38-FC8620843BBC}" sibTransId="{2D13E572-CA98-4E76-A825-3FE7F49B8BC7}"/>
    <dgm:cxn modelId="{4E1013B0-5DDB-498B-A707-A8C59101876B}" type="presOf" srcId="{15DC7390-7992-4C7E-B9DB-15CCBA63688B}" destId="{D13EC7BD-D714-44AD-90AF-92174E385296}" srcOrd="0" destOrd="0" presId="urn:microsoft.com/office/officeart/2018/2/layout/IconLabelDescriptionList"/>
    <dgm:cxn modelId="{FCF661B7-1A36-468B-B421-F2EE4B1A8A01}" srcId="{DC9ABAE2-8BFA-41FD-8593-91DA482D8BF9}" destId="{E73C1139-4FDF-4637-9B05-DD58B615CEEB}" srcOrd="3" destOrd="0" parTransId="{69000497-7DF0-4CE3-AB53-330E3FFB3848}" sibTransId="{C6BC49B1-1B96-400C-A192-EC02DE6DD96C}"/>
    <dgm:cxn modelId="{86BC8CB7-DD00-400C-978A-EC0545352D22}" type="presOf" srcId="{E73C1139-4FDF-4637-9B05-DD58B615CEEB}" destId="{5032A9BC-D7E0-4719-87A3-7CA5D2857AC0}" srcOrd="0" destOrd="3" presId="urn:microsoft.com/office/officeart/2018/2/layout/IconLabelDescriptionList"/>
    <dgm:cxn modelId="{7F4D87EE-7746-44CB-A03A-43CDCCE87FEC}" type="presOf" srcId="{AFB428D4-9F3F-4285-80DE-AA6F32F1FB62}" destId="{A1B46D2E-145E-42A4-AF6E-2C21FBF0AFF1}" srcOrd="0" destOrd="0" presId="urn:microsoft.com/office/officeart/2018/2/layout/IconLabelDescriptionList"/>
    <dgm:cxn modelId="{79F435F9-4EEF-466A-8D94-720774109A88}" srcId="{AFB428D4-9F3F-4285-80DE-AA6F32F1FB62}" destId="{DC9ABAE2-8BFA-41FD-8593-91DA482D8BF9}" srcOrd="1" destOrd="0" parTransId="{F3FF8B2D-D52E-4966-A926-66C87E7176C2}" sibTransId="{2C29D1B8-262B-4FE1-9E84-775D8E02936E}"/>
    <dgm:cxn modelId="{14630330-4BA1-4CC9-99D0-529E5FF5B309}" type="presParOf" srcId="{A1B46D2E-145E-42A4-AF6E-2C21FBF0AFF1}" destId="{5EBA4370-84A9-4B20-806E-BE70ADA08651}" srcOrd="0" destOrd="0" presId="urn:microsoft.com/office/officeart/2018/2/layout/IconLabelDescriptionList"/>
    <dgm:cxn modelId="{B380814F-1051-4C18-978F-F8F5FE9E8E93}" type="presParOf" srcId="{5EBA4370-84A9-4B20-806E-BE70ADA08651}" destId="{3FF01108-6415-4705-B72F-013F0B902412}" srcOrd="0" destOrd="0" presId="urn:microsoft.com/office/officeart/2018/2/layout/IconLabelDescriptionList"/>
    <dgm:cxn modelId="{F4BC63C0-FE30-481D-923E-78864B73552C}" type="presParOf" srcId="{5EBA4370-84A9-4B20-806E-BE70ADA08651}" destId="{C281A6EC-AFBF-49D4-ADED-3C91800405C6}" srcOrd="1" destOrd="0" presId="urn:microsoft.com/office/officeart/2018/2/layout/IconLabelDescriptionList"/>
    <dgm:cxn modelId="{5F0238EC-ACE1-4B8A-963E-20A15B1355F6}" type="presParOf" srcId="{5EBA4370-84A9-4B20-806E-BE70ADA08651}" destId="{6DAE6129-CFFB-4BFB-B4B0-B2427743768F}" srcOrd="2" destOrd="0" presId="urn:microsoft.com/office/officeart/2018/2/layout/IconLabelDescriptionList"/>
    <dgm:cxn modelId="{E8C98011-CE6E-4ED1-BE63-8CB42A201C5F}" type="presParOf" srcId="{5EBA4370-84A9-4B20-806E-BE70ADA08651}" destId="{F64FA986-8866-461B-ADAD-C5BF65498EEB}" srcOrd="3" destOrd="0" presId="urn:microsoft.com/office/officeart/2018/2/layout/IconLabelDescriptionList"/>
    <dgm:cxn modelId="{0B23CDF9-47C9-434C-926E-7137437EDD22}" type="presParOf" srcId="{5EBA4370-84A9-4B20-806E-BE70ADA08651}" destId="{84515E00-0684-4CA9-A5D1-BD4CD09F6745}" srcOrd="4" destOrd="0" presId="urn:microsoft.com/office/officeart/2018/2/layout/IconLabelDescriptionList"/>
    <dgm:cxn modelId="{DFC57ADB-BF84-478B-A185-25613F8F7976}" type="presParOf" srcId="{A1B46D2E-145E-42A4-AF6E-2C21FBF0AFF1}" destId="{6793B763-FC48-4D58-802C-97B1CE836771}" srcOrd="1" destOrd="0" presId="urn:microsoft.com/office/officeart/2018/2/layout/IconLabelDescriptionList"/>
    <dgm:cxn modelId="{9B2ECA96-E8EA-462F-938C-4DAD63DB9BAC}" type="presParOf" srcId="{A1B46D2E-145E-42A4-AF6E-2C21FBF0AFF1}" destId="{B580885D-9D1E-41B3-A56D-6ABCEDE629DC}" srcOrd="2" destOrd="0" presId="urn:microsoft.com/office/officeart/2018/2/layout/IconLabelDescriptionList"/>
    <dgm:cxn modelId="{4EE1BFDA-8B97-4411-A5CD-E76B82513B6E}" type="presParOf" srcId="{B580885D-9D1E-41B3-A56D-6ABCEDE629DC}" destId="{2324F981-E376-467F-B293-2D24CB1C5D80}" srcOrd="0" destOrd="0" presId="urn:microsoft.com/office/officeart/2018/2/layout/IconLabelDescriptionList"/>
    <dgm:cxn modelId="{829DFEBE-0ABA-42C6-B61D-40818C0FD5B6}" type="presParOf" srcId="{B580885D-9D1E-41B3-A56D-6ABCEDE629DC}" destId="{E808AD5B-6649-42D2-B501-A9CCEB803B88}" srcOrd="1" destOrd="0" presId="urn:microsoft.com/office/officeart/2018/2/layout/IconLabelDescriptionList"/>
    <dgm:cxn modelId="{C6D7202A-4A89-446F-BA24-350BEC216F05}" type="presParOf" srcId="{B580885D-9D1E-41B3-A56D-6ABCEDE629DC}" destId="{B73D0A2D-5769-4F6C-9562-9B2D19684848}" srcOrd="2" destOrd="0" presId="urn:microsoft.com/office/officeart/2018/2/layout/IconLabelDescriptionList"/>
    <dgm:cxn modelId="{2E0A491D-CCEB-411A-ACFA-E1AB3568F749}" type="presParOf" srcId="{B580885D-9D1E-41B3-A56D-6ABCEDE629DC}" destId="{9379A7CF-47AC-4954-BD7D-5A3A2EEA0F8E}" srcOrd="3" destOrd="0" presId="urn:microsoft.com/office/officeart/2018/2/layout/IconLabelDescriptionList"/>
    <dgm:cxn modelId="{A8309EB6-CAFB-467D-A4FF-026DE10F3499}" type="presParOf" srcId="{B580885D-9D1E-41B3-A56D-6ABCEDE629DC}" destId="{5032A9BC-D7E0-4719-87A3-7CA5D2857AC0}" srcOrd="4" destOrd="0" presId="urn:microsoft.com/office/officeart/2018/2/layout/IconLabelDescriptionList"/>
    <dgm:cxn modelId="{C7C6D675-48D6-485A-8312-D97E3B769EA4}" type="presParOf" srcId="{A1B46D2E-145E-42A4-AF6E-2C21FBF0AFF1}" destId="{A8F6D3B0-931A-42CC-B499-495BF50CDFD0}" srcOrd="3" destOrd="0" presId="urn:microsoft.com/office/officeart/2018/2/layout/IconLabelDescriptionList"/>
    <dgm:cxn modelId="{628A37F0-8030-45E9-AEC9-E7AE1F93E1E5}" type="presParOf" srcId="{A1B46D2E-145E-42A4-AF6E-2C21FBF0AFF1}" destId="{0A29C373-C5C8-4A68-B55A-F0685F8A1977}" srcOrd="4" destOrd="0" presId="urn:microsoft.com/office/officeart/2018/2/layout/IconLabelDescriptionList"/>
    <dgm:cxn modelId="{9A72AA27-6622-4205-B0C5-0F66D1F66FF3}" type="presParOf" srcId="{0A29C373-C5C8-4A68-B55A-F0685F8A1977}" destId="{015398DB-CE4A-4049-BEDF-B8EBCF388503}" srcOrd="0" destOrd="0" presId="urn:microsoft.com/office/officeart/2018/2/layout/IconLabelDescriptionList"/>
    <dgm:cxn modelId="{C76D65E2-C61B-49A4-9E75-20480A86CB1E}" type="presParOf" srcId="{0A29C373-C5C8-4A68-B55A-F0685F8A1977}" destId="{64D0459C-1E4D-459B-A20C-49AC9EBD3797}" srcOrd="1" destOrd="0" presId="urn:microsoft.com/office/officeart/2018/2/layout/IconLabelDescriptionList"/>
    <dgm:cxn modelId="{25E978C3-F6F7-4CDE-87FC-8831B2E3D95A}" type="presParOf" srcId="{0A29C373-C5C8-4A68-B55A-F0685F8A1977}" destId="{0BA7A83F-451C-467C-8DE7-D0CD56AFD10A}" srcOrd="2" destOrd="0" presId="urn:microsoft.com/office/officeart/2018/2/layout/IconLabelDescriptionList"/>
    <dgm:cxn modelId="{3E306DAB-AB49-4E3A-9085-B19BA8B7B0D8}" type="presParOf" srcId="{0A29C373-C5C8-4A68-B55A-F0685F8A1977}" destId="{B7A8F840-6C71-4DF6-9AB0-2D732FD0D383}" srcOrd="3" destOrd="0" presId="urn:microsoft.com/office/officeart/2018/2/layout/IconLabelDescriptionList"/>
    <dgm:cxn modelId="{4803AE3E-4774-4CCC-9525-31B3D4C9E200}" type="presParOf" srcId="{0A29C373-C5C8-4A68-B55A-F0685F8A1977}" destId="{D13EC7BD-D714-44AD-90AF-92174E385296}" srcOrd="4" destOrd="0" presId="urn:microsoft.com/office/officeart/2018/2/layout/IconLabelDescriptionList"/>
    <dgm:cxn modelId="{991F2A6A-9D59-411E-8303-364A5D2E7CBC}" type="presParOf" srcId="{A1B46D2E-145E-42A4-AF6E-2C21FBF0AFF1}" destId="{065676DA-A593-440D-98F5-2AAF3E0BD401}" srcOrd="5" destOrd="0" presId="urn:microsoft.com/office/officeart/2018/2/layout/IconLabelDescriptionList"/>
    <dgm:cxn modelId="{4DC18ED9-8F02-446D-895A-B27CF90969CD}" type="presParOf" srcId="{A1B46D2E-145E-42A4-AF6E-2C21FBF0AFF1}" destId="{5A896CCF-BE26-4732-8DB8-C42CDE38C690}" srcOrd="6" destOrd="0" presId="urn:microsoft.com/office/officeart/2018/2/layout/IconLabelDescriptionList"/>
    <dgm:cxn modelId="{69C5B55D-888F-4313-AA4A-75D717E826EC}" type="presParOf" srcId="{5A896CCF-BE26-4732-8DB8-C42CDE38C690}" destId="{3E33764C-70D7-4DB5-936F-9E3A262EFDB8}" srcOrd="0" destOrd="0" presId="urn:microsoft.com/office/officeart/2018/2/layout/IconLabelDescriptionList"/>
    <dgm:cxn modelId="{022AE3EA-D942-4FB8-A80E-7611B56C2FCD}" type="presParOf" srcId="{5A896CCF-BE26-4732-8DB8-C42CDE38C690}" destId="{E338D787-5D1C-463F-9603-6C4689A96854}" srcOrd="1" destOrd="0" presId="urn:microsoft.com/office/officeart/2018/2/layout/IconLabelDescriptionList"/>
    <dgm:cxn modelId="{5B90A334-EA75-4397-8C5E-8813C863E792}" type="presParOf" srcId="{5A896CCF-BE26-4732-8DB8-C42CDE38C690}" destId="{0183947F-F7AB-437F-89F8-3F43A1032EF3}" srcOrd="2" destOrd="0" presId="urn:microsoft.com/office/officeart/2018/2/layout/IconLabelDescriptionList"/>
    <dgm:cxn modelId="{DB7BF275-C67C-4F70-9496-1DDECD6A1702}" type="presParOf" srcId="{5A896CCF-BE26-4732-8DB8-C42CDE38C690}" destId="{2728B0A9-1881-4075-8911-5D710053FD1C}" srcOrd="3" destOrd="0" presId="urn:microsoft.com/office/officeart/2018/2/layout/IconLabelDescriptionList"/>
    <dgm:cxn modelId="{BE10BD01-DBA8-494C-A88F-5285459EF294}" type="presParOf" srcId="{5A896CCF-BE26-4732-8DB8-C42CDE38C690}" destId="{544EB686-DBBE-4EC6-9EB8-93BF229D2B3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2FEB5-8B78-4C90-BF3A-8C857B678CAA}">
      <dsp:nvSpPr>
        <dsp:cNvPr id="0" name=""/>
        <dsp:cNvSpPr/>
      </dsp:nvSpPr>
      <dsp:spPr>
        <a:xfrm>
          <a:off x="0" y="811"/>
          <a:ext cx="10905066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alibri"/>
              <a:cs typeface="Calibri"/>
            </a:rPr>
            <a:t>Hussein </a:t>
          </a:r>
          <a:r>
            <a:rPr lang="en-US" sz="4200" kern="1200" err="1">
              <a:latin typeface="Calibri"/>
              <a:cs typeface="Calibri"/>
            </a:rPr>
            <a:t>Abumelih</a:t>
          </a:r>
          <a:r>
            <a:rPr lang="en-US" sz="4200" kern="1200">
              <a:latin typeface="Calibri"/>
              <a:cs typeface="Calibri"/>
            </a:rPr>
            <a:t> – Scrum Trainer</a:t>
          </a:r>
          <a:endParaRPr lang="en-US" sz="4200" kern="1200"/>
        </a:p>
      </dsp:txBody>
      <dsp:txXfrm>
        <a:off x="49176" y="49987"/>
        <a:ext cx="10806714" cy="909018"/>
      </dsp:txXfrm>
    </dsp:sp>
    <dsp:sp modelId="{03460A24-9A5C-4929-A91D-D495C12F4163}">
      <dsp:nvSpPr>
        <dsp:cNvPr id="0" name=""/>
        <dsp:cNvSpPr/>
      </dsp:nvSpPr>
      <dsp:spPr>
        <a:xfrm>
          <a:off x="0" y="1129141"/>
          <a:ext cx="10905066" cy="100737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Teodor Angelov – Back End Developer</a:t>
          </a:r>
        </a:p>
      </dsp:txBody>
      <dsp:txXfrm>
        <a:off x="49176" y="1178317"/>
        <a:ext cx="10806714" cy="909018"/>
      </dsp:txXfrm>
    </dsp:sp>
    <dsp:sp modelId="{34E518CA-7F54-4F4B-8C7B-F2000A3A912F}">
      <dsp:nvSpPr>
        <dsp:cNvPr id="0" name=""/>
        <dsp:cNvSpPr/>
      </dsp:nvSpPr>
      <dsp:spPr>
        <a:xfrm>
          <a:off x="0" y="2257471"/>
          <a:ext cx="10905066" cy="100737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Stephan </a:t>
          </a:r>
          <a:r>
            <a:rPr lang="en-US" sz="4200" kern="1200" err="1"/>
            <a:t>Stratev</a:t>
          </a:r>
          <a:r>
            <a:rPr lang="en-US" sz="4200" kern="1200"/>
            <a:t> – Front End Developer</a:t>
          </a:r>
        </a:p>
      </dsp:txBody>
      <dsp:txXfrm>
        <a:off x="49176" y="2306647"/>
        <a:ext cx="10806714" cy="909018"/>
      </dsp:txXfrm>
    </dsp:sp>
    <dsp:sp modelId="{2F93244B-BCAA-4C1C-ABD2-FFE9E3DDD2AD}">
      <dsp:nvSpPr>
        <dsp:cNvPr id="0" name=""/>
        <dsp:cNvSpPr/>
      </dsp:nvSpPr>
      <dsp:spPr>
        <a:xfrm>
          <a:off x="0" y="3385801"/>
          <a:ext cx="10905066" cy="10073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Alexander Yanev – Quality Engineer</a:t>
          </a:r>
        </a:p>
      </dsp:txBody>
      <dsp:txXfrm>
        <a:off x="49176" y="3434977"/>
        <a:ext cx="10806714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1108-6415-4705-B72F-013F0B902412}">
      <dsp:nvSpPr>
        <dsp:cNvPr id="0" name=""/>
        <dsp:cNvSpPr/>
      </dsp:nvSpPr>
      <dsp:spPr>
        <a:xfrm>
          <a:off x="5811" y="413208"/>
          <a:ext cx="781813" cy="781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E6129-CFFB-4BFB-B4B0-B2427743768F}">
      <dsp:nvSpPr>
        <dsp:cNvPr id="0" name=""/>
        <dsp:cNvSpPr/>
      </dsp:nvSpPr>
      <dsp:spPr>
        <a:xfrm>
          <a:off x="5811" y="1294135"/>
          <a:ext cx="2233753" cy="43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1.Topic</a:t>
          </a:r>
        </a:p>
      </dsp:txBody>
      <dsp:txXfrm>
        <a:off x="5811" y="1294135"/>
        <a:ext cx="2233753" cy="439770"/>
      </dsp:txXfrm>
    </dsp:sp>
    <dsp:sp modelId="{84515E00-0684-4CA9-A5D1-BD4CD09F6745}">
      <dsp:nvSpPr>
        <dsp:cNvPr id="0" name=""/>
        <dsp:cNvSpPr/>
      </dsp:nvSpPr>
      <dsp:spPr>
        <a:xfrm>
          <a:off x="5811" y="1780004"/>
          <a:ext cx="2233753" cy="938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4F981-E376-467F-B293-2D24CB1C5D80}">
      <dsp:nvSpPr>
        <dsp:cNvPr id="0" name=""/>
        <dsp:cNvSpPr/>
      </dsp:nvSpPr>
      <dsp:spPr>
        <a:xfrm>
          <a:off x="2630472" y="361557"/>
          <a:ext cx="781813" cy="781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D0A2D-5769-4F6C-9562-9B2D19684848}">
      <dsp:nvSpPr>
        <dsp:cNvPr id="0" name=""/>
        <dsp:cNvSpPr/>
      </dsp:nvSpPr>
      <dsp:spPr>
        <a:xfrm>
          <a:off x="2630472" y="1246926"/>
          <a:ext cx="2233753" cy="43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2</a:t>
          </a:r>
          <a:r>
            <a:rPr lang="en-US" sz="1400" kern="1200"/>
            <a:t>.Summary</a:t>
          </a:r>
        </a:p>
      </dsp:txBody>
      <dsp:txXfrm>
        <a:off x="2630472" y="1246926"/>
        <a:ext cx="2233753" cy="439770"/>
      </dsp:txXfrm>
    </dsp:sp>
    <dsp:sp modelId="{5032A9BC-D7E0-4719-87A3-7CA5D2857AC0}">
      <dsp:nvSpPr>
        <dsp:cNvPr id="0" name=""/>
        <dsp:cNvSpPr/>
      </dsp:nvSpPr>
      <dsp:spPr>
        <a:xfrm>
          <a:off x="2630472" y="1734861"/>
          <a:ext cx="2233753" cy="103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Main stages in accomplishment of the project: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Planning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Realization</a:t>
          </a:r>
        </a:p>
      </dsp:txBody>
      <dsp:txXfrm>
        <a:off x="2630472" y="1734861"/>
        <a:ext cx="2233753" cy="1034945"/>
      </dsp:txXfrm>
    </dsp:sp>
    <dsp:sp modelId="{015398DB-CE4A-4049-BEDF-B8EBCF388503}">
      <dsp:nvSpPr>
        <dsp:cNvPr id="0" name=""/>
        <dsp:cNvSpPr/>
      </dsp:nvSpPr>
      <dsp:spPr>
        <a:xfrm>
          <a:off x="5255133" y="361557"/>
          <a:ext cx="781813" cy="781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7A83F-451C-467C-8DE7-D0CD56AFD10A}">
      <dsp:nvSpPr>
        <dsp:cNvPr id="0" name=""/>
        <dsp:cNvSpPr/>
      </dsp:nvSpPr>
      <dsp:spPr>
        <a:xfrm>
          <a:off x="5255133" y="1246926"/>
          <a:ext cx="2233753" cy="43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3.Main problems during realization</a:t>
          </a:r>
        </a:p>
      </dsp:txBody>
      <dsp:txXfrm>
        <a:off x="5255133" y="1246926"/>
        <a:ext cx="2233753" cy="439770"/>
      </dsp:txXfrm>
    </dsp:sp>
    <dsp:sp modelId="{D13EC7BD-D714-44AD-90AF-92174E385296}">
      <dsp:nvSpPr>
        <dsp:cNvPr id="0" name=""/>
        <dsp:cNvSpPr/>
      </dsp:nvSpPr>
      <dsp:spPr>
        <a:xfrm>
          <a:off x="5255133" y="1734861"/>
          <a:ext cx="2233753" cy="103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Time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Working with files</a:t>
          </a:r>
          <a:endParaRPr lang="en-US" sz="1100" kern="1200"/>
        </a:p>
      </dsp:txBody>
      <dsp:txXfrm>
        <a:off x="5255133" y="1734861"/>
        <a:ext cx="2233753" cy="1034945"/>
      </dsp:txXfrm>
    </dsp:sp>
    <dsp:sp modelId="{3E33764C-70D7-4DB5-936F-9E3A262EFDB8}">
      <dsp:nvSpPr>
        <dsp:cNvPr id="0" name=""/>
        <dsp:cNvSpPr/>
      </dsp:nvSpPr>
      <dsp:spPr>
        <a:xfrm>
          <a:off x="7879794" y="361557"/>
          <a:ext cx="781813" cy="781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3947F-F7AB-437F-89F8-3F43A1032EF3}">
      <dsp:nvSpPr>
        <dsp:cNvPr id="0" name=""/>
        <dsp:cNvSpPr/>
      </dsp:nvSpPr>
      <dsp:spPr>
        <a:xfrm>
          <a:off x="7879794" y="1246926"/>
          <a:ext cx="2233753" cy="43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4.Going through the code</a:t>
          </a:r>
          <a:endParaRPr lang="en-US" sz="1400" kern="1200"/>
        </a:p>
      </dsp:txBody>
      <dsp:txXfrm>
        <a:off x="7879794" y="1246926"/>
        <a:ext cx="2233753" cy="439770"/>
      </dsp:txXfrm>
    </dsp:sp>
    <dsp:sp modelId="{544EB686-DBBE-4EC6-9EB8-93BF229D2B3A}">
      <dsp:nvSpPr>
        <dsp:cNvPr id="0" name=""/>
        <dsp:cNvSpPr/>
      </dsp:nvSpPr>
      <dsp:spPr>
        <a:xfrm>
          <a:off x="7879794" y="1734861"/>
          <a:ext cx="2233753" cy="103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1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0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8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4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8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4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11AEA-17F4-429F-874B-A1DCC08E591B}"/>
              </a:ext>
            </a:extLst>
          </p:cNvPr>
          <p:cNvSpPr txBox="1"/>
          <p:nvPr/>
        </p:nvSpPr>
        <p:spPr>
          <a:xfrm>
            <a:off x="8726653" y="4799046"/>
            <a:ext cx="3449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C8A7D9E-B9CD-42E0-A68D-5387007A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75737"/>
            <a:ext cx="2743200" cy="270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326D6-555D-47B6-A921-00A0A505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cap="all" dirty="0">
                <a:ea typeface="+mj-lt"/>
                <a:cs typeface="+mj-lt"/>
              </a:rPr>
              <a:t>TEAMMATES</a:t>
            </a:r>
            <a:endParaRPr lang="en-US" sz="3600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25CA-0C4E-43E9-B043-35DF4B08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2C1EAC2-09BA-4A33-996B-D76A03563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515084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67CD8-5947-4510-BB36-0D7B56C5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Calibri"/>
                <a:cs typeface="Calibri"/>
              </a:rPr>
              <a:t>Contents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pPr algn="ctr"/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235EB05-B6A9-4263-A5F7-BCB9B3DDD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43938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9433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5DFB2-7C70-442F-AF98-A46BCF148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en-US" sz="6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Summary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62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86E540-23A9-4FC7-BAC0-1C95B12ED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" r="6766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FF038-B542-4185-873C-D70DA660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Goal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4D7A-B66E-442E-BABB-A0639705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Goal - our goal was to create a useful program that organizes and creates teams.</a:t>
            </a: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87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C16A-57B0-4584-A9A6-DAE6906D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 Main stages in accomplishment of the project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10E033-E113-4195-A1FD-1D5C1D90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5" r="-1" b="14568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078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B7750-8D5F-46E4-B9B4-FEEA551F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Difficulties during realisation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233FEE6B-5F01-4790-AEFB-0605303F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8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625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14D23-5472-40A5-A6D8-46FB2A0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b="1" kern="1200" dirty="0">
                <a:latin typeface="+mj-lt"/>
                <a:ea typeface="+mj-ea"/>
                <a:cs typeface="+mj-cs"/>
              </a:rPr>
              <a:t>Going through the code</a:t>
            </a:r>
            <a:endParaRPr lang="en-US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93623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B2E49-210B-442A-B659-D0A8373E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b="1" cap="all" dirty="0">
                <a:ea typeface="+mj-lt"/>
                <a:cs typeface="+mj-lt"/>
              </a:rPr>
              <a:t>THANK YOU FOR YOUR ATTENTION!</a:t>
            </a:r>
            <a:endParaRPr lang="en-US" sz="6600" b="1">
              <a:ea typeface="+mj-lt"/>
              <a:cs typeface="+mj-lt"/>
            </a:endParaRPr>
          </a:p>
          <a:p>
            <a:endParaRPr lang="en-US" sz="66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81561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TEAMMATES</vt:lpstr>
      <vt:lpstr>Contents </vt:lpstr>
      <vt:lpstr>Summary</vt:lpstr>
      <vt:lpstr>Goal </vt:lpstr>
      <vt:lpstr> Main stages in accomplishment of the project</vt:lpstr>
      <vt:lpstr>Difficulties during realisation</vt:lpstr>
      <vt:lpstr>Going through the code</vt:lpstr>
      <vt:lpstr>THANK YOU FOR YOUR 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146</cp:revision>
  <dcterms:created xsi:type="dcterms:W3CDTF">2020-06-12T17:04:06Z</dcterms:created>
  <dcterms:modified xsi:type="dcterms:W3CDTF">2021-03-15T20:17:33Z</dcterms:modified>
</cp:coreProperties>
</file>