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57" r:id="rId4"/>
    <p:sldId id="260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FF0A9-286B-A1EA-AB2A-C172A2C94C3D}" v="219" vWet="225" dt="2020-11-02T22:16:31.073"/>
    <p1510:client id="{1E74EB4F-81BE-86E3-8714-34A309BEE72A}" v="5" dt="2021-07-14T20:38:49.431"/>
    <p1510:client id="{363C0F89-919C-A088-558D-01DF790AE8C8}" v="80" dt="2021-07-07T06:40:55.235"/>
    <p1510:client id="{3D82FC87-EA8D-F2CE-350D-707F06C4ED63}" v="161" dt="2020-11-02T22:22:52.255"/>
    <p1510:client id="{4943AB91-3A80-160C-6A96-CE3D62C511F8}" v="1" dt="2020-11-02T20:45:59.649"/>
    <p1510:client id="{4C316A5F-317B-EFC2-4A9E-7701BC4F33E1}" v="40" dt="2021-07-07T06:42:47.195"/>
    <p1510:client id="{562DFD4A-D17F-3319-6DA6-0FEF953852EA}" v="65" dt="2021-06-27T22:06:24.104"/>
    <p1510:client id="{81678E14-BAB9-F1CC-E437-3015F6A475D5}" v="447" dt="2020-11-02T22:28:09.182"/>
    <p1510:client id="{90F97912-8A75-C98A-2271-691695DA6B49}" v="313" dt="2020-06-12T18:25:07.456"/>
    <p1510:client id="{A2C75C0C-111D-E5B5-6E3D-073F954223B5}" v="173" dt="2020-11-02T22:27:55.329"/>
    <p1510:client id="{A4CD34A0-31FF-4D81-D79F-C11DB454713F}" v="44" dt="2020-11-02T21:58:51.396"/>
    <p1510:client id="{C5604BB8-8182-A619-B89B-ECDB3EFC58AA}" v="6" dt="2020-11-02T22:56:58.971"/>
    <p1510:client id="{E78339FA-DDC4-551D-003B-77C7F4DD4140}" v="33" dt="2020-06-12T18:53:22.264"/>
    <p1510:client id="{F70096AD-E7BC-4F63-607C-4BD1AFD4E225}" v="431" dt="2021-03-04T22:45:5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2D877-4532-41EA-8780-258A7E9102C2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08BF95-5705-47C4-8711-D48E95E3CB1F}">
      <dgm:prSet phldrT="[Text]" phldr="0"/>
      <dgm:spPr/>
      <dgm:t>
        <a:bodyPr/>
        <a:lstStyle/>
        <a:p>
          <a:pPr algn="l" rtl="0"/>
          <a:r>
            <a:rPr lang="en-US"/>
            <a:t>Hussein </a:t>
          </a:r>
          <a:r>
            <a:rPr lang="en-US" err="1"/>
            <a:t>Abumelih</a:t>
          </a:r>
          <a:r>
            <a:rPr lang="en-US"/>
            <a:t> - </a:t>
          </a:r>
          <a:r>
            <a:rPr lang="en-US">
              <a:latin typeface="Calibri Light" panose="020F0302020204030204"/>
            </a:rPr>
            <a:t>Scrum Trainer / Developer</a:t>
          </a:r>
          <a:endParaRPr lang="en-US"/>
        </a:p>
      </dgm:t>
    </dgm:pt>
    <dgm:pt modelId="{38805613-3E59-434C-8C95-E7E74BBF6CC2}" type="parTrans" cxnId="{8E956E71-2436-4DEE-A040-7243DB901BD5}">
      <dgm:prSet/>
      <dgm:spPr/>
      <dgm:t>
        <a:bodyPr/>
        <a:lstStyle/>
        <a:p>
          <a:endParaRPr lang="en-US"/>
        </a:p>
      </dgm:t>
    </dgm:pt>
    <dgm:pt modelId="{874A1EB3-3C95-483D-B4DF-7AA40E7ACED8}" type="sibTrans" cxnId="{8E956E71-2436-4DEE-A040-7243DB901BD5}">
      <dgm:prSet/>
      <dgm:spPr/>
      <dgm:t>
        <a:bodyPr/>
        <a:lstStyle/>
        <a:p>
          <a:endParaRPr lang="en-US"/>
        </a:p>
      </dgm:t>
    </dgm:pt>
    <dgm:pt modelId="{A9E6A936-2CEB-40B1-B247-1E0979831D57}">
      <dgm:prSet phldr="0"/>
      <dgm:spPr/>
      <dgm:t>
        <a:bodyPr/>
        <a:lstStyle/>
        <a:p>
          <a:pPr algn="l" rtl="0"/>
          <a:r>
            <a:rPr lang="en-US">
              <a:latin typeface="Calibri Light" panose="020F0302020204030204"/>
            </a:rPr>
            <a:t>Anton Slavov</a:t>
          </a:r>
          <a:r>
            <a:rPr lang="en-US"/>
            <a:t> - Developer Back-End</a:t>
          </a:r>
        </a:p>
      </dgm:t>
    </dgm:pt>
    <dgm:pt modelId="{4B303F36-9260-49EA-9F5D-3926A1D4DBB7}" type="parTrans" cxnId="{031A131A-908C-466A-B3A7-CBAA1DE59392}">
      <dgm:prSet/>
      <dgm:spPr/>
    </dgm:pt>
    <dgm:pt modelId="{13DF93D1-CA52-4A7D-836B-C149B31FCF9E}" type="sibTrans" cxnId="{031A131A-908C-466A-B3A7-CBAA1DE59392}">
      <dgm:prSet/>
      <dgm:spPr/>
    </dgm:pt>
    <dgm:pt modelId="{2F971B53-6F50-40E5-8E33-73CE24701E24}" type="pres">
      <dgm:prSet presAssocID="{DC42D877-4532-41EA-8780-258A7E9102C2}" presName="vert0" presStyleCnt="0">
        <dgm:presLayoutVars>
          <dgm:dir/>
          <dgm:animOne val="branch"/>
          <dgm:animLvl val="lvl"/>
        </dgm:presLayoutVars>
      </dgm:prSet>
      <dgm:spPr/>
    </dgm:pt>
    <dgm:pt modelId="{1315ED4D-EFD1-4712-9EAE-35EE76AC2C1D}" type="pres">
      <dgm:prSet presAssocID="{6908BF95-5705-47C4-8711-D48E95E3CB1F}" presName="thickLine" presStyleLbl="alignNode1" presStyleIdx="0" presStyleCnt="2"/>
      <dgm:spPr/>
    </dgm:pt>
    <dgm:pt modelId="{2773DE63-F260-4AB2-8393-CA6237F03173}" type="pres">
      <dgm:prSet presAssocID="{6908BF95-5705-47C4-8711-D48E95E3CB1F}" presName="horz1" presStyleCnt="0"/>
      <dgm:spPr/>
    </dgm:pt>
    <dgm:pt modelId="{23F906E5-BCBA-461F-8E17-552AFE5C4190}" type="pres">
      <dgm:prSet presAssocID="{6908BF95-5705-47C4-8711-D48E95E3CB1F}" presName="tx1" presStyleLbl="revTx" presStyleIdx="0" presStyleCnt="2"/>
      <dgm:spPr/>
    </dgm:pt>
    <dgm:pt modelId="{B96F3CB8-0FBE-485A-B584-72A59B937F7B}" type="pres">
      <dgm:prSet presAssocID="{6908BF95-5705-47C4-8711-D48E95E3CB1F}" presName="vert1" presStyleCnt="0"/>
      <dgm:spPr/>
    </dgm:pt>
    <dgm:pt modelId="{FFB6A6C5-290E-47EA-A6B0-0D859F37DEDB}" type="pres">
      <dgm:prSet presAssocID="{A9E6A936-2CEB-40B1-B247-1E0979831D57}" presName="thickLine" presStyleLbl="alignNode1" presStyleIdx="1" presStyleCnt="2"/>
      <dgm:spPr/>
    </dgm:pt>
    <dgm:pt modelId="{5B974F74-4CA1-4C86-ADE8-556C0B3183C0}" type="pres">
      <dgm:prSet presAssocID="{A9E6A936-2CEB-40B1-B247-1E0979831D57}" presName="horz1" presStyleCnt="0"/>
      <dgm:spPr/>
    </dgm:pt>
    <dgm:pt modelId="{29ACE49D-8AE0-4102-B3AD-55A5BE960EE5}" type="pres">
      <dgm:prSet presAssocID="{A9E6A936-2CEB-40B1-B247-1E0979831D57}" presName="tx1" presStyleLbl="revTx" presStyleIdx="1" presStyleCnt="2"/>
      <dgm:spPr/>
    </dgm:pt>
    <dgm:pt modelId="{8B66B954-9FB6-48FA-931A-8EC5758854CF}" type="pres">
      <dgm:prSet presAssocID="{A9E6A936-2CEB-40B1-B247-1E0979831D57}" presName="vert1" presStyleCnt="0"/>
      <dgm:spPr/>
    </dgm:pt>
  </dgm:ptLst>
  <dgm:cxnLst>
    <dgm:cxn modelId="{031A131A-908C-466A-B3A7-CBAA1DE59392}" srcId="{DC42D877-4532-41EA-8780-258A7E9102C2}" destId="{A9E6A936-2CEB-40B1-B247-1E0979831D57}" srcOrd="1" destOrd="0" parTransId="{4B303F36-9260-49EA-9F5D-3926A1D4DBB7}" sibTransId="{13DF93D1-CA52-4A7D-836B-C149B31FCF9E}"/>
    <dgm:cxn modelId="{DB9D841E-39FD-400B-8704-FBD0D3CB1BE3}" type="presOf" srcId="{6908BF95-5705-47C4-8711-D48E95E3CB1F}" destId="{23F906E5-BCBA-461F-8E17-552AFE5C4190}" srcOrd="0" destOrd="0" presId="urn:microsoft.com/office/officeart/2008/layout/LinedList"/>
    <dgm:cxn modelId="{8E956E71-2436-4DEE-A040-7243DB901BD5}" srcId="{DC42D877-4532-41EA-8780-258A7E9102C2}" destId="{6908BF95-5705-47C4-8711-D48E95E3CB1F}" srcOrd="0" destOrd="0" parTransId="{38805613-3E59-434C-8C95-E7E74BBF6CC2}" sibTransId="{874A1EB3-3C95-483D-B4DF-7AA40E7ACED8}"/>
    <dgm:cxn modelId="{7BB1D89C-A19A-49BE-9359-16C849616054}" type="presOf" srcId="{DC42D877-4532-41EA-8780-258A7E9102C2}" destId="{2F971B53-6F50-40E5-8E33-73CE24701E24}" srcOrd="0" destOrd="0" presId="urn:microsoft.com/office/officeart/2008/layout/LinedList"/>
    <dgm:cxn modelId="{E3BD8AED-80D6-4A82-82A1-5BE6F4978089}" type="presOf" srcId="{A9E6A936-2CEB-40B1-B247-1E0979831D57}" destId="{29ACE49D-8AE0-4102-B3AD-55A5BE960EE5}" srcOrd="0" destOrd="0" presId="urn:microsoft.com/office/officeart/2008/layout/LinedList"/>
    <dgm:cxn modelId="{32770B9A-68C2-4A78-82AC-7ECC8D3BA503}" type="presParOf" srcId="{2F971B53-6F50-40E5-8E33-73CE24701E24}" destId="{1315ED4D-EFD1-4712-9EAE-35EE76AC2C1D}" srcOrd="0" destOrd="0" presId="urn:microsoft.com/office/officeart/2008/layout/LinedList"/>
    <dgm:cxn modelId="{4D8E3FA6-39A9-44C5-9987-671D8C05772A}" type="presParOf" srcId="{2F971B53-6F50-40E5-8E33-73CE24701E24}" destId="{2773DE63-F260-4AB2-8393-CA6237F03173}" srcOrd="1" destOrd="0" presId="urn:microsoft.com/office/officeart/2008/layout/LinedList"/>
    <dgm:cxn modelId="{0D6E96A7-C173-41E8-A3E3-BD2FEE16AF62}" type="presParOf" srcId="{2773DE63-F260-4AB2-8393-CA6237F03173}" destId="{23F906E5-BCBA-461F-8E17-552AFE5C4190}" srcOrd="0" destOrd="0" presId="urn:microsoft.com/office/officeart/2008/layout/LinedList"/>
    <dgm:cxn modelId="{B28B9F16-526B-43BF-88BD-51AF7843B71B}" type="presParOf" srcId="{2773DE63-F260-4AB2-8393-CA6237F03173}" destId="{B96F3CB8-0FBE-485A-B584-72A59B937F7B}" srcOrd="1" destOrd="0" presId="urn:microsoft.com/office/officeart/2008/layout/LinedList"/>
    <dgm:cxn modelId="{A8411A20-5DFC-4EC1-A9A2-77987C85AC09}" type="presParOf" srcId="{2F971B53-6F50-40E5-8E33-73CE24701E24}" destId="{FFB6A6C5-290E-47EA-A6B0-0D859F37DEDB}" srcOrd="2" destOrd="0" presId="urn:microsoft.com/office/officeart/2008/layout/LinedList"/>
    <dgm:cxn modelId="{1D8E8A30-8046-456E-8BCE-5386A1067035}" type="presParOf" srcId="{2F971B53-6F50-40E5-8E33-73CE24701E24}" destId="{5B974F74-4CA1-4C86-ADE8-556C0B3183C0}" srcOrd="3" destOrd="0" presId="urn:microsoft.com/office/officeart/2008/layout/LinedList"/>
    <dgm:cxn modelId="{D27C1E79-7E53-4CFC-A0D5-C958734E9F26}" type="presParOf" srcId="{5B974F74-4CA1-4C86-ADE8-556C0B3183C0}" destId="{29ACE49D-8AE0-4102-B3AD-55A5BE960EE5}" srcOrd="0" destOrd="0" presId="urn:microsoft.com/office/officeart/2008/layout/LinedList"/>
    <dgm:cxn modelId="{50409A46-B041-4F10-8116-25EAFEF97C33}" type="presParOf" srcId="{5B974F74-4CA1-4C86-ADE8-556C0B3183C0}" destId="{8B66B954-9FB6-48FA-931A-8EC5758854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428D4-9F3F-4285-80DE-AA6F32F1FB6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69FC3E-DA5B-455F-81AF-6193F506E4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1.Topic</a:t>
          </a:r>
        </a:p>
      </dgm:t>
    </dgm:pt>
    <dgm:pt modelId="{A11A3A10-752B-4319-A01D-E80039895254}" type="parTrans" cxnId="{FF99BC4B-CDC0-4889-9207-5B9CACD8FD8E}">
      <dgm:prSet/>
      <dgm:spPr/>
      <dgm:t>
        <a:bodyPr/>
        <a:lstStyle/>
        <a:p>
          <a:endParaRPr lang="en-US"/>
        </a:p>
      </dgm:t>
    </dgm:pt>
    <dgm:pt modelId="{6221136B-7A5B-4B41-8EE7-3ED9FE74ED12}" type="sibTrans" cxnId="{FF99BC4B-CDC0-4889-9207-5B9CACD8FD8E}">
      <dgm:prSet/>
      <dgm:spPr/>
      <dgm:t>
        <a:bodyPr/>
        <a:lstStyle/>
        <a:p>
          <a:endParaRPr lang="en-US"/>
        </a:p>
      </dgm:t>
    </dgm:pt>
    <dgm:pt modelId="{DC9ABAE2-8BFA-41FD-8593-91DA482D8B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2</a:t>
          </a:r>
          <a:r>
            <a:rPr lang="en-US"/>
            <a:t>.Summary</a:t>
          </a:r>
        </a:p>
      </dgm:t>
    </dgm:pt>
    <dgm:pt modelId="{F3FF8B2D-D52E-4966-A926-66C87E7176C2}" type="parTrans" cxnId="{79F435F9-4EEF-466A-8D94-720774109A88}">
      <dgm:prSet/>
      <dgm:spPr/>
      <dgm:t>
        <a:bodyPr/>
        <a:lstStyle/>
        <a:p>
          <a:endParaRPr lang="en-US"/>
        </a:p>
      </dgm:t>
    </dgm:pt>
    <dgm:pt modelId="{2C29D1B8-262B-4FE1-9E84-775D8E02936E}" type="sibTrans" cxnId="{79F435F9-4EEF-466A-8D94-720774109A88}">
      <dgm:prSet/>
      <dgm:spPr/>
      <dgm:t>
        <a:bodyPr/>
        <a:lstStyle/>
        <a:p>
          <a:endParaRPr lang="en-US"/>
        </a:p>
      </dgm:t>
    </dgm:pt>
    <dgm:pt modelId="{48C1C5D7-A357-481F-9190-2022F0497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</a:t>
          </a:r>
        </a:p>
      </dgm:t>
    </dgm:pt>
    <dgm:pt modelId="{7918A328-DBFC-4521-A3DB-1428314A6AAA}" type="parTrans" cxnId="{ABAF6F2B-4572-4AFC-8424-FF6ED84B0179}">
      <dgm:prSet/>
      <dgm:spPr/>
      <dgm:t>
        <a:bodyPr/>
        <a:lstStyle/>
        <a:p>
          <a:endParaRPr lang="en-US"/>
        </a:p>
      </dgm:t>
    </dgm:pt>
    <dgm:pt modelId="{007C04FB-1855-4B80-A36C-6D1D33249A4B}" type="sibTrans" cxnId="{ABAF6F2B-4572-4AFC-8424-FF6ED84B0179}">
      <dgm:prSet/>
      <dgm:spPr/>
      <dgm:t>
        <a:bodyPr/>
        <a:lstStyle/>
        <a:p>
          <a:endParaRPr lang="en-US"/>
        </a:p>
      </dgm:t>
    </dgm:pt>
    <dgm:pt modelId="{3A5C0304-740F-4BF1-B7DA-F7A09731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stages in accomplishment of the project:</a:t>
          </a:r>
        </a:p>
      </dgm:t>
    </dgm:pt>
    <dgm:pt modelId="{47FFCB74-1476-4936-BF81-73C1351F760A}" type="parTrans" cxnId="{A63CD563-C195-4366-8F5B-907904D76C2E}">
      <dgm:prSet/>
      <dgm:spPr/>
      <dgm:t>
        <a:bodyPr/>
        <a:lstStyle/>
        <a:p>
          <a:endParaRPr lang="en-US"/>
        </a:p>
      </dgm:t>
    </dgm:pt>
    <dgm:pt modelId="{70D93485-9B5C-4119-98A3-5096A54CD98C}" type="sibTrans" cxnId="{A63CD563-C195-4366-8F5B-907904D76C2E}">
      <dgm:prSet/>
      <dgm:spPr/>
      <dgm:t>
        <a:bodyPr/>
        <a:lstStyle/>
        <a:p>
          <a:endParaRPr lang="en-US"/>
        </a:p>
      </dgm:t>
    </dgm:pt>
    <dgm:pt modelId="{073CDAC7-6B34-402B-BB29-E10B4932A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</a:t>
          </a:r>
        </a:p>
      </dgm:t>
    </dgm:pt>
    <dgm:pt modelId="{86C96D19-1EDA-4A99-9299-B0FA6B0602CE}" type="parTrans" cxnId="{0986361F-45C7-4612-BE9E-377B0D837FC4}">
      <dgm:prSet/>
      <dgm:spPr/>
      <dgm:t>
        <a:bodyPr/>
        <a:lstStyle/>
        <a:p>
          <a:endParaRPr lang="en-US"/>
        </a:p>
      </dgm:t>
    </dgm:pt>
    <dgm:pt modelId="{69348214-B4E3-43A3-8D90-CB9C33B01FE3}" type="sibTrans" cxnId="{0986361F-45C7-4612-BE9E-377B0D837FC4}">
      <dgm:prSet/>
      <dgm:spPr/>
      <dgm:t>
        <a:bodyPr/>
        <a:lstStyle/>
        <a:p>
          <a:endParaRPr lang="en-US"/>
        </a:p>
      </dgm:t>
    </dgm:pt>
    <dgm:pt modelId="{E73C1139-4FDF-4637-9B05-DD58B615C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Realization</a:t>
          </a:r>
        </a:p>
      </dgm:t>
    </dgm:pt>
    <dgm:pt modelId="{69000497-7DF0-4CE3-AB53-330E3FFB3848}" type="parTrans" cxnId="{FCF661B7-1A36-468B-B421-F2EE4B1A8A01}">
      <dgm:prSet/>
      <dgm:spPr/>
      <dgm:t>
        <a:bodyPr/>
        <a:lstStyle/>
        <a:p>
          <a:endParaRPr lang="en-US"/>
        </a:p>
      </dgm:t>
    </dgm:pt>
    <dgm:pt modelId="{C6BC49B1-1B96-400C-A192-EC02DE6DD96C}" type="sibTrans" cxnId="{FCF661B7-1A36-468B-B421-F2EE4B1A8A01}">
      <dgm:prSet/>
      <dgm:spPr/>
      <dgm:t>
        <a:bodyPr/>
        <a:lstStyle/>
        <a:p>
          <a:endParaRPr lang="en-US"/>
        </a:p>
      </dgm:t>
    </dgm:pt>
    <dgm:pt modelId="{FFC41DDF-46C3-4390-9DA1-9E6BF9F497FB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4.Going through the code</a:t>
          </a:r>
          <a:endParaRPr lang="en-US"/>
        </a:p>
      </dgm:t>
    </dgm:pt>
    <dgm:pt modelId="{DE750DC4-632F-4600-9C7E-7F03BDA64B5D}" type="parTrans" cxnId="{A863F968-E929-47B7-A56D-58428C7B3CAB}">
      <dgm:prSet/>
      <dgm:spPr/>
      <dgm:t>
        <a:bodyPr/>
        <a:lstStyle/>
        <a:p>
          <a:endParaRPr lang="en-US"/>
        </a:p>
      </dgm:t>
    </dgm:pt>
    <dgm:pt modelId="{3B7BDC71-A329-460C-8E05-A07B02765E59}" type="sibTrans" cxnId="{A863F968-E929-47B7-A56D-58428C7B3CAB}">
      <dgm:prSet/>
      <dgm:spPr/>
      <dgm:t>
        <a:bodyPr/>
        <a:lstStyle/>
        <a:p>
          <a:endParaRPr lang="en-US"/>
        </a:p>
      </dgm:t>
    </dgm:pt>
    <dgm:pt modelId="{15DC7390-7992-4C7E-B9DB-15CCBA6368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Time management</a:t>
          </a:r>
        </a:p>
      </dgm:t>
    </dgm:pt>
    <dgm:pt modelId="{0E92532F-4D24-44AF-AEBB-94B0A71739E8}" type="parTrans" cxnId="{9692CE5B-3CD2-4FD1-944E-3283B918DABF}">
      <dgm:prSet/>
      <dgm:spPr/>
    </dgm:pt>
    <dgm:pt modelId="{A8211AC9-2766-4A5D-8F39-F5FAFA5874EB}" type="sibTrans" cxnId="{9692CE5B-3CD2-4FD1-944E-3283B918DABF}">
      <dgm:prSet/>
      <dgm:spPr/>
      <dgm:t>
        <a:bodyPr/>
        <a:lstStyle/>
        <a:p>
          <a:endParaRPr lang="en-US"/>
        </a:p>
      </dgm:t>
    </dgm:pt>
    <dgm:pt modelId="{E85A1E71-24A4-4AE6-ADCB-A08E2844DF9E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3.Main problems during realization</a:t>
          </a:r>
        </a:p>
      </dgm:t>
    </dgm:pt>
    <dgm:pt modelId="{B2870AB3-C3E9-42A6-8D38-FC8620843BBC}" type="parTrans" cxnId="{FE992A97-D009-4E43-B566-6704DEF51521}">
      <dgm:prSet/>
      <dgm:spPr/>
    </dgm:pt>
    <dgm:pt modelId="{2D13E572-CA98-4E76-A825-3FE7F49B8BC7}" type="sibTrans" cxnId="{FE992A97-D009-4E43-B566-6704DEF51521}">
      <dgm:prSet/>
      <dgm:spPr/>
      <dgm:t>
        <a:bodyPr/>
        <a:lstStyle/>
        <a:p>
          <a:endParaRPr lang="en-US"/>
        </a:p>
      </dgm:t>
    </dgm:pt>
    <dgm:pt modelId="{BD4989CE-7B64-4474-B82F-8042125F476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Working with files</a:t>
          </a:r>
          <a:endParaRPr lang="en-US"/>
        </a:p>
      </dgm:t>
    </dgm:pt>
    <dgm:pt modelId="{B94BDDF7-1C82-4980-BE21-62ED440DB105}" type="parTrans" cxnId="{ED2C5B67-7E1C-420C-ACB7-FA8312949858}">
      <dgm:prSet/>
      <dgm:spPr/>
    </dgm:pt>
    <dgm:pt modelId="{03F00F8D-11E5-45D4-9F2A-49600C39B7E2}" type="sibTrans" cxnId="{ED2C5B67-7E1C-420C-ACB7-FA8312949858}">
      <dgm:prSet/>
      <dgm:spPr/>
      <dgm:t>
        <a:bodyPr/>
        <a:lstStyle/>
        <a:p>
          <a:endParaRPr lang="en-US"/>
        </a:p>
      </dgm:t>
    </dgm:pt>
    <dgm:pt modelId="{55F3DFCA-A296-4BE6-93ED-3BA77A86D63B}" type="pres">
      <dgm:prSet presAssocID="{AFB428D4-9F3F-4285-80DE-AA6F32F1FB62}" presName="root" presStyleCnt="0">
        <dgm:presLayoutVars>
          <dgm:dir/>
          <dgm:resizeHandles val="exact"/>
        </dgm:presLayoutVars>
      </dgm:prSet>
      <dgm:spPr/>
    </dgm:pt>
    <dgm:pt modelId="{955FE5D5-7C00-4DA3-90A4-6F2086F83490}" type="pres">
      <dgm:prSet presAssocID="{9669FC3E-DA5B-455F-81AF-6193F506E494}" presName="compNode" presStyleCnt="0"/>
      <dgm:spPr/>
    </dgm:pt>
    <dgm:pt modelId="{563BCEFF-1450-499E-9B12-D354121FAC2D}" type="pres">
      <dgm:prSet presAssocID="{9669FC3E-DA5B-455F-81AF-6193F506E4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56AC16C-EC4D-41BC-BDFB-B0354D7929CC}" type="pres">
      <dgm:prSet presAssocID="{9669FC3E-DA5B-455F-81AF-6193F506E494}" presName="iconSpace" presStyleCnt="0"/>
      <dgm:spPr/>
    </dgm:pt>
    <dgm:pt modelId="{7931AF6E-F8A5-407D-821E-98E539CDC99B}" type="pres">
      <dgm:prSet presAssocID="{9669FC3E-DA5B-455F-81AF-6193F506E494}" presName="parTx" presStyleLbl="revTx" presStyleIdx="0" presStyleCnt="8">
        <dgm:presLayoutVars>
          <dgm:chMax val="0"/>
          <dgm:chPref val="0"/>
        </dgm:presLayoutVars>
      </dgm:prSet>
      <dgm:spPr/>
    </dgm:pt>
    <dgm:pt modelId="{A3ECFD77-BD1A-44A2-9794-0D98C218D048}" type="pres">
      <dgm:prSet presAssocID="{9669FC3E-DA5B-455F-81AF-6193F506E494}" presName="txSpace" presStyleCnt="0"/>
      <dgm:spPr/>
    </dgm:pt>
    <dgm:pt modelId="{3E4F5093-6FAD-4669-A57F-D2731FEBAC23}" type="pres">
      <dgm:prSet presAssocID="{9669FC3E-DA5B-455F-81AF-6193F506E494}" presName="desTx" presStyleLbl="revTx" presStyleIdx="1" presStyleCnt="8">
        <dgm:presLayoutVars/>
      </dgm:prSet>
      <dgm:spPr/>
    </dgm:pt>
    <dgm:pt modelId="{A6FAFD96-14AD-4F3C-B29A-757161924A0E}" type="pres">
      <dgm:prSet presAssocID="{6221136B-7A5B-4B41-8EE7-3ED9FE74ED12}" presName="sibTrans" presStyleCnt="0"/>
      <dgm:spPr/>
    </dgm:pt>
    <dgm:pt modelId="{5C9C3189-97C6-47D1-BDBF-DC8F455832B7}" type="pres">
      <dgm:prSet presAssocID="{DC9ABAE2-8BFA-41FD-8593-91DA482D8BF9}" presName="compNode" presStyleCnt="0"/>
      <dgm:spPr/>
    </dgm:pt>
    <dgm:pt modelId="{B7EFFB46-8B6E-4B41-9C3F-AB789A973068}" type="pres">
      <dgm:prSet presAssocID="{DC9ABAE2-8BFA-41FD-8593-91DA482D8B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2D7F74A-08E0-405F-99D8-322596690364}" type="pres">
      <dgm:prSet presAssocID="{DC9ABAE2-8BFA-41FD-8593-91DA482D8BF9}" presName="iconSpace" presStyleCnt="0"/>
      <dgm:spPr/>
    </dgm:pt>
    <dgm:pt modelId="{4439CA90-AD2A-4D33-B3A6-3D2659C16CD7}" type="pres">
      <dgm:prSet presAssocID="{DC9ABAE2-8BFA-41FD-8593-91DA482D8BF9}" presName="parTx" presStyleLbl="revTx" presStyleIdx="2" presStyleCnt="8">
        <dgm:presLayoutVars>
          <dgm:chMax val="0"/>
          <dgm:chPref val="0"/>
        </dgm:presLayoutVars>
      </dgm:prSet>
      <dgm:spPr/>
    </dgm:pt>
    <dgm:pt modelId="{61EB1B81-F297-45B4-96E0-372AE72BA69D}" type="pres">
      <dgm:prSet presAssocID="{DC9ABAE2-8BFA-41FD-8593-91DA482D8BF9}" presName="txSpace" presStyleCnt="0"/>
      <dgm:spPr/>
    </dgm:pt>
    <dgm:pt modelId="{7FFBFA97-AA25-4D11-83C5-10C3DF156C5B}" type="pres">
      <dgm:prSet presAssocID="{DC9ABAE2-8BFA-41FD-8593-91DA482D8BF9}" presName="desTx" presStyleLbl="revTx" presStyleIdx="3" presStyleCnt="8">
        <dgm:presLayoutVars/>
      </dgm:prSet>
      <dgm:spPr/>
    </dgm:pt>
    <dgm:pt modelId="{A9F21CC1-FBE7-4BE2-A683-BDAF814E35B1}" type="pres">
      <dgm:prSet presAssocID="{2C29D1B8-262B-4FE1-9E84-775D8E02936E}" presName="sibTrans" presStyleCnt="0"/>
      <dgm:spPr/>
    </dgm:pt>
    <dgm:pt modelId="{30C366E1-A51C-4AC3-BB70-F3520F5CAEFE}" type="pres">
      <dgm:prSet presAssocID="{E85A1E71-24A4-4AE6-ADCB-A08E2844DF9E}" presName="compNode" presStyleCnt="0"/>
      <dgm:spPr/>
    </dgm:pt>
    <dgm:pt modelId="{247E839A-0826-4578-8D27-D33F6F9EEC44}" type="pres">
      <dgm:prSet presAssocID="{E85A1E71-24A4-4AE6-ADCB-A08E2844DF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6492912-42D0-4E81-939B-023D82E15FBE}" type="pres">
      <dgm:prSet presAssocID="{E85A1E71-24A4-4AE6-ADCB-A08E2844DF9E}" presName="iconSpace" presStyleCnt="0"/>
      <dgm:spPr/>
    </dgm:pt>
    <dgm:pt modelId="{A55AB2B9-797C-4FDE-AE49-FA19E709DC90}" type="pres">
      <dgm:prSet presAssocID="{E85A1E71-24A4-4AE6-ADCB-A08E2844DF9E}" presName="parTx" presStyleLbl="revTx" presStyleIdx="4" presStyleCnt="8">
        <dgm:presLayoutVars>
          <dgm:chMax val="0"/>
          <dgm:chPref val="0"/>
        </dgm:presLayoutVars>
      </dgm:prSet>
      <dgm:spPr/>
    </dgm:pt>
    <dgm:pt modelId="{9B5FCCB3-93FE-4343-8B0C-959F3F44E665}" type="pres">
      <dgm:prSet presAssocID="{E85A1E71-24A4-4AE6-ADCB-A08E2844DF9E}" presName="txSpace" presStyleCnt="0"/>
      <dgm:spPr/>
    </dgm:pt>
    <dgm:pt modelId="{399FB2F4-65CC-4B5C-813F-EA684705B17E}" type="pres">
      <dgm:prSet presAssocID="{E85A1E71-24A4-4AE6-ADCB-A08E2844DF9E}" presName="desTx" presStyleLbl="revTx" presStyleIdx="5" presStyleCnt="8">
        <dgm:presLayoutVars/>
      </dgm:prSet>
      <dgm:spPr/>
    </dgm:pt>
    <dgm:pt modelId="{0A6FEF34-A1BB-4BF8-A7E1-440CEFCA91F4}" type="pres">
      <dgm:prSet presAssocID="{2D13E572-CA98-4E76-A825-3FE7F49B8BC7}" presName="sibTrans" presStyleCnt="0"/>
      <dgm:spPr/>
    </dgm:pt>
    <dgm:pt modelId="{E94AAD2B-DECF-49C7-9B51-35570EE1DAFF}" type="pres">
      <dgm:prSet presAssocID="{FFC41DDF-46C3-4390-9DA1-9E6BF9F497FB}" presName="compNode" presStyleCnt="0"/>
      <dgm:spPr/>
    </dgm:pt>
    <dgm:pt modelId="{9E41B37E-D8FE-47B1-B2B5-9189415BB130}" type="pres">
      <dgm:prSet presAssocID="{FFC41DDF-46C3-4390-9DA1-9E6BF9F497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9ACFAE-840B-47C4-A02D-DE1EB00469D4}" type="pres">
      <dgm:prSet presAssocID="{FFC41DDF-46C3-4390-9DA1-9E6BF9F497FB}" presName="iconSpace" presStyleCnt="0"/>
      <dgm:spPr/>
    </dgm:pt>
    <dgm:pt modelId="{DF3A71D2-0FC8-42DC-A587-BC840B976D2D}" type="pres">
      <dgm:prSet presAssocID="{FFC41DDF-46C3-4390-9DA1-9E6BF9F497FB}" presName="parTx" presStyleLbl="revTx" presStyleIdx="6" presStyleCnt="8">
        <dgm:presLayoutVars>
          <dgm:chMax val="0"/>
          <dgm:chPref val="0"/>
        </dgm:presLayoutVars>
      </dgm:prSet>
      <dgm:spPr/>
    </dgm:pt>
    <dgm:pt modelId="{4AF6C4DC-0CD9-49FC-B48F-BF1436CF1269}" type="pres">
      <dgm:prSet presAssocID="{FFC41DDF-46C3-4390-9DA1-9E6BF9F497FB}" presName="txSpace" presStyleCnt="0"/>
      <dgm:spPr/>
    </dgm:pt>
    <dgm:pt modelId="{F3C34B10-77A6-40B6-B53E-1AE5AE372FDB}" type="pres">
      <dgm:prSet presAssocID="{FFC41DDF-46C3-4390-9DA1-9E6BF9F497FB}" presName="desTx" presStyleLbl="revTx" presStyleIdx="7" presStyleCnt="8">
        <dgm:presLayoutVars/>
      </dgm:prSet>
      <dgm:spPr/>
    </dgm:pt>
  </dgm:ptLst>
  <dgm:cxnLst>
    <dgm:cxn modelId="{69A31D06-AED6-46F6-87A0-F81D635A6506}" type="presOf" srcId="{3A5C0304-740F-4BF1-B7DA-F7A097317CC0}" destId="{7FFBFA97-AA25-4D11-83C5-10C3DF156C5B}" srcOrd="0" destOrd="1" presId="urn:microsoft.com/office/officeart/2018/5/layout/CenteredIconLabelDescriptionList"/>
    <dgm:cxn modelId="{0986361F-45C7-4612-BE9E-377B0D837FC4}" srcId="{DC9ABAE2-8BFA-41FD-8593-91DA482D8BF9}" destId="{073CDAC7-6B34-402B-BB29-E10B4932A9F9}" srcOrd="2" destOrd="0" parTransId="{86C96D19-1EDA-4A99-9299-B0FA6B0602CE}" sibTransId="{69348214-B4E3-43A3-8D90-CB9C33B01FE3}"/>
    <dgm:cxn modelId="{573BFA22-C526-46D7-9F64-BE42F27E11F1}" type="presOf" srcId="{AFB428D4-9F3F-4285-80DE-AA6F32F1FB62}" destId="{55F3DFCA-A296-4BE6-93ED-3BA77A86D63B}" srcOrd="0" destOrd="0" presId="urn:microsoft.com/office/officeart/2018/5/layout/CenteredIconLabelDescriptionList"/>
    <dgm:cxn modelId="{235DB323-6CA4-47A8-998F-334CDE9A4E16}" type="presOf" srcId="{073CDAC7-6B34-402B-BB29-E10B4932A9F9}" destId="{7FFBFA97-AA25-4D11-83C5-10C3DF156C5B}" srcOrd="0" destOrd="2" presId="urn:microsoft.com/office/officeart/2018/5/layout/CenteredIconLabelDescriptionList"/>
    <dgm:cxn modelId="{39B41C24-A58C-4CB7-8020-6045CBACC6C0}" type="presOf" srcId="{15DC7390-7992-4C7E-B9DB-15CCBA63688B}" destId="{399FB2F4-65CC-4B5C-813F-EA684705B17E}" srcOrd="0" destOrd="0" presId="urn:microsoft.com/office/officeart/2018/5/layout/CenteredIconLabelDescriptionList"/>
    <dgm:cxn modelId="{A3B7262A-10F7-48D0-874A-CD57D2FF92E5}" type="presOf" srcId="{DC9ABAE2-8BFA-41FD-8593-91DA482D8BF9}" destId="{4439CA90-AD2A-4D33-B3A6-3D2659C16CD7}" srcOrd="0" destOrd="0" presId="urn:microsoft.com/office/officeart/2018/5/layout/CenteredIconLabelDescriptionList"/>
    <dgm:cxn modelId="{ABAF6F2B-4572-4AFC-8424-FF6ED84B0179}" srcId="{DC9ABAE2-8BFA-41FD-8593-91DA482D8BF9}" destId="{48C1C5D7-A357-481F-9190-2022F0497F88}" srcOrd="0" destOrd="0" parTransId="{7918A328-DBFC-4521-A3DB-1428314A6AAA}" sibTransId="{007C04FB-1855-4B80-A36C-6D1D33249A4B}"/>
    <dgm:cxn modelId="{9692CE5B-3CD2-4FD1-944E-3283B918DABF}" srcId="{E85A1E71-24A4-4AE6-ADCB-A08E2844DF9E}" destId="{15DC7390-7992-4C7E-B9DB-15CCBA63688B}" srcOrd="0" destOrd="0" parTransId="{0E92532F-4D24-44AF-AEBB-94B0A71739E8}" sibTransId="{A8211AC9-2766-4A5D-8F39-F5FAFA5874EB}"/>
    <dgm:cxn modelId="{A63CD563-C195-4366-8F5B-907904D76C2E}" srcId="{DC9ABAE2-8BFA-41FD-8593-91DA482D8BF9}" destId="{3A5C0304-740F-4BF1-B7DA-F7A097317CC0}" srcOrd="1" destOrd="0" parTransId="{47FFCB74-1476-4936-BF81-73C1351F760A}" sibTransId="{70D93485-9B5C-4119-98A3-5096A54CD98C}"/>
    <dgm:cxn modelId="{ED2C5B67-7E1C-420C-ACB7-FA8312949858}" srcId="{E85A1E71-24A4-4AE6-ADCB-A08E2844DF9E}" destId="{BD4989CE-7B64-4474-B82F-8042125F4768}" srcOrd="1" destOrd="0" parTransId="{B94BDDF7-1C82-4980-BE21-62ED440DB105}" sibTransId="{03F00F8D-11E5-45D4-9F2A-49600C39B7E2}"/>
    <dgm:cxn modelId="{A863F968-E929-47B7-A56D-58428C7B3CAB}" srcId="{AFB428D4-9F3F-4285-80DE-AA6F32F1FB62}" destId="{FFC41DDF-46C3-4390-9DA1-9E6BF9F497FB}" srcOrd="3" destOrd="0" parTransId="{DE750DC4-632F-4600-9C7E-7F03BDA64B5D}" sibTransId="{3B7BDC71-A329-460C-8E05-A07B02765E59}"/>
    <dgm:cxn modelId="{FF99BC4B-CDC0-4889-9207-5B9CACD8FD8E}" srcId="{AFB428D4-9F3F-4285-80DE-AA6F32F1FB62}" destId="{9669FC3E-DA5B-455F-81AF-6193F506E494}" srcOrd="0" destOrd="0" parTransId="{A11A3A10-752B-4319-A01D-E80039895254}" sibTransId="{6221136B-7A5B-4B41-8EE7-3ED9FE74ED12}"/>
    <dgm:cxn modelId="{A1CAB777-C00C-4901-917C-0CF97CACA020}" type="presOf" srcId="{E85A1E71-24A4-4AE6-ADCB-A08E2844DF9E}" destId="{A55AB2B9-797C-4FDE-AE49-FA19E709DC90}" srcOrd="0" destOrd="0" presId="urn:microsoft.com/office/officeart/2018/5/layout/CenteredIconLabelDescriptionList"/>
    <dgm:cxn modelId="{FE992A97-D009-4E43-B566-6704DEF51521}" srcId="{AFB428D4-9F3F-4285-80DE-AA6F32F1FB62}" destId="{E85A1E71-24A4-4AE6-ADCB-A08E2844DF9E}" srcOrd="2" destOrd="0" parTransId="{B2870AB3-C3E9-42A6-8D38-FC8620843BBC}" sibTransId="{2D13E572-CA98-4E76-A825-3FE7F49B8BC7}"/>
    <dgm:cxn modelId="{FCF661B7-1A36-468B-B421-F2EE4B1A8A01}" srcId="{DC9ABAE2-8BFA-41FD-8593-91DA482D8BF9}" destId="{E73C1139-4FDF-4637-9B05-DD58B615CEEB}" srcOrd="3" destOrd="0" parTransId="{69000497-7DF0-4CE3-AB53-330E3FFB3848}" sibTransId="{C6BC49B1-1B96-400C-A192-EC02DE6DD96C}"/>
    <dgm:cxn modelId="{B32D0EC1-F5C6-4D95-9B01-6554ED296BF7}" type="presOf" srcId="{BD4989CE-7B64-4474-B82F-8042125F4768}" destId="{399FB2F4-65CC-4B5C-813F-EA684705B17E}" srcOrd="0" destOrd="1" presId="urn:microsoft.com/office/officeart/2018/5/layout/CenteredIconLabelDescriptionList"/>
    <dgm:cxn modelId="{EA82AADB-344B-4AFD-8DF7-CCF2F9FBF656}" type="presOf" srcId="{FFC41DDF-46C3-4390-9DA1-9E6BF9F497FB}" destId="{DF3A71D2-0FC8-42DC-A587-BC840B976D2D}" srcOrd="0" destOrd="0" presId="urn:microsoft.com/office/officeart/2018/5/layout/CenteredIconLabelDescriptionList"/>
    <dgm:cxn modelId="{453836E0-07A3-42EE-8F4D-F2F66427EA93}" type="presOf" srcId="{9669FC3E-DA5B-455F-81AF-6193F506E494}" destId="{7931AF6E-F8A5-407D-821E-98E539CDC99B}" srcOrd="0" destOrd="0" presId="urn:microsoft.com/office/officeart/2018/5/layout/CenteredIconLabelDescriptionList"/>
    <dgm:cxn modelId="{D86FF5E1-6305-43BB-9979-2446DE9AAED7}" type="presOf" srcId="{E73C1139-4FDF-4637-9B05-DD58B615CEEB}" destId="{7FFBFA97-AA25-4D11-83C5-10C3DF156C5B}" srcOrd="0" destOrd="3" presId="urn:microsoft.com/office/officeart/2018/5/layout/CenteredIconLabelDescriptionList"/>
    <dgm:cxn modelId="{189122F2-D35B-44FE-9432-5A635D65E68A}" type="presOf" srcId="{48C1C5D7-A357-481F-9190-2022F0497F88}" destId="{7FFBFA97-AA25-4D11-83C5-10C3DF156C5B}" srcOrd="0" destOrd="0" presId="urn:microsoft.com/office/officeart/2018/5/layout/CenteredIconLabelDescriptionList"/>
    <dgm:cxn modelId="{79F435F9-4EEF-466A-8D94-720774109A88}" srcId="{AFB428D4-9F3F-4285-80DE-AA6F32F1FB62}" destId="{DC9ABAE2-8BFA-41FD-8593-91DA482D8BF9}" srcOrd="1" destOrd="0" parTransId="{F3FF8B2D-D52E-4966-A926-66C87E7176C2}" sibTransId="{2C29D1B8-262B-4FE1-9E84-775D8E02936E}"/>
    <dgm:cxn modelId="{59499DA9-8269-4632-A482-7FA8BE8C4271}" type="presParOf" srcId="{55F3DFCA-A296-4BE6-93ED-3BA77A86D63B}" destId="{955FE5D5-7C00-4DA3-90A4-6F2086F83490}" srcOrd="0" destOrd="0" presId="urn:microsoft.com/office/officeart/2018/5/layout/CenteredIconLabelDescriptionList"/>
    <dgm:cxn modelId="{F90B78D9-339F-4AE3-8A69-B743CCE61870}" type="presParOf" srcId="{955FE5D5-7C00-4DA3-90A4-6F2086F83490}" destId="{563BCEFF-1450-499E-9B12-D354121FAC2D}" srcOrd="0" destOrd="0" presId="urn:microsoft.com/office/officeart/2018/5/layout/CenteredIconLabelDescriptionList"/>
    <dgm:cxn modelId="{1E01221F-C502-4CC7-9C4E-5BD7BDD899F6}" type="presParOf" srcId="{955FE5D5-7C00-4DA3-90A4-6F2086F83490}" destId="{856AC16C-EC4D-41BC-BDFB-B0354D7929CC}" srcOrd="1" destOrd="0" presId="urn:microsoft.com/office/officeart/2018/5/layout/CenteredIconLabelDescriptionList"/>
    <dgm:cxn modelId="{14584D82-5BF7-4610-9238-061EF6522C06}" type="presParOf" srcId="{955FE5D5-7C00-4DA3-90A4-6F2086F83490}" destId="{7931AF6E-F8A5-407D-821E-98E539CDC99B}" srcOrd="2" destOrd="0" presId="urn:microsoft.com/office/officeart/2018/5/layout/CenteredIconLabelDescriptionList"/>
    <dgm:cxn modelId="{867DDE33-8E5C-47C7-A183-6E71AD39B642}" type="presParOf" srcId="{955FE5D5-7C00-4DA3-90A4-6F2086F83490}" destId="{A3ECFD77-BD1A-44A2-9794-0D98C218D048}" srcOrd="3" destOrd="0" presId="urn:microsoft.com/office/officeart/2018/5/layout/CenteredIconLabelDescriptionList"/>
    <dgm:cxn modelId="{A5F0BA78-DC49-4EBA-A9C7-D945014568A1}" type="presParOf" srcId="{955FE5D5-7C00-4DA3-90A4-6F2086F83490}" destId="{3E4F5093-6FAD-4669-A57F-D2731FEBAC23}" srcOrd="4" destOrd="0" presId="urn:microsoft.com/office/officeart/2018/5/layout/CenteredIconLabelDescriptionList"/>
    <dgm:cxn modelId="{DC6E98F6-3E0D-43F8-A6BA-DA275B42A5D2}" type="presParOf" srcId="{55F3DFCA-A296-4BE6-93ED-3BA77A86D63B}" destId="{A6FAFD96-14AD-4F3C-B29A-757161924A0E}" srcOrd="1" destOrd="0" presId="urn:microsoft.com/office/officeart/2018/5/layout/CenteredIconLabelDescriptionList"/>
    <dgm:cxn modelId="{F6263B28-6BC2-4271-A9DB-9C912276E40D}" type="presParOf" srcId="{55F3DFCA-A296-4BE6-93ED-3BA77A86D63B}" destId="{5C9C3189-97C6-47D1-BDBF-DC8F455832B7}" srcOrd="2" destOrd="0" presId="urn:microsoft.com/office/officeart/2018/5/layout/CenteredIconLabelDescriptionList"/>
    <dgm:cxn modelId="{9EB64297-57E0-414C-A8BE-ACF0D0871A38}" type="presParOf" srcId="{5C9C3189-97C6-47D1-BDBF-DC8F455832B7}" destId="{B7EFFB46-8B6E-4B41-9C3F-AB789A973068}" srcOrd="0" destOrd="0" presId="urn:microsoft.com/office/officeart/2018/5/layout/CenteredIconLabelDescriptionList"/>
    <dgm:cxn modelId="{137B5977-73C3-40E0-B4B3-D168B0B9F67E}" type="presParOf" srcId="{5C9C3189-97C6-47D1-BDBF-DC8F455832B7}" destId="{A2D7F74A-08E0-405F-99D8-322596690364}" srcOrd="1" destOrd="0" presId="urn:microsoft.com/office/officeart/2018/5/layout/CenteredIconLabelDescriptionList"/>
    <dgm:cxn modelId="{FF97616D-0BA4-4BAF-B45F-19E75E4F44A0}" type="presParOf" srcId="{5C9C3189-97C6-47D1-BDBF-DC8F455832B7}" destId="{4439CA90-AD2A-4D33-B3A6-3D2659C16CD7}" srcOrd="2" destOrd="0" presId="urn:microsoft.com/office/officeart/2018/5/layout/CenteredIconLabelDescriptionList"/>
    <dgm:cxn modelId="{585020B9-8B2F-4A8D-A3FD-1458F613F2F9}" type="presParOf" srcId="{5C9C3189-97C6-47D1-BDBF-DC8F455832B7}" destId="{61EB1B81-F297-45B4-96E0-372AE72BA69D}" srcOrd="3" destOrd="0" presId="urn:microsoft.com/office/officeart/2018/5/layout/CenteredIconLabelDescriptionList"/>
    <dgm:cxn modelId="{4AB9DDF4-46E7-444F-A243-9986CA973382}" type="presParOf" srcId="{5C9C3189-97C6-47D1-BDBF-DC8F455832B7}" destId="{7FFBFA97-AA25-4D11-83C5-10C3DF156C5B}" srcOrd="4" destOrd="0" presId="urn:microsoft.com/office/officeart/2018/5/layout/CenteredIconLabelDescriptionList"/>
    <dgm:cxn modelId="{92D83982-C04C-4952-A536-D50EFC0EA5C0}" type="presParOf" srcId="{55F3DFCA-A296-4BE6-93ED-3BA77A86D63B}" destId="{A9F21CC1-FBE7-4BE2-A683-BDAF814E35B1}" srcOrd="3" destOrd="0" presId="urn:microsoft.com/office/officeart/2018/5/layout/CenteredIconLabelDescriptionList"/>
    <dgm:cxn modelId="{5DAF3C62-320C-4ED9-8908-6F767B614C25}" type="presParOf" srcId="{55F3DFCA-A296-4BE6-93ED-3BA77A86D63B}" destId="{30C366E1-A51C-4AC3-BB70-F3520F5CAEFE}" srcOrd="4" destOrd="0" presId="urn:microsoft.com/office/officeart/2018/5/layout/CenteredIconLabelDescriptionList"/>
    <dgm:cxn modelId="{126C9A4C-A51A-487D-B165-FA9963C06648}" type="presParOf" srcId="{30C366E1-A51C-4AC3-BB70-F3520F5CAEFE}" destId="{247E839A-0826-4578-8D27-D33F6F9EEC44}" srcOrd="0" destOrd="0" presId="urn:microsoft.com/office/officeart/2018/5/layout/CenteredIconLabelDescriptionList"/>
    <dgm:cxn modelId="{3DD6A993-E297-4816-AE17-4CCA53A0480A}" type="presParOf" srcId="{30C366E1-A51C-4AC3-BB70-F3520F5CAEFE}" destId="{F6492912-42D0-4E81-939B-023D82E15FBE}" srcOrd="1" destOrd="0" presId="urn:microsoft.com/office/officeart/2018/5/layout/CenteredIconLabelDescriptionList"/>
    <dgm:cxn modelId="{66F36363-F219-46C7-9F86-10962025FBD7}" type="presParOf" srcId="{30C366E1-A51C-4AC3-BB70-F3520F5CAEFE}" destId="{A55AB2B9-797C-4FDE-AE49-FA19E709DC90}" srcOrd="2" destOrd="0" presId="urn:microsoft.com/office/officeart/2018/5/layout/CenteredIconLabelDescriptionList"/>
    <dgm:cxn modelId="{53D9F4B0-D72B-401A-B4AE-3421E997FFE2}" type="presParOf" srcId="{30C366E1-A51C-4AC3-BB70-F3520F5CAEFE}" destId="{9B5FCCB3-93FE-4343-8B0C-959F3F44E665}" srcOrd="3" destOrd="0" presId="urn:microsoft.com/office/officeart/2018/5/layout/CenteredIconLabelDescriptionList"/>
    <dgm:cxn modelId="{70E37DDF-CDD2-496C-B511-4B5555BB33EC}" type="presParOf" srcId="{30C366E1-A51C-4AC3-BB70-F3520F5CAEFE}" destId="{399FB2F4-65CC-4B5C-813F-EA684705B17E}" srcOrd="4" destOrd="0" presId="urn:microsoft.com/office/officeart/2018/5/layout/CenteredIconLabelDescriptionList"/>
    <dgm:cxn modelId="{738026C9-EE94-4EDD-9723-D5B211C779AE}" type="presParOf" srcId="{55F3DFCA-A296-4BE6-93ED-3BA77A86D63B}" destId="{0A6FEF34-A1BB-4BF8-A7E1-440CEFCA91F4}" srcOrd="5" destOrd="0" presId="urn:microsoft.com/office/officeart/2018/5/layout/CenteredIconLabelDescriptionList"/>
    <dgm:cxn modelId="{4A8776D9-C4ED-4CED-ADA4-870EE619A977}" type="presParOf" srcId="{55F3DFCA-A296-4BE6-93ED-3BA77A86D63B}" destId="{E94AAD2B-DECF-49C7-9B51-35570EE1DAFF}" srcOrd="6" destOrd="0" presId="urn:microsoft.com/office/officeart/2018/5/layout/CenteredIconLabelDescriptionList"/>
    <dgm:cxn modelId="{6CABB801-B700-4992-9885-FD45D39BBB88}" type="presParOf" srcId="{E94AAD2B-DECF-49C7-9B51-35570EE1DAFF}" destId="{9E41B37E-D8FE-47B1-B2B5-9189415BB130}" srcOrd="0" destOrd="0" presId="urn:microsoft.com/office/officeart/2018/5/layout/CenteredIconLabelDescriptionList"/>
    <dgm:cxn modelId="{4BED60D9-1036-48A9-B01F-6D7C27DB036D}" type="presParOf" srcId="{E94AAD2B-DECF-49C7-9B51-35570EE1DAFF}" destId="{7B9ACFAE-840B-47C4-A02D-DE1EB00469D4}" srcOrd="1" destOrd="0" presId="urn:microsoft.com/office/officeart/2018/5/layout/CenteredIconLabelDescriptionList"/>
    <dgm:cxn modelId="{155280AA-A4DF-4654-9133-AE674A8889D0}" type="presParOf" srcId="{E94AAD2B-DECF-49C7-9B51-35570EE1DAFF}" destId="{DF3A71D2-0FC8-42DC-A587-BC840B976D2D}" srcOrd="2" destOrd="0" presId="urn:microsoft.com/office/officeart/2018/5/layout/CenteredIconLabelDescriptionList"/>
    <dgm:cxn modelId="{CC171124-BE41-4164-88AA-217190201A6D}" type="presParOf" srcId="{E94AAD2B-DECF-49C7-9B51-35570EE1DAFF}" destId="{4AF6C4DC-0CD9-49FC-B48F-BF1436CF1269}" srcOrd="3" destOrd="0" presId="urn:microsoft.com/office/officeart/2018/5/layout/CenteredIconLabelDescriptionList"/>
    <dgm:cxn modelId="{C94FB8D8-4ABA-4084-9965-ECD14167880A}" type="presParOf" srcId="{E94AAD2B-DECF-49C7-9B51-35570EE1DAFF}" destId="{F3C34B10-77A6-40B6-B53E-1AE5AE372F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5ED4D-EFD1-4712-9EAE-35EE76AC2C1D}">
      <dsp:nvSpPr>
        <dsp:cNvPr id="0" name=""/>
        <dsp:cNvSpPr/>
      </dsp:nvSpPr>
      <dsp:spPr>
        <a:xfrm>
          <a:off x="0" y="0"/>
          <a:ext cx="109050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F906E5-BCBA-461F-8E17-552AFE5C4190}">
      <dsp:nvSpPr>
        <dsp:cNvPr id="0" name=""/>
        <dsp:cNvSpPr/>
      </dsp:nvSpPr>
      <dsp:spPr>
        <a:xfrm>
          <a:off x="0" y="0"/>
          <a:ext cx="10905066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Hussein </a:t>
          </a:r>
          <a:r>
            <a:rPr lang="en-US" sz="6100" kern="1200" err="1"/>
            <a:t>Abumelih</a:t>
          </a:r>
          <a:r>
            <a:rPr lang="en-US" sz="6100" kern="1200"/>
            <a:t> - </a:t>
          </a:r>
          <a:r>
            <a:rPr lang="en-US" sz="6100" kern="1200">
              <a:latin typeface="Calibri Light" panose="020F0302020204030204"/>
            </a:rPr>
            <a:t>Scrum Trainer / Developer</a:t>
          </a:r>
          <a:endParaRPr lang="en-US" sz="6100" kern="1200"/>
        </a:p>
      </dsp:txBody>
      <dsp:txXfrm>
        <a:off x="0" y="0"/>
        <a:ext cx="10905066" cy="2196990"/>
      </dsp:txXfrm>
    </dsp:sp>
    <dsp:sp modelId="{FFB6A6C5-290E-47EA-A6B0-0D859F37DEDB}">
      <dsp:nvSpPr>
        <dsp:cNvPr id="0" name=""/>
        <dsp:cNvSpPr/>
      </dsp:nvSpPr>
      <dsp:spPr>
        <a:xfrm>
          <a:off x="0" y="2196990"/>
          <a:ext cx="109050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ACE49D-8AE0-4102-B3AD-55A5BE960EE5}">
      <dsp:nvSpPr>
        <dsp:cNvPr id="0" name=""/>
        <dsp:cNvSpPr/>
      </dsp:nvSpPr>
      <dsp:spPr>
        <a:xfrm>
          <a:off x="0" y="2196990"/>
          <a:ext cx="10905066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>
              <a:latin typeface="Calibri Light" panose="020F0302020204030204"/>
            </a:rPr>
            <a:t>Anton Slavov</a:t>
          </a:r>
          <a:r>
            <a:rPr lang="en-US" sz="6100" kern="1200"/>
            <a:t> - Developer Back-End</a:t>
          </a:r>
        </a:p>
      </dsp:txBody>
      <dsp:txXfrm>
        <a:off x="0" y="2196990"/>
        <a:ext cx="10905066" cy="2196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CEFF-1450-499E-9B12-D354121FAC2D}">
      <dsp:nvSpPr>
        <dsp:cNvPr id="0" name=""/>
        <dsp:cNvSpPr/>
      </dsp:nvSpPr>
      <dsp:spPr>
        <a:xfrm>
          <a:off x="762194" y="79953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1AF6E-F8A5-407D-821E-98E539CDC99B}">
      <dsp:nvSpPr>
        <dsp:cNvPr id="0" name=""/>
        <dsp:cNvSpPr/>
      </dsp:nvSpPr>
      <dsp:spPr>
        <a:xfrm>
          <a:off x="8092" y="1713411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1.Topic</a:t>
          </a:r>
        </a:p>
      </dsp:txBody>
      <dsp:txXfrm>
        <a:off x="8092" y="1713411"/>
        <a:ext cx="2320312" cy="435058"/>
      </dsp:txXfrm>
    </dsp:sp>
    <dsp:sp modelId="{3E4F5093-6FAD-4669-A57F-D2731FEBAC23}">
      <dsp:nvSpPr>
        <dsp:cNvPr id="0" name=""/>
        <dsp:cNvSpPr/>
      </dsp:nvSpPr>
      <dsp:spPr>
        <a:xfrm>
          <a:off x="8092" y="2195803"/>
          <a:ext cx="2320312" cy="9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FFB46-8B6E-4B41-9C3F-AB789A973068}">
      <dsp:nvSpPr>
        <dsp:cNvPr id="0" name=""/>
        <dsp:cNvSpPr/>
      </dsp:nvSpPr>
      <dsp:spPr>
        <a:xfrm>
          <a:off x="3488561" y="75660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9CA90-AD2A-4D33-B3A6-3D2659C16CD7}">
      <dsp:nvSpPr>
        <dsp:cNvPr id="0" name=""/>
        <dsp:cNvSpPr/>
      </dsp:nvSpPr>
      <dsp:spPr>
        <a:xfrm>
          <a:off x="2734460" y="1674172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2</a:t>
          </a:r>
          <a:r>
            <a:rPr lang="en-US" sz="1400" kern="1200"/>
            <a:t>.Summary</a:t>
          </a:r>
        </a:p>
      </dsp:txBody>
      <dsp:txXfrm>
        <a:off x="2734460" y="1674172"/>
        <a:ext cx="2320312" cy="435058"/>
      </dsp:txXfrm>
    </dsp:sp>
    <dsp:sp modelId="{7FFBFA97-AA25-4D11-83C5-10C3DF156C5B}">
      <dsp:nvSpPr>
        <dsp:cNvPr id="0" name=""/>
        <dsp:cNvSpPr/>
      </dsp:nvSpPr>
      <dsp:spPr>
        <a:xfrm>
          <a:off x="2734460" y="2158281"/>
          <a:ext cx="2320312" cy="105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 stages in accomplishment of the project: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Planning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Realization</a:t>
          </a:r>
        </a:p>
      </dsp:txBody>
      <dsp:txXfrm>
        <a:off x="2734460" y="2158281"/>
        <a:ext cx="2320312" cy="1050844"/>
      </dsp:txXfrm>
    </dsp:sp>
    <dsp:sp modelId="{247E839A-0826-4578-8D27-D33F6F9EEC44}">
      <dsp:nvSpPr>
        <dsp:cNvPr id="0" name=""/>
        <dsp:cNvSpPr/>
      </dsp:nvSpPr>
      <dsp:spPr>
        <a:xfrm>
          <a:off x="6214928" y="75660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B2B9-797C-4FDE-AE49-FA19E709DC90}">
      <dsp:nvSpPr>
        <dsp:cNvPr id="0" name=""/>
        <dsp:cNvSpPr/>
      </dsp:nvSpPr>
      <dsp:spPr>
        <a:xfrm>
          <a:off x="5460827" y="1674172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3.Main problems during realization</a:t>
          </a:r>
        </a:p>
      </dsp:txBody>
      <dsp:txXfrm>
        <a:off x="5460827" y="1674172"/>
        <a:ext cx="2320312" cy="435058"/>
      </dsp:txXfrm>
    </dsp:sp>
    <dsp:sp modelId="{399FB2F4-65CC-4B5C-813F-EA684705B17E}">
      <dsp:nvSpPr>
        <dsp:cNvPr id="0" name=""/>
        <dsp:cNvSpPr/>
      </dsp:nvSpPr>
      <dsp:spPr>
        <a:xfrm>
          <a:off x="5460827" y="2158281"/>
          <a:ext cx="2320312" cy="105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Time management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Working with files</a:t>
          </a:r>
          <a:endParaRPr lang="en-US" sz="1100" kern="1200"/>
        </a:p>
      </dsp:txBody>
      <dsp:txXfrm>
        <a:off x="5460827" y="2158281"/>
        <a:ext cx="2320312" cy="1050844"/>
      </dsp:txXfrm>
    </dsp:sp>
    <dsp:sp modelId="{9E41B37E-D8FE-47B1-B2B5-9189415BB130}">
      <dsp:nvSpPr>
        <dsp:cNvPr id="0" name=""/>
        <dsp:cNvSpPr/>
      </dsp:nvSpPr>
      <dsp:spPr>
        <a:xfrm>
          <a:off x="8941296" y="75660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71D2-0FC8-42DC-A587-BC840B976D2D}">
      <dsp:nvSpPr>
        <dsp:cNvPr id="0" name=""/>
        <dsp:cNvSpPr/>
      </dsp:nvSpPr>
      <dsp:spPr>
        <a:xfrm>
          <a:off x="8187194" y="1674172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4.Going through the code</a:t>
          </a:r>
          <a:endParaRPr lang="en-US" sz="1400" kern="1200"/>
        </a:p>
      </dsp:txBody>
      <dsp:txXfrm>
        <a:off x="8187194" y="1674172"/>
        <a:ext cx="2320312" cy="435058"/>
      </dsp:txXfrm>
    </dsp:sp>
    <dsp:sp modelId="{F3C34B10-77A6-40B6-B53E-1AE5AE372FDB}">
      <dsp:nvSpPr>
        <dsp:cNvPr id="0" name=""/>
        <dsp:cNvSpPr/>
      </dsp:nvSpPr>
      <dsp:spPr>
        <a:xfrm>
          <a:off x="8187194" y="2158281"/>
          <a:ext cx="2320312" cy="105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8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.ac.uk/research/news/report-examines-origins-and-nature-of-maths-anxiet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assjol.blog.hu/2014/12/10/lencse_es_mutet_nelkul_is_elesen_lathatunk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11AEA-17F4-429F-874B-A1DCC08E591B}"/>
              </a:ext>
            </a:extLst>
          </p:cNvPr>
          <p:cNvSpPr txBox="1"/>
          <p:nvPr/>
        </p:nvSpPr>
        <p:spPr>
          <a:xfrm>
            <a:off x="8726653" y="4799046"/>
            <a:ext cx="3449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A57090B-8CB1-4364-B7C8-38A33867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71" y="2774248"/>
            <a:ext cx="3150295" cy="13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26D6-555D-47B6-A921-00A0A505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>
                <a:ea typeface="+mj-lt"/>
                <a:cs typeface="+mj-lt"/>
              </a:rPr>
              <a:t>TEAMMATES</a:t>
            </a:r>
            <a:endParaRPr lang="en-US" sz="3600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25CA-0C4E-43E9-B043-35DF4B08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2C1EAC2-09BA-4A33-996B-D76A03563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61187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67CD8-5947-4510-BB36-0D7B56C5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endParaRPr lang="en-US" sz="36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3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235EB05-B6A9-4263-A5F7-BCB9B3DDD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285854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9433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0466D6BD-61FC-4734-B27F-703B5CF3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52" r="268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5DFB2-7C70-442F-AF98-A46BCF14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D1F0F-40B4-4B09-8EE9-937D1F28B556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046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86E540-23A9-4FC7-BAC0-1C95B12E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r="6766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FF038-B542-4185-873C-D70DA660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Goal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4D7A-B66E-442E-BABB-A0639705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Goal - To implement a chosen algorithm that searches for a word in a list and sorts the results by proximity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87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C16A-57B0-4584-A9A6-DAE6906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 Main stages in accomplishment of the project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0E033-E113-4195-A1FD-1D5C1D90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5" r="-1" b="1456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078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B7750-8D5F-46E4-B9B4-FEEA551F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Difficulties during realisation</a:t>
            </a: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233FEE6B-5F01-4790-AEFB-0605303F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8"/>
          <a:stretch/>
        </p:blipFill>
        <p:spPr>
          <a:xfrm>
            <a:off x="5347537" y="643466"/>
            <a:ext cx="564025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5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32872BF-B916-45AC-835C-EDC5DD8D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576" b="98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14D23-5472-40A5-A6D8-46FB2A0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Going through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4FDBC-0E4C-47B4-843C-C9A65971D3A1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362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3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2E49-210B-442A-B659-D0A8373E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cap="all">
                <a:solidFill>
                  <a:schemeClr val="bg1">
                    <a:lumMod val="95000"/>
                    <a:lumOff val="5000"/>
                  </a:schemeClr>
                </a:solidFill>
              </a:rPr>
              <a:t>THANK YOU FOR YOUR ATTENTION!</a:t>
            </a:r>
            <a:endParaRPr lang="en-US" sz="5400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5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56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TEAMMATES</vt:lpstr>
      <vt:lpstr>Contents </vt:lpstr>
      <vt:lpstr>Summary</vt:lpstr>
      <vt:lpstr>Goal </vt:lpstr>
      <vt:lpstr> Main stages in accomplishment of the project</vt:lpstr>
      <vt:lpstr>Difficulties during realisation</vt:lpstr>
      <vt:lpstr>Going through the project</vt:lpstr>
      <vt:lpstr>THANK YOU FOR YOUR 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2020-06-12T17:04:06Z</dcterms:created>
  <dcterms:modified xsi:type="dcterms:W3CDTF">2021-07-15T08:27:40Z</dcterms:modified>
</cp:coreProperties>
</file>