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1406-D807-AF52-5DA1-E27A4CC0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A06A-5153-EAE1-7677-DA80A8793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BB38-AAD5-17C2-3900-F0EDAF5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62FE-31DE-2B15-D600-B619B339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8CD6-9502-A5D1-BACF-113F758A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B422-89D6-128D-C57E-0BF3160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FE77-6ACD-D831-94FB-A6FDF2F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677D-11D5-35D3-9D16-65FF241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FEFA-BBE2-20FF-CFB2-174F10B2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5291-7DFB-4EBC-2835-DD0BF524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2D0CA-119B-A964-3800-78D8112D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E4D0-4826-C510-F726-90D9C763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F0DF-85E8-FA24-F77E-D8CFC59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EACC-F466-99DA-3B3F-61BA9ED3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D408-39FC-6B84-2E89-BD2D5FCA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746-6AB0-AA35-7230-8A17EE42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04FC-7EED-44CD-1240-F2BBC739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D1B7-9017-1B88-AD8E-9250FF1C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0DAE-AC14-9D5A-A4EF-5E63D75A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67AD-4122-B89C-4051-CB756067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31E-4855-9A6E-E1B8-BDD74CE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CC70-549C-3111-75B1-15A5A138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3862-EB95-6B17-0E7C-34A56BF1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2C0C-A95B-1D33-7683-F02111BE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2B49-4A57-AEED-35EA-29630948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8C4-2CD6-5939-DFDF-72DEC901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8DA7-F9CB-1305-850C-786B5DC5B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94E2-457B-5C1B-6939-1E7D0FC2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6E42A-A49E-CAFD-B0C3-5C0DD04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0D5E-CCE2-796E-8591-09FABBB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CCA3-E6B1-34DF-A8D1-BD10A3BC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9C31-1825-393A-7713-1AAB6096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7ED1A-AB21-AC8F-9825-CF2B70C4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54B3A-8B13-400B-B2F8-E8E1A841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0CFD4-24BF-B79E-EA72-FBCF7E67E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33B62-2C6A-E32E-87EF-86C7DCDDA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16B4C-70A1-A542-BF04-35EFA1B2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D408E-B4CA-6D39-5A52-71747B2A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7819-F241-BC4A-0B13-FCFBEEC1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27D6-CC67-FB15-9667-C96A1AC0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EB2AA-FB26-9F11-6DF7-94A0AD03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F0B25-DF38-E241-D451-C75DC7C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96572-A164-8F5B-12D2-1CD632E1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5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2A5E6-250A-1744-9992-551E820C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B145D-3D9E-45DB-743A-7767D351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DEC4C-5FD6-D6B1-65AB-F6529111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764E-289B-2265-BC3F-759954A5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E54A-9BB4-5DA0-17E5-B67D89F3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5DD87-17C1-60A9-BB43-396C3111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9253-5703-72DF-FA86-8E2175BA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1E03-0FC6-6462-34F0-B1AD916E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C35F-5F00-6566-FB3B-2C63A60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F19E-4ACC-BDD8-C861-CA494AFA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82CE8-2B4E-7119-7C32-917BB609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9C19C-AE56-84FC-7C99-0CEBC5A8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1A81-0B69-F6A0-1878-987FB21C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4BC39-F0B6-D4A4-B99A-43F440BD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A3AB-8142-0555-19C4-8C566A92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4C5C8-A7DD-A30B-1F2E-77401554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3550-783C-13A8-A22C-893E7427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7F67-6C2C-3766-7226-489E6CEE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FB24-8C34-374F-B85E-E753B0E4FDD6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17CA-9548-B04D-B4A4-7B8FA8F3C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79AB-D745-65D9-74FC-F69C33072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3DB7-9F98-D04D-BAB9-A34DE507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E27E4-0C14-8420-6E32-71C6FA66B362}"/>
              </a:ext>
            </a:extLst>
          </p:cNvPr>
          <p:cNvSpPr/>
          <p:nvPr/>
        </p:nvSpPr>
        <p:spPr>
          <a:xfrm>
            <a:off x="830318" y="1742090"/>
            <a:ext cx="399393" cy="37521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BDB83-6FFE-9ED7-DBAD-9201DF54C058}"/>
              </a:ext>
            </a:extLst>
          </p:cNvPr>
          <p:cNvSpPr txBox="1"/>
          <p:nvPr/>
        </p:nvSpPr>
        <p:spPr>
          <a:xfrm>
            <a:off x="830318" y="1785482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BDE58-8ECF-25CA-0675-89AAEB73B7AB}"/>
              </a:ext>
            </a:extLst>
          </p:cNvPr>
          <p:cNvSpPr txBox="1"/>
          <p:nvPr/>
        </p:nvSpPr>
        <p:spPr>
          <a:xfrm>
            <a:off x="830318" y="2229080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C09EC-53BC-8BE3-D042-59867E5EDC89}"/>
              </a:ext>
            </a:extLst>
          </p:cNvPr>
          <p:cNvSpPr txBox="1"/>
          <p:nvPr/>
        </p:nvSpPr>
        <p:spPr>
          <a:xfrm>
            <a:off x="830318" y="2660005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DC65C-9485-C408-E411-EFBF8BD8FE83}"/>
              </a:ext>
            </a:extLst>
          </p:cNvPr>
          <p:cNvSpPr txBox="1"/>
          <p:nvPr/>
        </p:nvSpPr>
        <p:spPr>
          <a:xfrm>
            <a:off x="830318" y="5133335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CBAC-9DDC-8D9F-2DB9-60649365B9B1}"/>
              </a:ext>
            </a:extLst>
          </p:cNvPr>
          <p:cNvSpPr txBox="1"/>
          <p:nvPr/>
        </p:nvSpPr>
        <p:spPr>
          <a:xfrm>
            <a:off x="830318" y="4696851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03575-9F36-E3E6-15B7-AE5339DB3574}"/>
              </a:ext>
            </a:extLst>
          </p:cNvPr>
          <p:cNvSpPr txBox="1"/>
          <p:nvPr/>
        </p:nvSpPr>
        <p:spPr>
          <a:xfrm>
            <a:off x="830318" y="4310752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F169-5B57-9A71-B59F-A1544733CFED}"/>
              </a:ext>
            </a:extLst>
          </p:cNvPr>
          <p:cNvSpPr txBox="1"/>
          <p:nvPr/>
        </p:nvSpPr>
        <p:spPr>
          <a:xfrm>
            <a:off x="830318" y="388612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55A00-0993-1A00-C5BF-6EA2D48E0A5B}"/>
              </a:ext>
            </a:extLst>
          </p:cNvPr>
          <p:cNvSpPr txBox="1"/>
          <p:nvPr/>
        </p:nvSpPr>
        <p:spPr>
          <a:xfrm>
            <a:off x="830318" y="3489072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7030B-DE68-74D8-BD28-E8033A7F5353}"/>
              </a:ext>
            </a:extLst>
          </p:cNvPr>
          <p:cNvSpPr txBox="1"/>
          <p:nvPr/>
        </p:nvSpPr>
        <p:spPr>
          <a:xfrm>
            <a:off x="830318" y="3081238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61B3A-3341-3D84-EA1A-01791783C352}"/>
              </a:ext>
            </a:extLst>
          </p:cNvPr>
          <p:cNvSpPr/>
          <p:nvPr/>
        </p:nvSpPr>
        <p:spPr>
          <a:xfrm>
            <a:off x="3048001" y="1510862"/>
            <a:ext cx="2039004" cy="3836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34C9AF-9677-BD5A-B7B0-576D275B683D}"/>
              </a:ext>
            </a:extLst>
          </p:cNvPr>
          <p:cNvSpPr/>
          <p:nvPr/>
        </p:nvSpPr>
        <p:spPr>
          <a:xfrm>
            <a:off x="10706099" y="977976"/>
            <a:ext cx="903889" cy="8472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DBC4D8-BB2A-CE9F-D808-3618A3E1B1C0}"/>
              </a:ext>
            </a:extLst>
          </p:cNvPr>
          <p:cNvSpPr/>
          <p:nvPr/>
        </p:nvSpPr>
        <p:spPr>
          <a:xfrm>
            <a:off x="3142594" y="1705261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FDEDAF-50E4-997D-2CE6-99CB2C357936}"/>
              </a:ext>
            </a:extLst>
          </p:cNvPr>
          <p:cNvCxnSpPr>
            <a:cxnSpLocks/>
            <a:stCxn id="20" idx="0"/>
            <a:endCxn id="20" idx="4"/>
          </p:cNvCxnSpPr>
          <p:nvPr/>
        </p:nvCxnSpPr>
        <p:spPr>
          <a:xfrm>
            <a:off x="4056994" y="1705261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17448-80DD-1F18-958F-C90E521190A2}"/>
              </a:ext>
            </a:extLst>
          </p:cNvPr>
          <p:cNvCxnSpPr>
            <a:cxnSpLocks/>
          </p:cNvCxnSpPr>
          <p:nvPr/>
        </p:nvCxnSpPr>
        <p:spPr>
          <a:xfrm>
            <a:off x="1229711" y="1970148"/>
            <a:ext cx="179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49DCF-35E7-E0E6-3A96-EF9BD494562F}"/>
              </a:ext>
            </a:extLst>
          </p:cNvPr>
          <p:cNvCxnSpPr>
            <a:cxnSpLocks/>
          </p:cNvCxnSpPr>
          <p:nvPr/>
        </p:nvCxnSpPr>
        <p:spPr>
          <a:xfrm flipV="1">
            <a:off x="1219201" y="2038240"/>
            <a:ext cx="1828800" cy="37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208CF9-9478-F89E-84F9-AEE7A362C321}"/>
              </a:ext>
            </a:extLst>
          </p:cNvPr>
          <p:cNvCxnSpPr>
            <a:cxnSpLocks/>
          </p:cNvCxnSpPr>
          <p:nvPr/>
        </p:nvCxnSpPr>
        <p:spPr>
          <a:xfrm flipV="1">
            <a:off x="1219201" y="2106859"/>
            <a:ext cx="1807778" cy="73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D48C63-3D11-59D1-52A6-4E3970D2DAB6}"/>
              </a:ext>
            </a:extLst>
          </p:cNvPr>
          <p:cNvCxnSpPr>
            <a:cxnSpLocks/>
          </p:cNvCxnSpPr>
          <p:nvPr/>
        </p:nvCxnSpPr>
        <p:spPr>
          <a:xfrm flipV="1">
            <a:off x="1077311" y="2206715"/>
            <a:ext cx="1949668" cy="105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7A716A-E2B3-FD89-96AA-8BE97271068A}"/>
              </a:ext>
            </a:extLst>
          </p:cNvPr>
          <p:cNvCxnSpPr>
            <a:cxnSpLocks/>
          </p:cNvCxnSpPr>
          <p:nvPr/>
        </p:nvCxnSpPr>
        <p:spPr>
          <a:xfrm flipV="1">
            <a:off x="987975" y="2171581"/>
            <a:ext cx="2039004" cy="15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EB48EA-711A-D2C0-B0B9-759A0177E408}"/>
              </a:ext>
            </a:extLst>
          </p:cNvPr>
          <p:cNvCxnSpPr>
            <a:cxnSpLocks/>
          </p:cNvCxnSpPr>
          <p:nvPr/>
        </p:nvCxnSpPr>
        <p:spPr>
          <a:xfrm flipV="1">
            <a:off x="1219201" y="2182536"/>
            <a:ext cx="1807776" cy="188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2ADFF-F5F0-06D5-7EAB-AFC20B0AF54D}"/>
              </a:ext>
            </a:extLst>
          </p:cNvPr>
          <p:cNvCxnSpPr>
            <a:cxnSpLocks/>
          </p:cNvCxnSpPr>
          <p:nvPr/>
        </p:nvCxnSpPr>
        <p:spPr>
          <a:xfrm flipV="1">
            <a:off x="1219201" y="2229080"/>
            <a:ext cx="1818288" cy="2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9262F2-BBBE-4A9B-E944-5B5A6B23EBA0}"/>
              </a:ext>
            </a:extLst>
          </p:cNvPr>
          <p:cNvCxnSpPr>
            <a:cxnSpLocks/>
          </p:cNvCxnSpPr>
          <p:nvPr/>
        </p:nvCxnSpPr>
        <p:spPr>
          <a:xfrm flipV="1">
            <a:off x="1219201" y="2286961"/>
            <a:ext cx="1818288" cy="259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59B41E-D785-7B80-AE3A-2B389B72A6A4}"/>
              </a:ext>
            </a:extLst>
          </p:cNvPr>
          <p:cNvCxnSpPr>
            <a:cxnSpLocks/>
          </p:cNvCxnSpPr>
          <p:nvPr/>
        </p:nvCxnSpPr>
        <p:spPr>
          <a:xfrm flipV="1">
            <a:off x="1219201" y="2339480"/>
            <a:ext cx="1818287" cy="293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06A2D5-A6A3-64BD-6525-CB0676B69877}"/>
              </a:ext>
            </a:extLst>
          </p:cNvPr>
          <p:cNvSpPr txBox="1"/>
          <p:nvPr/>
        </p:nvSpPr>
        <p:spPr>
          <a:xfrm>
            <a:off x="3132081" y="1894582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Y=X.T*W11+b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DC5F253-0B6B-DA45-F1BC-2B4CD98D7A9F}"/>
              </a:ext>
            </a:extLst>
          </p:cNvPr>
          <p:cNvSpPr/>
          <p:nvPr/>
        </p:nvSpPr>
        <p:spPr>
          <a:xfrm>
            <a:off x="3116315" y="2614751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5FF8C3-0C62-672B-888F-8636D997987D}"/>
              </a:ext>
            </a:extLst>
          </p:cNvPr>
          <p:cNvCxnSpPr>
            <a:cxnSpLocks/>
            <a:stCxn id="56" idx="0"/>
            <a:endCxn id="56" idx="4"/>
          </p:cNvCxnSpPr>
          <p:nvPr/>
        </p:nvCxnSpPr>
        <p:spPr>
          <a:xfrm>
            <a:off x="4030715" y="2614751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700F671-A2D5-854A-5159-F1560860BA9E}"/>
              </a:ext>
            </a:extLst>
          </p:cNvPr>
          <p:cNvSpPr txBox="1"/>
          <p:nvPr/>
        </p:nvSpPr>
        <p:spPr>
          <a:xfrm>
            <a:off x="3105802" y="2804239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Y=X.T*W12+b</a:t>
            </a:r>
            <a:endParaRPr lang="en-US" sz="14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031592C-13D9-BC94-84A4-2A7BD0CDB60E}"/>
              </a:ext>
            </a:extLst>
          </p:cNvPr>
          <p:cNvSpPr/>
          <p:nvPr/>
        </p:nvSpPr>
        <p:spPr>
          <a:xfrm>
            <a:off x="3153107" y="3475494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DF5CDD-7F7F-5F02-D5B6-BDADD91EFB9A}"/>
              </a:ext>
            </a:extLst>
          </p:cNvPr>
          <p:cNvCxnSpPr>
            <a:cxnSpLocks/>
            <a:stCxn id="60" idx="0"/>
            <a:endCxn id="60" idx="4"/>
          </p:cNvCxnSpPr>
          <p:nvPr/>
        </p:nvCxnSpPr>
        <p:spPr>
          <a:xfrm>
            <a:off x="4067507" y="3475494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5503C4-0514-8EAB-8512-A6A50A733F6C}"/>
              </a:ext>
            </a:extLst>
          </p:cNvPr>
          <p:cNvSpPr txBox="1"/>
          <p:nvPr/>
        </p:nvSpPr>
        <p:spPr>
          <a:xfrm>
            <a:off x="3142594" y="3664815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Y=X.T*W13+b</a:t>
            </a:r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BAE716-5DB3-F0E6-FBA0-46298139C7DA}"/>
              </a:ext>
            </a:extLst>
          </p:cNvPr>
          <p:cNvSpPr/>
          <p:nvPr/>
        </p:nvSpPr>
        <p:spPr>
          <a:xfrm>
            <a:off x="3116315" y="4361223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DF8701-1C5B-5143-2C6F-3C992EA38CDA}"/>
              </a:ext>
            </a:extLst>
          </p:cNvPr>
          <p:cNvCxnSpPr>
            <a:cxnSpLocks/>
            <a:stCxn id="63" idx="0"/>
            <a:endCxn id="63" idx="4"/>
          </p:cNvCxnSpPr>
          <p:nvPr/>
        </p:nvCxnSpPr>
        <p:spPr>
          <a:xfrm>
            <a:off x="4030715" y="4361223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C300EC-8977-4A44-1881-DAF73B2DC9DE}"/>
              </a:ext>
            </a:extLst>
          </p:cNvPr>
          <p:cNvSpPr txBox="1"/>
          <p:nvPr/>
        </p:nvSpPr>
        <p:spPr>
          <a:xfrm>
            <a:off x="3105802" y="4550544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Y=X.T*W14+b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218C8-65EA-B380-1598-55D254EE05AD}"/>
              </a:ext>
            </a:extLst>
          </p:cNvPr>
          <p:cNvSpPr txBox="1"/>
          <p:nvPr/>
        </p:nvSpPr>
        <p:spPr>
          <a:xfrm>
            <a:off x="4067503" y="1902037"/>
            <a:ext cx="84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</a:t>
            </a:r>
            <a:r>
              <a:rPr lang="en-US" sz="1200" dirty="0" err="1"/>
              <a:t>ReLU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51C87E-1C41-562C-11E9-CF74D279BA52}"/>
              </a:ext>
            </a:extLst>
          </p:cNvPr>
          <p:cNvSpPr txBox="1"/>
          <p:nvPr/>
        </p:nvSpPr>
        <p:spPr>
          <a:xfrm>
            <a:off x="4041228" y="2808977"/>
            <a:ext cx="84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136FE6-759A-B703-3A62-B737E12927B1}"/>
              </a:ext>
            </a:extLst>
          </p:cNvPr>
          <p:cNvSpPr txBox="1"/>
          <p:nvPr/>
        </p:nvSpPr>
        <p:spPr>
          <a:xfrm>
            <a:off x="4093778" y="3664325"/>
            <a:ext cx="84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</a:t>
            </a:r>
            <a:r>
              <a:rPr lang="en-US" sz="1200" dirty="0" err="1"/>
              <a:t>ReLU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C12CEC-CFBF-AD87-56FE-268DCB120687}"/>
              </a:ext>
            </a:extLst>
          </p:cNvPr>
          <p:cNvSpPr txBox="1"/>
          <p:nvPr/>
        </p:nvSpPr>
        <p:spPr>
          <a:xfrm>
            <a:off x="4062247" y="4555199"/>
            <a:ext cx="84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</a:t>
            </a:r>
            <a:r>
              <a:rPr lang="en-US" sz="1200" dirty="0" err="1"/>
              <a:t>ReLU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6BA4F1-F2A5-7C11-1F0C-1FD1CE4643DD}"/>
              </a:ext>
            </a:extLst>
          </p:cNvPr>
          <p:cNvSpPr txBox="1"/>
          <p:nvPr/>
        </p:nvSpPr>
        <p:spPr>
          <a:xfrm>
            <a:off x="3150476" y="1024516"/>
            <a:ext cx="17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0EF808-8BB3-01A7-0E52-CAECAD95D77B}"/>
              </a:ext>
            </a:extLst>
          </p:cNvPr>
          <p:cNvSpPr/>
          <p:nvPr/>
        </p:nvSpPr>
        <p:spPr>
          <a:xfrm>
            <a:off x="6216870" y="1510862"/>
            <a:ext cx="2039004" cy="3836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857DC70-FBE1-5128-74C1-20A65699B76A}"/>
              </a:ext>
            </a:extLst>
          </p:cNvPr>
          <p:cNvSpPr/>
          <p:nvPr/>
        </p:nvSpPr>
        <p:spPr>
          <a:xfrm>
            <a:off x="6311463" y="1705261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3AC7D7-861C-01DC-78A4-A9078F4AC2FC}"/>
              </a:ext>
            </a:extLst>
          </p:cNvPr>
          <p:cNvCxnSpPr>
            <a:cxnSpLocks/>
            <a:stCxn id="72" idx="0"/>
            <a:endCxn id="72" idx="4"/>
          </p:cNvCxnSpPr>
          <p:nvPr/>
        </p:nvCxnSpPr>
        <p:spPr>
          <a:xfrm>
            <a:off x="7225863" y="1705261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7045A5-BF01-3EDE-8D9D-0A046D3FAD2C}"/>
              </a:ext>
            </a:extLst>
          </p:cNvPr>
          <p:cNvSpPr txBox="1"/>
          <p:nvPr/>
        </p:nvSpPr>
        <p:spPr>
          <a:xfrm>
            <a:off x="6300950" y="1894582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Y=X.T*W21+b</a:t>
            </a:r>
            <a:endParaRPr lang="en-US" sz="14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9BB9714-E91F-F0ED-7886-068DEBCF5193}"/>
              </a:ext>
            </a:extLst>
          </p:cNvPr>
          <p:cNvSpPr/>
          <p:nvPr/>
        </p:nvSpPr>
        <p:spPr>
          <a:xfrm>
            <a:off x="6285184" y="2614751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16EAE9-3350-3FD2-B080-81FC6ED921FC}"/>
              </a:ext>
            </a:extLst>
          </p:cNvPr>
          <p:cNvCxnSpPr>
            <a:cxnSpLocks/>
            <a:stCxn id="75" idx="0"/>
            <a:endCxn id="75" idx="4"/>
          </p:cNvCxnSpPr>
          <p:nvPr/>
        </p:nvCxnSpPr>
        <p:spPr>
          <a:xfrm>
            <a:off x="7199584" y="2614751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3012B70-8752-52DD-D1AB-1B26B57CD7AA}"/>
              </a:ext>
            </a:extLst>
          </p:cNvPr>
          <p:cNvSpPr txBox="1"/>
          <p:nvPr/>
        </p:nvSpPr>
        <p:spPr>
          <a:xfrm>
            <a:off x="6274671" y="2804239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Y=X.T*W22+b</a:t>
            </a:r>
            <a:endParaRPr lang="en-US" sz="14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229A78-102A-797F-0E81-D620C1EE257F}"/>
              </a:ext>
            </a:extLst>
          </p:cNvPr>
          <p:cNvSpPr/>
          <p:nvPr/>
        </p:nvSpPr>
        <p:spPr>
          <a:xfrm>
            <a:off x="6321976" y="3475494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53094D-7E44-1E49-E263-7039B79244B4}"/>
              </a:ext>
            </a:extLst>
          </p:cNvPr>
          <p:cNvCxnSpPr>
            <a:cxnSpLocks/>
            <a:stCxn id="78" idx="0"/>
            <a:endCxn id="78" idx="4"/>
          </p:cNvCxnSpPr>
          <p:nvPr/>
        </p:nvCxnSpPr>
        <p:spPr>
          <a:xfrm>
            <a:off x="7236376" y="3475494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6D46DD2-773B-C3B3-AF75-5AEE2E9369B4}"/>
              </a:ext>
            </a:extLst>
          </p:cNvPr>
          <p:cNvSpPr txBox="1"/>
          <p:nvPr/>
        </p:nvSpPr>
        <p:spPr>
          <a:xfrm>
            <a:off x="6311463" y="3664815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Y=X.T*W23+b</a:t>
            </a:r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FC9442-1FAB-0725-BFF7-CD47E69C3E97}"/>
              </a:ext>
            </a:extLst>
          </p:cNvPr>
          <p:cNvSpPr/>
          <p:nvPr/>
        </p:nvSpPr>
        <p:spPr>
          <a:xfrm>
            <a:off x="6285184" y="4361223"/>
            <a:ext cx="1828800" cy="6712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B39324-AC58-B72F-8EAF-66E57F3898CF}"/>
              </a:ext>
            </a:extLst>
          </p:cNvPr>
          <p:cNvCxnSpPr>
            <a:cxnSpLocks/>
            <a:stCxn id="81" idx="0"/>
            <a:endCxn id="81" idx="4"/>
          </p:cNvCxnSpPr>
          <p:nvPr/>
        </p:nvCxnSpPr>
        <p:spPr>
          <a:xfrm>
            <a:off x="7199584" y="4361223"/>
            <a:ext cx="0" cy="67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2DC824B-E68E-2BD4-7612-5D1BB2364F58}"/>
              </a:ext>
            </a:extLst>
          </p:cNvPr>
          <p:cNvSpPr txBox="1"/>
          <p:nvPr/>
        </p:nvSpPr>
        <p:spPr>
          <a:xfrm>
            <a:off x="6274671" y="4550544"/>
            <a:ext cx="111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Y=X.T*W24+b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2537E7-829D-654A-6198-0563290134F1}"/>
              </a:ext>
            </a:extLst>
          </p:cNvPr>
          <p:cNvSpPr txBox="1"/>
          <p:nvPr/>
        </p:nvSpPr>
        <p:spPr>
          <a:xfrm>
            <a:off x="7236372" y="1902037"/>
            <a:ext cx="84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</a:t>
            </a:r>
            <a:r>
              <a:rPr lang="en-US" sz="1200" dirty="0" err="1"/>
              <a:t>ReLU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4870BF-7C05-4CE0-E6CA-8FEC20342610}"/>
              </a:ext>
            </a:extLst>
          </p:cNvPr>
          <p:cNvSpPr txBox="1"/>
          <p:nvPr/>
        </p:nvSpPr>
        <p:spPr>
          <a:xfrm>
            <a:off x="7210097" y="2808977"/>
            <a:ext cx="84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</a:t>
            </a:r>
            <a:r>
              <a:rPr lang="en-US" sz="1200" dirty="0" err="1"/>
              <a:t>ReLU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257809-1326-4EC0-D05A-F37E6E2F1C10}"/>
              </a:ext>
            </a:extLst>
          </p:cNvPr>
          <p:cNvSpPr txBox="1"/>
          <p:nvPr/>
        </p:nvSpPr>
        <p:spPr>
          <a:xfrm>
            <a:off x="7262647" y="3664325"/>
            <a:ext cx="84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0C5096-CA1D-45CF-11B2-DE96DA1F9210}"/>
              </a:ext>
            </a:extLst>
          </p:cNvPr>
          <p:cNvSpPr txBox="1"/>
          <p:nvPr/>
        </p:nvSpPr>
        <p:spPr>
          <a:xfrm>
            <a:off x="7231116" y="4555199"/>
            <a:ext cx="84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    ReLU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C080A3-77D4-0CEF-A57D-82C0C793ECCC}"/>
              </a:ext>
            </a:extLst>
          </p:cNvPr>
          <p:cNvSpPr txBox="1"/>
          <p:nvPr/>
        </p:nvSpPr>
        <p:spPr>
          <a:xfrm>
            <a:off x="6319345" y="1024516"/>
            <a:ext cx="17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D35B919-9491-F849-27F4-4DFDEFAB620E}"/>
              </a:ext>
            </a:extLst>
          </p:cNvPr>
          <p:cNvSpPr/>
          <p:nvPr/>
        </p:nvSpPr>
        <p:spPr>
          <a:xfrm>
            <a:off x="8991598" y="2394457"/>
            <a:ext cx="1040524" cy="10923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465399-6716-8870-5F98-0C2BE4EEFB8A}"/>
              </a:ext>
            </a:extLst>
          </p:cNvPr>
          <p:cNvSpPr txBox="1"/>
          <p:nvPr/>
        </p:nvSpPr>
        <p:spPr>
          <a:xfrm>
            <a:off x="9038893" y="2755203"/>
            <a:ext cx="1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242BC8-876E-3CBF-7E11-0481B7A4FD38}"/>
              </a:ext>
            </a:extLst>
          </p:cNvPr>
          <p:cNvSpPr txBox="1"/>
          <p:nvPr/>
        </p:nvSpPr>
        <p:spPr>
          <a:xfrm>
            <a:off x="10706099" y="1220979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Y_label</a:t>
            </a:r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3DFA93-02A2-7FB6-C415-32FE2D2B75A1}"/>
              </a:ext>
            </a:extLst>
          </p:cNvPr>
          <p:cNvSpPr/>
          <p:nvPr/>
        </p:nvSpPr>
        <p:spPr>
          <a:xfrm>
            <a:off x="10706099" y="2413746"/>
            <a:ext cx="903889" cy="8745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C6F76B-2518-C21A-E2BA-9076736DCCDF}"/>
              </a:ext>
            </a:extLst>
          </p:cNvPr>
          <p:cNvSpPr txBox="1"/>
          <p:nvPr/>
        </p:nvSpPr>
        <p:spPr>
          <a:xfrm>
            <a:off x="10727122" y="2658037"/>
            <a:ext cx="104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Y_pred</a:t>
            </a:r>
            <a:endParaRPr lang="en-US" dirty="0"/>
          </a:p>
          <a:p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84AD54-827A-1CC8-81C8-CDD2CA7A5FEB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981902" y="2033082"/>
            <a:ext cx="131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ABC8BC-7BFF-EB7A-2D78-FC0552E69559}"/>
              </a:ext>
            </a:extLst>
          </p:cNvPr>
          <p:cNvCxnSpPr>
            <a:cxnSpLocks/>
            <a:stCxn id="56" idx="6"/>
            <a:endCxn id="74" idx="1"/>
          </p:cNvCxnSpPr>
          <p:nvPr/>
        </p:nvCxnSpPr>
        <p:spPr>
          <a:xfrm flipV="1">
            <a:off x="4945115" y="2033082"/>
            <a:ext cx="1355835" cy="91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310D8B-B490-DD2F-3D53-829A233461A5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929350" y="2033082"/>
            <a:ext cx="1371600" cy="170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DC96852-44B2-FC3E-AAE6-60E322A4D69F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955621" y="2033082"/>
            <a:ext cx="1345329" cy="26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03A700-8391-8E43-E021-4D4D6BE52D93}"/>
              </a:ext>
            </a:extLst>
          </p:cNvPr>
          <p:cNvCxnSpPr>
            <a:cxnSpLocks/>
          </p:cNvCxnSpPr>
          <p:nvPr/>
        </p:nvCxnSpPr>
        <p:spPr>
          <a:xfrm>
            <a:off x="8140263" y="2022788"/>
            <a:ext cx="898630" cy="79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33D5004-98DC-7F4F-6DF7-A992A1B339CE}"/>
              </a:ext>
            </a:extLst>
          </p:cNvPr>
          <p:cNvCxnSpPr>
            <a:cxnSpLocks/>
            <a:stCxn id="78" idx="6"/>
          </p:cNvCxnSpPr>
          <p:nvPr/>
        </p:nvCxnSpPr>
        <p:spPr>
          <a:xfrm flipV="1">
            <a:off x="8150776" y="2801109"/>
            <a:ext cx="861842" cy="101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3662CEC-AE1A-4356-E081-21192E0C1915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8077195" y="2810855"/>
            <a:ext cx="909146" cy="18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D98A4D8-85A6-1E91-BC5A-78C638A3B1BD}"/>
              </a:ext>
            </a:extLst>
          </p:cNvPr>
          <p:cNvCxnSpPr>
            <a:cxnSpLocks/>
          </p:cNvCxnSpPr>
          <p:nvPr/>
        </p:nvCxnSpPr>
        <p:spPr>
          <a:xfrm flipV="1">
            <a:off x="8121868" y="2824390"/>
            <a:ext cx="853962" cy="11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8F24E6-8204-36EA-D128-D3BCF031D69D}"/>
              </a:ext>
            </a:extLst>
          </p:cNvPr>
          <p:cNvCxnSpPr>
            <a:cxnSpLocks/>
          </p:cNvCxnSpPr>
          <p:nvPr/>
        </p:nvCxnSpPr>
        <p:spPr>
          <a:xfrm flipV="1">
            <a:off x="10032122" y="2949457"/>
            <a:ext cx="695000" cy="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8BA6E82-E7DB-5ADF-965B-67BD66E54BA1}"/>
              </a:ext>
            </a:extLst>
          </p:cNvPr>
          <p:cNvCxnSpPr>
            <a:cxnSpLocks/>
            <a:stCxn id="19" idx="4"/>
            <a:endCxn id="95" idx="0"/>
          </p:cNvCxnSpPr>
          <p:nvPr/>
        </p:nvCxnSpPr>
        <p:spPr>
          <a:xfrm>
            <a:off x="11158044" y="1825218"/>
            <a:ext cx="0" cy="58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B817A4F-56A6-0113-693A-C2BCAFDC4EA0}"/>
              </a:ext>
            </a:extLst>
          </p:cNvPr>
          <p:cNvSpPr txBox="1"/>
          <p:nvPr/>
        </p:nvSpPr>
        <p:spPr>
          <a:xfrm>
            <a:off x="10769819" y="1902037"/>
            <a:ext cx="68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FA001828-4810-FBA3-047F-F158F6342182}"/>
              </a:ext>
            </a:extLst>
          </p:cNvPr>
          <p:cNvSpPr/>
          <p:nvPr/>
        </p:nvSpPr>
        <p:spPr>
          <a:xfrm>
            <a:off x="1587061" y="778070"/>
            <a:ext cx="8445061" cy="15765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76E91C-F6E6-C5A8-49F8-6CF413FF1871}"/>
              </a:ext>
            </a:extLst>
          </p:cNvPr>
          <p:cNvSpPr txBox="1"/>
          <p:nvPr/>
        </p:nvSpPr>
        <p:spPr>
          <a:xfrm>
            <a:off x="4340775" y="450653"/>
            <a:ext cx="33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Propagation</a:t>
            </a:r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2FF2876E-BD98-010E-EA97-C6FCF163EF0E}"/>
              </a:ext>
            </a:extLst>
          </p:cNvPr>
          <p:cNvSpPr/>
          <p:nvPr/>
        </p:nvSpPr>
        <p:spPr>
          <a:xfrm flipH="1">
            <a:off x="1485901" y="6201079"/>
            <a:ext cx="9220198" cy="17618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EE1A11-85BB-F361-FF08-CC66EC720DB2}"/>
              </a:ext>
            </a:extLst>
          </p:cNvPr>
          <p:cNvSpPr txBox="1"/>
          <p:nvPr/>
        </p:nvSpPr>
        <p:spPr>
          <a:xfrm>
            <a:off x="4319756" y="5914606"/>
            <a:ext cx="33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Propagation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CCF5375-624B-A59C-4037-9701DD694A7C}"/>
              </a:ext>
            </a:extLst>
          </p:cNvPr>
          <p:cNvCxnSpPr/>
          <p:nvPr/>
        </p:nvCxnSpPr>
        <p:spPr>
          <a:xfrm>
            <a:off x="11158044" y="2033082"/>
            <a:ext cx="609601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04731E-A788-198C-A4FB-889CA7FC87B8}"/>
              </a:ext>
            </a:extLst>
          </p:cNvPr>
          <p:cNvCxnSpPr>
            <a:cxnSpLocks/>
          </p:cNvCxnSpPr>
          <p:nvPr/>
        </p:nvCxnSpPr>
        <p:spPr>
          <a:xfrm>
            <a:off x="11767645" y="2033082"/>
            <a:ext cx="0" cy="1784289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361EB03-9E57-74C8-3E94-B948C1633B4A}"/>
              </a:ext>
            </a:extLst>
          </p:cNvPr>
          <p:cNvCxnSpPr>
            <a:cxnSpLocks/>
          </p:cNvCxnSpPr>
          <p:nvPr/>
        </p:nvCxnSpPr>
        <p:spPr>
          <a:xfrm flipH="1" flipV="1">
            <a:off x="10333310" y="3817371"/>
            <a:ext cx="1434335" cy="1049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FC9AF48-52DC-F634-2355-B1471877719B}"/>
              </a:ext>
            </a:extLst>
          </p:cNvPr>
          <p:cNvCxnSpPr>
            <a:cxnSpLocks/>
          </p:cNvCxnSpPr>
          <p:nvPr/>
        </p:nvCxnSpPr>
        <p:spPr>
          <a:xfrm flipV="1">
            <a:off x="10333310" y="2917136"/>
            <a:ext cx="0" cy="9012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0B5FF2-BE09-A9AD-AABA-FC5BCC787D8E}"/>
              </a:ext>
            </a:extLst>
          </p:cNvPr>
          <p:cNvCxnSpPr>
            <a:cxnSpLocks/>
            <a:endCxn id="198" idx="2"/>
          </p:cNvCxnSpPr>
          <p:nvPr/>
        </p:nvCxnSpPr>
        <p:spPr>
          <a:xfrm flipH="1" flipV="1">
            <a:off x="8549179" y="3803846"/>
            <a:ext cx="1660303" cy="72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7E5F20-231C-6E21-8ED6-CFF16CE5E2ED}"/>
              </a:ext>
            </a:extLst>
          </p:cNvPr>
          <p:cNvCxnSpPr>
            <a:cxnSpLocks/>
          </p:cNvCxnSpPr>
          <p:nvPr/>
        </p:nvCxnSpPr>
        <p:spPr>
          <a:xfrm>
            <a:off x="10200286" y="2954020"/>
            <a:ext cx="1977" cy="8644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30056C4-1EE0-9B1D-B5A6-FD061EC6C318}"/>
              </a:ext>
            </a:extLst>
          </p:cNvPr>
          <p:cNvSpPr/>
          <p:nvPr/>
        </p:nvSpPr>
        <p:spPr>
          <a:xfrm>
            <a:off x="8519454" y="2317791"/>
            <a:ext cx="59450" cy="14860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AEED5C3-C131-A553-9A18-AC286610FC60}"/>
              </a:ext>
            </a:extLst>
          </p:cNvPr>
          <p:cNvCxnSpPr>
            <a:cxnSpLocks/>
          </p:cNvCxnSpPr>
          <p:nvPr/>
        </p:nvCxnSpPr>
        <p:spPr>
          <a:xfrm flipH="1" flipV="1">
            <a:off x="5638758" y="3481725"/>
            <a:ext cx="39782" cy="205456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88FEF24-9DF8-F931-3AE3-57374663A125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8549179" y="3803846"/>
            <a:ext cx="16906" cy="176341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B28273F-301A-F986-BA10-F2E4F15FF18F}"/>
              </a:ext>
            </a:extLst>
          </p:cNvPr>
          <p:cNvSpPr/>
          <p:nvPr/>
        </p:nvSpPr>
        <p:spPr>
          <a:xfrm>
            <a:off x="5587559" y="1995670"/>
            <a:ext cx="59450" cy="14860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23ABB3-959A-6580-8AF1-0B1F383322C7}"/>
              </a:ext>
            </a:extLst>
          </p:cNvPr>
          <p:cNvCxnSpPr>
            <a:cxnSpLocks/>
          </p:cNvCxnSpPr>
          <p:nvPr/>
        </p:nvCxnSpPr>
        <p:spPr>
          <a:xfrm>
            <a:off x="5678540" y="5536292"/>
            <a:ext cx="288754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9FA08E59-3A85-7C6C-6BF4-E7CCDEC1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21" y="5554576"/>
            <a:ext cx="914400" cy="45720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D3BE1587-3982-7DB5-5B6D-3C04A20E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305" y="3839203"/>
            <a:ext cx="342900" cy="406400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42D6ADAB-7906-4408-FAC8-86AB1C9D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589" y="3838869"/>
            <a:ext cx="368300" cy="444500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74BB054-03EC-BDEC-71D2-AA3AACE5B75A}"/>
              </a:ext>
            </a:extLst>
          </p:cNvPr>
          <p:cNvCxnSpPr>
            <a:cxnSpLocks/>
          </p:cNvCxnSpPr>
          <p:nvPr/>
        </p:nvCxnSpPr>
        <p:spPr>
          <a:xfrm flipH="1" flipV="1">
            <a:off x="2658172" y="3465366"/>
            <a:ext cx="39782" cy="205456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B0339C0-2D72-928C-0D61-15219EEA9B5C}"/>
              </a:ext>
            </a:extLst>
          </p:cNvPr>
          <p:cNvCxnSpPr>
            <a:cxnSpLocks/>
          </p:cNvCxnSpPr>
          <p:nvPr/>
        </p:nvCxnSpPr>
        <p:spPr>
          <a:xfrm>
            <a:off x="5582302" y="3465414"/>
            <a:ext cx="28905" cy="2054519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0253820-EBD3-FBE6-FDC5-6CD2D454C3FD}"/>
              </a:ext>
            </a:extLst>
          </p:cNvPr>
          <p:cNvCxnSpPr>
            <a:cxnSpLocks/>
          </p:cNvCxnSpPr>
          <p:nvPr/>
        </p:nvCxnSpPr>
        <p:spPr>
          <a:xfrm>
            <a:off x="2697954" y="5519933"/>
            <a:ext cx="2940804" cy="16359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2C99F1A-6E70-A31C-3C6C-B548071BBCCA}"/>
              </a:ext>
            </a:extLst>
          </p:cNvPr>
          <p:cNvSpPr/>
          <p:nvPr/>
        </p:nvSpPr>
        <p:spPr>
          <a:xfrm>
            <a:off x="2618613" y="1958400"/>
            <a:ext cx="59450" cy="14860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101EC9B9-46D0-B00F-2E24-E0E3AC63F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793" y="5544160"/>
            <a:ext cx="110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Jiarong</dc:creator>
  <cp:lastModifiedBy>Li, Jiarong</cp:lastModifiedBy>
  <cp:revision>4</cp:revision>
  <dcterms:created xsi:type="dcterms:W3CDTF">2022-10-29T14:41:51Z</dcterms:created>
  <dcterms:modified xsi:type="dcterms:W3CDTF">2022-10-29T16:42:56Z</dcterms:modified>
</cp:coreProperties>
</file>