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5E849-0D6B-4006-BDA9-D2301E2C57AD}" v="29" dt="2022-10-12T01:53:15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ter Briggs" userId="6bfb265eb032db83" providerId="LiveId" clId="{EE35E849-0D6B-4006-BDA9-D2301E2C57AD}"/>
    <pc:docChg chg="undo custSel addSld modSld sldOrd">
      <pc:chgData name="Carter Briggs" userId="6bfb265eb032db83" providerId="LiveId" clId="{EE35E849-0D6B-4006-BDA9-D2301E2C57AD}" dt="2022-10-12T01:54:23.819" v="835" actId="1038"/>
      <pc:docMkLst>
        <pc:docMk/>
      </pc:docMkLst>
      <pc:sldChg chg="addSp delSp modSp new mod setBg">
        <pc:chgData name="Carter Briggs" userId="6bfb265eb032db83" providerId="LiveId" clId="{EE35E849-0D6B-4006-BDA9-D2301E2C57AD}" dt="2022-10-12T01:54:03.128" v="755" actId="1036"/>
        <pc:sldMkLst>
          <pc:docMk/>
          <pc:sldMk cId="3120384126" sldId="256"/>
        </pc:sldMkLst>
        <pc:spChg chg="del">
          <ac:chgData name="Carter Briggs" userId="6bfb265eb032db83" providerId="LiveId" clId="{EE35E849-0D6B-4006-BDA9-D2301E2C57AD}" dt="2022-10-12T01:33:03.379" v="1" actId="478"/>
          <ac:spMkLst>
            <pc:docMk/>
            <pc:sldMk cId="3120384126" sldId="256"/>
            <ac:spMk id="2" creationId="{66442D89-3631-7D89-7AE8-85B0F2935409}"/>
          </ac:spMkLst>
        </pc:spChg>
        <pc:spChg chg="del">
          <ac:chgData name="Carter Briggs" userId="6bfb265eb032db83" providerId="LiveId" clId="{EE35E849-0D6B-4006-BDA9-D2301E2C57AD}" dt="2022-10-12T01:33:08.337" v="2" actId="478"/>
          <ac:spMkLst>
            <pc:docMk/>
            <pc:sldMk cId="3120384126" sldId="256"/>
            <ac:spMk id="3" creationId="{DEB9B5CA-2286-1BA4-5A0E-2382CE66B9DB}"/>
          </ac:spMkLst>
        </pc:spChg>
        <pc:spChg chg="add del mod">
          <ac:chgData name="Carter Briggs" userId="6bfb265eb032db83" providerId="LiveId" clId="{EE35E849-0D6B-4006-BDA9-D2301E2C57AD}" dt="2022-10-12T01:33:11.637" v="6" actId="22"/>
          <ac:spMkLst>
            <pc:docMk/>
            <pc:sldMk cId="3120384126" sldId="256"/>
            <ac:spMk id="5" creationId="{F2A36472-E536-362D-7429-2D93E3CEE412}"/>
          </ac:spMkLst>
        </pc:spChg>
        <pc:spChg chg="add mod">
          <ac:chgData name="Carter Briggs" userId="6bfb265eb032db83" providerId="LiveId" clId="{EE35E849-0D6B-4006-BDA9-D2301E2C57AD}" dt="2022-10-12T01:46:30.299" v="483" actId="1076"/>
          <ac:spMkLst>
            <pc:docMk/>
            <pc:sldMk cId="3120384126" sldId="256"/>
            <ac:spMk id="8" creationId="{14E663E8-8085-079B-8F80-4BB5720F2712}"/>
          </ac:spMkLst>
        </pc:spChg>
        <pc:spChg chg="add mod">
          <ac:chgData name="Carter Briggs" userId="6bfb265eb032db83" providerId="LiveId" clId="{EE35E849-0D6B-4006-BDA9-D2301E2C57AD}" dt="2022-10-12T01:46:33.772" v="484" actId="1076"/>
          <ac:spMkLst>
            <pc:docMk/>
            <pc:sldMk cId="3120384126" sldId="256"/>
            <ac:spMk id="9" creationId="{D4006912-CCBA-DC0B-0F95-84A7DDF01AFD}"/>
          </ac:spMkLst>
        </pc:spChg>
        <pc:spChg chg="add mod">
          <ac:chgData name="Carter Briggs" userId="6bfb265eb032db83" providerId="LiveId" clId="{EE35E849-0D6B-4006-BDA9-D2301E2C57AD}" dt="2022-10-12T01:53:56.305" v="737" actId="20577"/>
          <ac:spMkLst>
            <pc:docMk/>
            <pc:sldMk cId="3120384126" sldId="256"/>
            <ac:spMk id="10" creationId="{05F52448-6B59-81E6-EF6B-350FFB784F92}"/>
          </ac:spMkLst>
        </pc:spChg>
        <pc:spChg chg="add mod">
          <ac:chgData name="Carter Briggs" userId="6bfb265eb032db83" providerId="LiveId" clId="{EE35E849-0D6B-4006-BDA9-D2301E2C57AD}" dt="2022-10-12T01:54:03.128" v="755" actId="1036"/>
          <ac:spMkLst>
            <pc:docMk/>
            <pc:sldMk cId="3120384126" sldId="256"/>
            <ac:spMk id="11" creationId="{AC713D7A-F357-15DB-7C76-001E2E35E550}"/>
          </ac:spMkLst>
        </pc:spChg>
        <pc:spChg chg="add mod">
          <ac:chgData name="Carter Briggs" userId="6bfb265eb032db83" providerId="LiveId" clId="{EE35E849-0D6B-4006-BDA9-D2301E2C57AD}" dt="2022-10-12T01:45:24.374" v="406"/>
          <ac:spMkLst>
            <pc:docMk/>
            <pc:sldMk cId="3120384126" sldId="256"/>
            <ac:spMk id="12" creationId="{99ACBE51-DEA3-E2DD-FBC2-58FF3AE797F3}"/>
          </ac:spMkLst>
        </pc:spChg>
        <pc:picChg chg="add mod">
          <ac:chgData name="Carter Briggs" userId="6bfb265eb032db83" providerId="LiveId" clId="{EE35E849-0D6B-4006-BDA9-D2301E2C57AD}" dt="2022-10-12T01:39:43.563" v="282" actId="1076"/>
          <ac:picMkLst>
            <pc:docMk/>
            <pc:sldMk cId="3120384126" sldId="256"/>
            <ac:picMk id="7" creationId="{67A76355-EFD8-39CB-758E-3FDA10362D0C}"/>
          </ac:picMkLst>
        </pc:picChg>
        <pc:cxnChg chg="add mod">
          <ac:chgData name="Carter Briggs" userId="6bfb265eb032db83" providerId="LiveId" clId="{EE35E849-0D6B-4006-BDA9-D2301E2C57AD}" dt="2022-10-12T01:46:22.107" v="461" actId="1038"/>
          <ac:cxnSpMkLst>
            <pc:docMk/>
            <pc:sldMk cId="3120384126" sldId="256"/>
            <ac:cxnSpMk id="13" creationId="{89A11A74-524B-17BA-0FC2-04DEE13E19AA}"/>
          </ac:cxnSpMkLst>
        </pc:cxnChg>
        <pc:cxnChg chg="add mod">
          <ac:chgData name="Carter Briggs" userId="6bfb265eb032db83" providerId="LiveId" clId="{EE35E849-0D6B-4006-BDA9-D2301E2C57AD}" dt="2022-10-12T01:46:26.922" v="482" actId="1038"/>
          <ac:cxnSpMkLst>
            <pc:docMk/>
            <pc:sldMk cId="3120384126" sldId="256"/>
            <ac:cxnSpMk id="14" creationId="{11AF177D-B391-8F08-E9E3-D0D50DFDBC88}"/>
          </ac:cxnSpMkLst>
        </pc:cxnChg>
        <pc:cxnChg chg="add mod">
          <ac:chgData name="Carter Briggs" userId="6bfb265eb032db83" providerId="LiveId" clId="{EE35E849-0D6B-4006-BDA9-D2301E2C57AD}" dt="2022-10-12T01:47:01.583" v="486" actId="14100"/>
          <ac:cxnSpMkLst>
            <pc:docMk/>
            <pc:sldMk cId="3120384126" sldId="256"/>
            <ac:cxnSpMk id="15" creationId="{039AB0F4-0874-9D59-0231-10CBB90E1C0D}"/>
          </ac:cxnSpMkLst>
        </pc:cxnChg>
        <pc:cxnChg chg="add mod">
          <ac:chgData name="Carter Briggs" userId="6bfb265eb032db83" providerId="LiveId" clId="{EE35E849-0D6B-4006-BDA9-D2301E2C57AD}" dt="2022-10-12T01:45:38.573" v="413" actId="1035"/>
          <ac:cxnSpMkLst>
            <pc:docMk/>
            <pc:sldMk cId="3120384126" sldId="256"/>
            <ac:cxnSpMk id="16" creationId="{CE4B3895-468B-4455-A535-7AAB8E7D8B98}"/>
          </ac:cxnSpMkLst>
        </pc:cxnChg>
        <pc:cxnChg chg="add mod">
          <ac:chgData name="Carter Briggs" userId="6bfb265eb032db83" providerId="LiveId" clId="{EE35E849-0D6B-4006-BDA9-D2301E2C57AD}" dt="2022-10-12T01:45:24.374" v="406"/>
          <ac:cxnSpMkLst>
            <pc:docMk/>
            <pc:sldMk cId="3120384126" sldId="256"/>
            <ac:cxnSpMk id="17" creationId="{1D2306ED-1E93-F0FF-9D10-1E764C00F2FE}"/>
          </ac:cxnSpMkLst>
        </pc:cxnChg>
      </pc:sldChg>
      <pc:sldChg chg="addSp delSp modSp add mod">
        <pc:chgData name="Carter Briggs" userId="6bfb265eb032db83" providerId="LiveId" clId="{EE35E849-0D6B-4006-BDA9-D2301E2C57AD}" dt="2022-10-12T01:53:49.438" v="724" actId="1038"/>
        <pc:sldMkLst>
          <pc:docMk/>
          <pc:sldMk cId="4292168658" sldId="257"/>
        </pc:sldMkLst>
        <pc:spChg chg="add del mod">
          <ac:chgData name="Carter Briggs" userId="6bfb265eb032db83" providerId="LiveId" clId="{EE35E849-0D6B-4006-BDA9-D2301E2C57AD}" dt="2022-10-12T01:47:41.270" v="489" actId="478"/>
          <ac:spMkLst>
            <pc:docMk/>
            <pc:sldMk cId="4292168658" sldId="257"/>
            <ac:spMk id="4" creationId="{1A12454A-84C5-3319-3C91-744CF679ED86}"/>
          </ac:spMkLst>
        </pc:spChg>
        <pc:spChg chg="add del mod">
          <ac:chgData name="Carter Briggs" userId="6bfb265eb032db83" providerId="LiveId" clId="{EE35E849-0D6B-4006-BDA9-D2301E2C57AD}" dt="2022-10-12T01:47:41.270" v="489" actId="478"/>
          <ac:spMkLst>
            <pc:docMk/>
            <pc:sldMk cId="4292168658" sldId="257"/>
            <ac:spMk id="5" creationId="{17D8BF76-81A3-1356-67A1-AEA46A37B9A1}"/>
          </ac:spMkLst>
        </pc:spChg>
        <pc:spChg chg="add del mod">
          <ac:chgData name="Carter Briggs" userId="6bfb265eb032db83" providerId="LiveId" clId="{EE35E849-0D6B-4006-BDA9-D2301E2C57AD}" dt="2022-10-12T01:47:41.270" v="489" actId="478"/>
          <ac:spMkLst>
            <pc:docMk/>
            <pc:sldMk cId="4292168658" sldId="257"/>
            <ac:spMk id="6" creationId="{1C627D48-F204-EAE4-8418-E94F9D8F1D19}"/>
          </ac:spMkLst>
        </pc:spChg>
        <pc:spChg chg="add del mod">
          <ac:chgData name="Carter Briggs" userId="6bfb265eb032db83" providerId="LiveId" clId="{EE35E849-0D6B-4006-BDA9-D2301E2C57AD}" dt="2022-10-12T01:47:41.270" v="489" actId="478"/>
          <ac:spMkLst>
            <pc:docMk/>
            <pc:sldMk cId="4292168658" sldId="257"/>
            <ac:spMk id="7" creationId="{C18F8D1E-0EC9-F634-381D-4A143D3BEE27}"/>
          </ac:spMkLst>
        </pc:spChg>
        <pc:spChg chg="add del mod">
          <ac:chgData name="Carter Briggs" userId="6bfb265eb032db83" providerId="LiveId" clId="{EE35E849-0D6B-4006-BDA9-D2301E2C57AD}" dt="2022-10-12T01:47:41.270" v="489" actId="478"/>
          <ac:spMkLst>
            <pc:docMk/>
            <pc:sldMk cId="4292168658" sldId="257"/>
            <ac:spMk id="8" creationId="{D731AFF7-3309-A334-8C5D-8FAD97FE09F7}"/>
          </ac:spMkLst>
        </pc:spChg>
        <pc:spChg chg="add mod">
          <ac:chgData name="Carter Briggs" userId="6bfb265eb032db83" providerId="LiveId" clId="{EE35E849-0D6B-4006-BDA9-D2301E2C57AD}" dt="2022-10-12T01:51:37.619" v="587" actId="1035"/>
          <ac:spMkLst>
            <pc:docMk/>
            <pc:sldMk cId="4292168658" sldId="257"/>
            <ac:spMk id="14" creationId="{46777827-A14D-20E2-7B61-DEADEE21F90D}"/>
          </ac:spMkLst>
        </pc:spChg>
        <pc:spChg chg="add mod">
          <ac:chgData name="Carter Briggs" userId="6bfb265eb032db83" providerId="LiveId" clId="{EE35E849-0D6B-4006-BDA9-D2301E2C57AD}" dt="2022-10-12T01:52:51.080" v="615" actId="1076"/>
          <ac:spMkLst>
            <pc:docMk/>
            <pc:sldMk cId="4292168658" sldId="257"/>
            <ac:spMk id="15" creationId="{9AE5AEF3-05A5-8A8C-8F43-69A4E2C8853A}"/>
          </ac:spMkLst>
        </pc:spChg>
        <pc:spChg chg="add mod">
          <ac:chgData name="Carter Briggs" userId="6bfb265eb032db83" providerId="LiveId" clId="{EE35E849-0D6B-4006-BDA9-D2301E2C57AD}" dt="2022-10-12T01:53:04.485" v="632" actId="1076"/>
          <ac:spMkLst>
            <pc:docMk/>
            <pc:sldMk cId="4292168658" sldId="257"/>
            <ac:spMk id="16" creationId="{BF2083B3-5F9B-FD71-6A2B-AE90ED1BAAA0}"/>
          </ac:spMkLst>
        </pc:spChg>
        <pc:spChg chg="add mod">
          <ac:chgData name="Carter Briggs" userId="6bfb265eb032db83" providerId="LiveId" clId="{EE35E849-0D6B-4006-BDA9-D2301E2C57AD}" dt="2022-10-12T01:53:49.438" v="724" actId="1038"/>
          <ac:spMkLst>
            <pc:docMk/>
            <pc:sldMk cId="4292168658" sldId="257"/>
            <ac:spMk id="17" creationId="{D032DC13-4705-D786-21EB-61022D45E02C}"/>
          </ac:spMkLst>
        </pc:spChg>
        <pc:spChg chg="add mod">
          <ac:chgData name="Carter Briggs" userId="6bfb265eb032db83" providerId="LiveId" clId="{EE35E849-0D6B-4006-BDA9-D2301E2C57AD}" dt="2022-10-12T01:48:16.492" v="495" actId="1076"/>
          <ac:spMkLst>
            <pc:docMk/>
            <pc:sldMk cId="4292168658" sldId="257"/>
            <ac:spMk id="18" creationId="{83C33A68-8AC5-C862-DC39-2D910FCDFA12}"/>
          </ac:spMkLst>
        </pc:spChg>
        <pc:spChg chg="add mod">
          <ac:chgData name="Carter Briggs" userId="6bfb265eb032db83" providerId="LiveId" clId="{EE35E849-0D6B-4006-BDA9-D2301E2C57AD}" dt="2022-10-12T01:49:17.720" v="547" actId="1076"/>
          <ac:spMkLst>
            <pc:docMk/>
            <pc:sldMk cId="4292168658" sldId="257"/>
            <ac:spMk id="28" creationId="{B3466FB1-6CBD-419F-C1ED-BD85D3C8B7FC}"/>
          </ac:spMkLst>
        </pc:spChg>
        <pc:spChg chg="add mod">
          <ac:chgData name="Carter Briggs" userId="6bfb265eb032db83" providerId="LiveId" clId="{EE35E849-0D6B-4006-BDA9-D2301E2C57AD}" dt="2022-10-12T01:53:44.490" v="697" actId="1037"/>
          <ac:spMkLst>
            <pc:docMk/>
            <pc:sldMk cId="4292168658" sldId="257"/>
            <ac:spMk id="38" creationId="{A8B8CF6F-6FB2-181D-225E-FE7B87ED923A}"/>
          </ac:spMkLst>
        </pc:spChg>
        <pc:picChg chg="add mod">
          <ac:chgData name="Carter Briggs" userId="6bfb265eb032db83" providerId="LiveId" clId="{EE35E849-0D6B-4006-BDA9-D2301E2C57AD}" dt="2022-10-12T01:48:10.938" v="494" actId="1076"/>
          <ac:picMkLst>
            <pc:docMk/>
            <pc:sldMk cId="4292168658" sldId="257"/>
            <ac:picMk id="3" creationId="{168AF469-4553-D784-7813-B3DB568B3A5F}"/>
          </ac:picMkLst>
        </pc:picChg>
        <pc:cxnChg chg="add del mod">
          <ac:chgData name="Carter Briggs" userId="6bfb265eb032db83" providerId="LiveId" clId="{EE35E849-0D6B-4006-BDA9-D2301E2C57AD}" dt="2022-10-12T01:47:41.270" v="489" actId="478"/>
          <ac:cxnSpMkLst>
            <pc:docMk/>
            <pc:sldMk cId="4292168658" sldId="257"/>
            <ac:cxnSpMk id="9" creationId="{61A5D22E-006E-88B5-42AD-EF6E0730A52B}"/>
          </ac:cxnSpMkLst>
        </pc:cxnChg>
        <pc:cxnChg chg="add del mod">
          <ac:chgData name="Carter Briggs" userId="6bfb265eb032db83" providerId="LiveId" clId="{EE35E849-0D6B-4006-BDA9-D2301E2C57AD}" dt="2022-10-12T01:47:41.270" v="489" actId="478"/>
          <ac:cxnSpMkLst>
            <pc:docMk/>
            <pc:sldMk cId="4292168658" sldId="257"/>
            <ac:cxnSpMk id="10" creationId="{E1C7E1A4-C8A0-E9F8-6873-47145CB9937B}"/>
          </ac:cxnSpMkLst>
        </pc:cxnChg>
        <pc:cxnChg chg="add del mod">
          <ac:chgData name="Carter Briggs" userId="6bfb265eb032db83" providerId="LiveId" clId="{EE35E849-0D6B-4006-BDA9-D2301E2C57AD}" dt="2022-10-12T01:47:41.270" v="489" actId="478"/>
          <ac:cxnSpMkLst>
            <pc:docMk/>
            <pc:sldMk cId="4292168658" sldId="257"/>
            <ac:cxnSpMk id="11" creationId="{4E86A53A-98CD-621D-7624-B0BD1A2F45C6}"/>
          </ac:cxnSpMkLst>
        </pc:cxnChg>
        <pc:cxnChg chg="add del mod">
          <ac:chgData name="Carter Briggs" userId="6bfb265eb032db83" providerId="LiveId" clId="{EE35E849-0D6B-4006-BDA9-D2301E2C57AD}" dt="2022-10-12T01:47:41.270" v="489" actId="478"/>
          <ac:cxnSpMkLst>
            <pc:docMk/>
            <pc:sldMk cId="4292168658" sldId="257"/>
            <ac:cxnSpMk id="12" creationId="{EFC4DC07-3709-E742-222F-97E7B88A3DC8}"/>
          </ac:cxnSpMkLst>
        </pc:cxnChg>
        <pc:cxnChg chg="add del mod">
          <ac:chgData name="Carter Briggs" userId="6bfb265eb032db83" providerId="LiveId" clId="{EE35E849-0D6B-4006-BDA9-D2301E2C57AD}" dt="2022-10-12T01:47:41.270" v="489" actId="478"/>
          <ac:cxnSpMkLst>
            <pc:docMk/>
            <pc:sldMk cId="4292168658" sldId="257"/>
            <ac:cxnSpMk id="13" creationId="{3C009197-48D7-2091-1D11-76AF9418CD69}"/>
          </ac:cxnSpMkLst>
        </pc:cxnChg>
        <pc:cxnChg chg="add mod">
          <ac:chgData name="Carter Briggs" userId="6bfb265eb032db83" providerId="LiveId" clId="{EE35E849-0D6B-4006-BDA9-D2301E2C57AD}" dt="2022-10-12T01:51:46.448" v="599" actId="1037"/>
          <ac:cxnSpMkLst>
            <pc:docMk/>
            <pc:sldMk cId="4292168658" sldId="257"/>
            <ac:cxnSpMk id="19" creationId="{541AD576-E2BA-6D08-F864-5974B212DDC9}"/>
          </ac:cxnSpMkLst>
        </pc:cxnChg>
        <pc:cxnChg chg="add mod">
          <ac:chgData name="Carter Briggs" userId="6bfb265eb032db83" providerId="LiveId" clId="{EE35E849-0D6B-4006-BDA9-D2301E2C57AD}" dt="2022-10-12T01:52:47.669" v="614" actId="14100"/>
          <ac:cxnSpMkLst>
            <pc:docMk/>
            <pc:sldMk cId="4292168658" sldId="257"/>
            <ac:cxnSpMk id="20" creationId="{BECF2F09-4379-38E8-C643-A0A37034F376}"/>
          </ac:cxnSpMkLst>
        </pc:cxnChg>
        <pc:cxnChg chg="add mod">
          <ac:chgData name="Carter Briggs" userId="6bfb265eb032db83" providerId="LiveId" clId="{EE35E849-0D6B-4006-BDA9-D2301E2C57AD}" dt="2022-10-12T01:52:56.071" v="623" actId="1037"/>
          <ac:cxnSpMkLst>
            <pc:docMk/>
            <pc:sldMk cId="4292168658" sldId="257"/>
            <ac:cxnSpMk id="21" creationId="{F7F344A8-49F4-8B9C-1F22-5656A67FCD1B}"/>
          </ac:cxnSpMkLst>
        </pc:cxnChg>
        <pc:cxnChg chg="add mod">
          <ac:chgData name="Carter Briggs" userId="6bfb265eb032db83" providerId="LiveId" clId="{EE35E849-0D6B-4006-BDA9-D2301E2C57AD}" dt="2022-10-12T01:48:38.089" v="498" actId="14100"/>
          <ac:cxnSpMkLst>
            <pc:docMk/>
            <pc:sldMk cId="4292168658" sldId="257"/>
            <ac:cxnSpMk id="22" creationId="{FEEB223C-B133-E2CF-48A2-540BBF02E9B8}"/>
          </ac:cxnSpMkLst>
        </pc:cxnChg>
        <pc:cxnChg chg="add mod">
          <ac:chgData name="Carter Briggs" userId="6bfb265eb032db83" providerId="LiveId" clId="{EE35E849-0D6B-4006-BDA9-D2301E2C57AD}" dt="2022-10-12T01:48:08.073" v="492" actId="14100"/>
          <ac:cxnSpMkLst>
            <pc:docMk/>
            <pc:sldMk cId="4292168658" sldId="257"/>
            <ac:cxnSpMk id="23" creationId="{46BEC3D0-5820-D01B-0593-C3C3F84EBFC2}"/>
          </ac:cxnSpMkLst>
        </pc:cxnChg>
        <pc:cxnChg chg="add mod">
          <ac:chgData name="Carter Briggs" userId="6bfb265eb032db83" providerId="LiveId" clId="{EE35E849-0D6B-4006-BDA9-D2301E2C57AD}" dt="2022-10-12T01:49:12.250" v="546" actId="14100"/>
          <ac:cxnSpMkLst>
            <pc:docMk/>
            <pc:sldMk cId="4292168658" sldId="257"/>
            <ac:cxnSpMk id="29" creationId="{C1AE2643-BDBF-E562-91A0-4105F3F3E9EB}"/>
          </ac:cxnSpMkLst>
        </pc:cxnChg>
        <pc:cxnChg chg="add mod">
          <ac:chgData name="Carter Briggs" userId="6bfb265eb032db83" providerId="LiveId" clId="{EE35E849-0D6B-4006-BDA9-D2301E2C57AD}" dt="2022-10-12T01:53:12.848" v="642" actId="14100"/>
          <ac:cxnSpMkLst>
            <pc:docMk/>
            <pc:sldMk cId="4292168658" sldId="257"/>
            <ac:cxnSpMk id="36" creationId="{82942679-0C67-4AB9-6FC3-EB07D91E9BF2}"/>
          </ac:cxnSpMkLst>
        </pc:cxnChg>
      </pc:sldChg>
      <pc:sldChg chg="addSp delSp modSp add mod ord">
        <pc:chgData name="Carter Briggs" userId="6bfb265eb032db83" providerId="LiveId" clId="{EE35E849-0D6B-4006-BDA9-D2301E2C57AD}" dt="2022-10-12T01:54:23.819" v="835" actId="1038"/>
        <pc:sldMkLst>
          <pc:docMk/>
          <pc:sldMk cId="1564526931" sldId="258"/>
        </pc:sldMkLst>
        <pc:spChg chg="add del mod">
          <ac:chgData name="Carter Briggs" userId="6bfb265eb032db83" providerId="LiveId" clId="{EE35E849-0D6B-4006-BDA9-D2301E2C57AD}" dt="2022-10-12T01:40:01.258" v="285" actId="1076"/>
          <ac:spMkLst>
            <pc:docMk/>
            <pc:sldMk cId="1564526931" sldId="258"/>
            <ac:spMk id="4" creationId="{45680C4B-9B6F-2F51-577D-55B7D6C5A719}"/>
          </ac:spMkLst>
        </pc:spChg>
        <pc:spChg chg="add mod">
          <ac:chgData name="Carter Briggs" userId="6bfb265eb032db83" providerId="LiveId" clId="{EE35E849-0D6B-4006-BDA9-D2301E2C57AD}" dt="2022-10-12T01:40:05.240" v="286" actId="1076"/>
          <ac:spMkLst>
            <pc:docMk/>
            <pc:sldMk cId="1564526931" sldId="258"/>
            <ac:spMk id="5" creationId="{486B7CE8-4CE4-1908-A211-6870A0BFF2AF}"/>
          </ac:spMkLst>
        </pc:spChg>
        <pc:spChg chg="add mod">
          <ac:chgData name="Carter Briggs" userId="6bfb265eb032db83" providerId="LiveId" clId="{EE35E849-0D6B-4006-BDA9-D2301E2C57AD}" dt="2022-10-12T01:54:23.819" v="835" actId="1038"/>
          <ac:spMkLst>
            <pc:docMk/>
            <pc:sldMk cId="1564526931" sldId="258"/>
            <ac:spMk id="6" creationId="{03B528B9-45AD-8764-B566-81EAD2811894}"/>
          </ac:spMkLst>
        </pc:spChg>
        <pc:spChg chg="add del mod">
          <ac:chgData name="Carter Briggs" userId="6bfb265eb032db83" providerId="LiveId" clId="{EE35E849-0D6B-4006-BDA9-D2301E2C57AD}" dt="2022-10-12T01:41:27.438" v="336" actId="478"/>
          <ac:spMkLst>
            <pc:docMk/>
            <pc:sldMk cId="1564526931" sldId="258"/>
            <ac:spMk id="7" creationId="{965D62F8-6423-708F-5186-60CAD1C819F7}"/>
          </ac:spMkLst>
        </pc:spChg>
        <pc:spChg chg="add del mod">
          <ac:chgData name="Carter Briggs" userId="6bfb265eb032db83" providerId="LiveId" clId="{EE35E849-0D6B-4006-BDA9-D2301E2C57AD}" dt="2022-10-12T01:41:33.826" v="338" actId="478"/>
          <ac:spMkLst>
            <pc:docMk/>
            <pc:sldMk cId="1564526931" sldId="258"/>
            <ac:spMk id="8" creationId="{EBDED04A-EC4F-F970-EEC9-E4E200DE410D}"/>
          </ac:spMkLst>
        </pc:spChg>
        <pc:spChg chg="add mod">
          <ac:chgData name="Carter Briggs" userId="6bfb265eb032db83" providerId="LiveId" clId="{EE35E849-0D6B-4006-BDA9-D2301E2C57AD}" dt="2022-10-12T01:54:18.112" v="805" actId="1036"/>
          <ac:spMkLst>
            <pc:docMk/>
            <pc:sldMk cId="1564526931" sldId="258"/>
            <ac:spMk id="9" creationId="{DBF23787-17B7-44E7-6BA0-1891393A791D}"/>
          </ac:spMkLst>
        </pc:spChg>
        <pc:spChg chg="add del mod">
          <ac:chgData name="Carter Briggs" userId="6bfb265eb032db83" providerId="LiveId" clId="{EE35E849-0D6B-4006-BDA9-D2301E2C57AD}" dt="2022-10-12T01:41:51.651" v="363" actId="478"/>
          <ac:spMkLst>
            <pc:docMk/>
            <pc:sldMk cId="1564526931" sldId="258"/>
            <ac:spMk id="10" creationId="{E1EB7183-37D0-6B6F-CBAC-A449DC3C9029}"/>
          </ac:spMkLst>
        </pc:spChg>
        <pc:spChg chg="add mod">
          <ac:chgData name="Carter Briggs" userId="6bfb265eb032db83" providerId="LiveId" clId="{EE35E849-0D6B-4006-BDA9-D2301E2C57AD}" dt="2022-10-12T01:43:58.786" v="392" actId="1076"/>
          <ac:spMkLst>
            <pc:docMk/>
            <pc:sldMk cId="1564526931" sldId="258"/>
            <ac:spMk id="11" creationId="{E4FCF507-0141-0739-3163-20C2C7258F30}"/>
          </ac:spMkLst>
        </pc:spChg>
        <pc:picChg chg="add mod">
          <ac:chgData name="Carter Briggs" userId="6bfb265eb032db83" providerId="LiveId" clId="{EE35E849-0D6B-4006-BDA9-D2301E2C57AD}" dt="2022-10-12T01:43:38.453" v="386" actId="1076"/>
          <ac:picMkLst>
            <pc:docMk/>
            <pc:sldMk cId="1564526931" sldId="258"/>
            <ac:picMk id="3" creationId="{5BF421FF-34FC-B02D-68BC-D9B2658F14AC}"/>
          </ac:picMkLst>
        </pc:picChg>
        <pc:cxnChg chg="add mod">
          <ac:chgData name="Carter Briggs" userId="6bfb265eb032db83" providerId="LiveId" clId="{EE35E849-0D6B-4006-BDA9-D2301E2C57AD}" dt="2022-10-12T01:43:05.426" v="375" actId="692"/>
          <ac:cxnSpMkLst>
            <pc:docMk/>
            <pc:sldMk cId="1564526931" sldId="258"/>
            <ac:cxnSpMk id="13" creationId="{A015B8C6-381D-D737-9FDB-39B1F97D2EB1}"/>
          </ac:cxnSpMkLst>
        </pc:cxnChg>
        <pc:cxnChg chg="add mod">
          <ac:chgData name="Carter Briggs" userId="6bfb265eb032db83" providerId="LiveId" clId="{EE35E849-0D6B-4006-BDA9-D2301E2C57AD}" dt="2022-10-12T01:44:14.179" v="405" actId="1037"/>
          <ac:cxnSpMkLst>
            <pc:docMk/>
            <pc:sldMk cId="1564526931" sldId="258"/>
            <ac:cxnSpMk id="14" creationId="{1BA2FE0D-ADE5-D3E2-A817-6375BEC08F21}"/>
          </ac:cxnSpMkLst>
        </pc:cxnChg>
        <pc:cxnChg chg="add mod">
          <ac:chgData name="Carter Briggs" userId="6bfb265eb032db83" providerId="LiveId" clId="{EE35E849-0D6B-4006-BDA9-D2301E2C57AD}" dt="2022-10-12T01:43:32.480" v="383" actId="14100"/>
          <ac:cxnSpMkLst>
            <pc:docMk/>
            <pc:sldMk cId="1564526931" sldId="258"/>
            <ac:cxnSpMk id="17" creationId="{3131DDF8-59CA-17E4-821C-1700E396FCBA}"/>
          </ac:cxnSpMkLst>
        </pc:cxnChg>
        <pc:cxnChg chg="add mod">
          <ac:chgData name="Carter Briggs" userId="6bfb265eb032db83" providerId="LiveId" clId="{EE35E849-0D6B-4006-BDA9-D2301E2C57AD}" dt="2022-10-12T01:43:51.274" v="389" actId="14100"/>
          <ac:cxnSpMkLst>
            <pc:docMk/>
            <pc:sldMk cId="1564526931" sldId="258"/>
            <ac:cxnSpMk id="21" creationId="{6465FA05-8FDE-1B00-8692-E23E9290C870}"/>
          </ac:cxnSpMkLst>
        </pc:cxnChg>
        <pc:cxnChg chg="add mod">
          <ac:chgData name="Carter Briggs" userId="6bfb265eb032db83" providerId="LiveId" clId="{EE35E849-0D6B-4006-BDA9-D2301E2C57AD}" dt="2022-10-12T01:44:08.809" v="401" actId="1038"/>
          <ac:cxnSpMkLst>
            <pc:docMk/>
            <pc:sldMk cId="1564526931" sldId="258"/>
            <ac:cxnSpMk id="24" creationId="{141A88CE-5130-4646-5387-52CE2FF5C27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F478-6E0A-9CA1-EB42-CD85FF24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DA15D-1B78-2B8B-AB7D-BA87960B2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4242-DDB5-4692-EF95-90F504EF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8AC2-11BB-49BE-19D0-76F4FC7B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272B-0C65-0D77-EFA1-0A19C2F3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2D4B-9FA9-9AD2-C937-FA44CF53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EA13D-E1C1-AC6D-1D88-464ECFF50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F8D2-E0FE-BAE2-4127-FB0BD231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AEB2-2284-8201-0194-55116EB3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B5C2-F826-9728-0D79-9A46269E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2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9560A-B6BE-80EF-FB11-38E5E9137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FA0C1-699A-538E-6399-FDD832C9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FB0A-0A88-7D7D-832A-BA4FD884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324C-512E-75C1-2D8D-1C71453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1D2-2739-F88F-F55A-48EBA218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458C-25E5-79B5-309C-61D31ABF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8FA9-B5AD-F8E1-E826-4B007493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D96D-5B4D-0A0D-A305-6FB70410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8173-6D81-BDEF-13C4-95A5BD2A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5713-DF1D-1A75-8AAB-5D4E278B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18F8-D849-8BA8-651F-9E109BF7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D200-7C11-331D-3374-700161050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ED64-B4A5-813B-B766-EDC7D878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43AE-8B59-AB69-B9DD-95F217FC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6873-8279-F6DE-F5F7-B26B173D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3238-74A9-DFB5-C0EA-011F0CB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263F-5940-128D-761A-CE992515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D64B-35F5-6CC4-644D-246C9625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6E4C-1BB7-C098-1F67-19DC2F97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2B95C-DB5E-9F47-78B8-06CF4A8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FDCE4-22F9-000E-6C8E-FB99FCF8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4778-6346-1F73-D0A3-D11DD981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AE782-5D66-0A4F-ABB3-66053A2C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71D1A-5580-0CE7-49B9-F2C66ADB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CEC07-CECD-57E1-792C-A6CC4E0F9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D8A46-2D61-6997-E7F2-B1D294E43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4221E-A2C6-CD45-83FB-C6822B50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CE6F1-5910-549A-7DF1-39A0E046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34026-CC55-CB08-469E-AB4C21DF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0A8D-6EA2-11CE-56A8-89DDAACA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01BD8-BF66-5A4D-2AF2-5A2AE82C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AE02A-3D2A-5BF0-AA8B-064F55F8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2023E-0F8D-0423-7654-08E368E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F4506-629F-56F5-F851-CC82B149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ECFFB-DED2-15B7-922E-40FDF096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BF4C-95C6-D10A-22D1-10261C93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C1EC-8952-BD95-B181-BCCD03A5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8114-5A46-A574-C142-6E033B244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ED8A0-24A1-5A57-9B2D-D5131DF3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C306-F790-56D0-121A-8B756A05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71372-3110-8727-118F-671C8A2D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B8F9A-2CCA-CB2F-DD49-061C735F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426B-4BC2-CCC8-6525-E25D2060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A303-01A0-706E-B1F5-2B2C2F850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76C1F-0D74-D2BE-D09B-19AF303B1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3EF9-72C3-F070-C36D-11D14FD4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51B0-98E8-95D3-ABBA-1C9346F8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D8A1-FCA0-B9F0-93AE-058B79A3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98A7D-3AC0-2468-71F1-29E030AA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A723B-5896-98A2-C37C-542D365A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63FF-D7B9-3674-B493-FDD2B76CC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9F4-3130-4D02-9375-11BB45EC21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2BFE-1094-6691-E108-036DC2F38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7F74-B366-C36E-7E6F-217B37921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7C9C-C760-42A5-B1DB-B61598BB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BF421FF-34FC-B02D-68BC-D9B2658F1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80C4B-9B6F-2F51-577D-55B7D6C5A719}"/>
              </a:ext>
            </a:extLst>
          </p:cNvPr>
          <p:cNvSpPr txBox="1"/>
          <p:nvPr/>
        </p:nvSpPr>
        <p:spPr>
          <a:xfrm>
            <a:off x="2068400" y="3618710"/>
            <a:ext cx="124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Liftoff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B7CE8-4CE4-1908-A211-6870A0BFF2AF}"/>
              </a:ext>
            </a:extLst>
          </p:cNvPr>
          <p:cNvSpPr txBox="1"/>
          <p:nvPr/>
        </p:nvSpPr>
        <p:spPr>
          <a:xfrm>
            <a:off x="2329206" y="4492563"/>
            <a:ext cx="124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 Pitch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528B9-45AD-8764-B566-81EAD2811894}"/>
              </a:ext>
            </a:extLst>
          </p:cNvPr>
          <p:cNvSpPr txBox="1"/>
          <p:nvPr/>
        </p:nvSpPr>
        <p:spPr>
          <a:xfrm>
            <a:off x="4826919" y="4379635"/>
            <a:ext cx="207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MECO,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Ignition,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23787-17B7-44E7-6BA0-1891393A791D}"/>
              </a:ext>
            </a:extLst>
          </p:cNvPr>
          <p:cNvSpPr txBox="1"/>
          <p:nvPr/>
        </p:nvSpPr>
        <p:spPr>
          <a:xfrm>
            <a:off x="6274718" y="2041919"/>
            <a:ext cx="21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MECO,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Ignition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CF507-0141-0739-3163-20C2C7258F30}"/>
              </a:ext>
            </a:extLst>
          </p:cNvPr>
          <p:cNvSpPr txBox="1"/>
          <p:nvPr/>
        </p:nvSpPr>
        <p:spPr>
          <a:xfrm>
            <a:off x="9266549" y="2195400"/>
            <a:ext cx="124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 km/s Velocity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15B8C6-381D-D737-9FDB-39B1F97D2EB1}"/>
              </a:ext>
            </a:extLst>
          </p:cNvPr>
          <p:cNvCxnSpPr/>
          <p:nvPr/>
        </p:nvCxnSpPr>
        <p:spPr>
          <a:xfrm flipH="1">
            <a:off x="2068400" y="4265041"/>
            <a:ext cx="382569" cy="1607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A2FE0D-ADE5-D3E2-A817-6375BEC08F21}"/>
              </a:ext>
            </a:extLst>
          </p:cNvPr>
          <p:cNvCxnSpPr>
            <a:cxnSpLocks/>
          </p:cNvCxnSpPr>
          <p:nvPr/>
        </p:nvCxnSpPr>
        <p:spPr>
          <a:xfrm flipH="1">
            <a:off x="2240830" y="4880749"/>
            <a:ext cx="452091" cy="934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31DDF8-59CA-17E4-821C-1700E396FCBA}"/>
              </a:ext>
            </a:extLst>
          </p:cNvPr>
          <p:cNvCxnSpPr>
            <a:cxnSpLocks/>
          </p:cNvCxnSpPr>
          <p:nvPr/>
        </p:nvCxnSpPr>
        <p:spPr>
          <a:xfrm flipH="1" flipV="1">
            <a:off x="3909769" y="4383464"/>
            <a:ext cx="1067584" cy="109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65FA05-8FDE-1B00-8692-E23E9290C870}"/>
              </a:ext>
            </a:extLst>
          </p:cNvPr>
          <p:cNvCxnSpPr>
            <a:cxnSpLocks/>
          </p:cNvCxnSpPr>
          <p:nvPr/>
        </p:nvCxnSpPr>
        <p:spPr>
          <a:xfrm flipV="1">
            <a:off x="8195035" y="1508289"/>
            <a:ext cx="1071514" cy="578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1A88CE-5130-4646-5387-52CE2FF5C27D}"/>
              </a:ext>
            </a:extLst>
          </p:cNvPr>
          <p:cNvCxnSpPr>
            <a:cxnSpLocks/>
          </p:cNvCxnSpPr>
          <p:nvPr/>
        </p:nvCxnSpPr>
        <p:spPr>
          <a:xfrm flipV="1">
            <a:off x="10095323" y="1470581"/>
            <a:ext cx="443844" cy="68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7A76355-EFD8-39CB-758E-3FDA10362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E663E8-8085-079B-8F80-4BB5720F2712}"/>
              </a:ext>
            </a:extLst>
          </p:cNvPr>
          <p:cNvSpPr txBox="1"/>
          <p:nvPr/>
        </p:nvSpPr>
        <p:spPr>
          <a:xfrm>
            <a:off x="2894427" y="5074952"/>
            <a:ext cx="124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Liftoff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06912-CCBA-DC0B-0F95-84A7DDF01AFD}"/>
              </a:ext>
            </a:extLst>
          </p:cNvPr>
          <p:cNvSpPr txBox="1"/>
          <p:nvPr/>
        </p:nvSpPr>
        <p:spPr>
          <a:xfrm>
            <a:off x="2602192" y="4250002"/>
            <a:ext cx="124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52448-6B59-81E6-EF6B-350FFB784F92}"/>
              </a:ext>
            </a:extLst>
          </p:cNvPr>
          <p:cNvSpPr txBox="1"/>
          <p:nvPr/>
        </p:nvSpPr>
        <p:spPr>
          <a:xfrm>
            <a:off x="3186653" y="2380066"/>
            <a:ext cx="207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MECO,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Ignition,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13D7A-F357-15DB-7C76-001E2E35E550}"/>
              </a:ext>
            </a:extLst>
          </p:cNvPr>
          <p:cNvSpPr txBox="1"/>
          <p:nvPr/>
        </p:nvSpPr>
        <p:spPr>
          <a:xfrm>
            <a:off x="5266050" y="2003328"/>
            <a:ext cx="21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MECO,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Ignition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CBE51-DEA3-E2DD-FBC2-58FF3AE797F3}"/>
              </a:ext>
            </a:extLst>
          </p:cNvPr>
          <p:cNvSpPr txBox="1"/>
          <p:nvPr/>
        </p:nvSpPr>
        <p:spPr>
          <a:xfrm>
            <a:off x="9266549" y="2195400"/>
            <a:ext cx="124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 km/s Velocity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A11A74-524B-17BA-0FC2-04DEE13E19AA}"/>
              </a:ext>
            </a:extLst>
          </p:cNvPr>
          <p:cNvCxnSpPr>
            <a:cxnSpLocks/>
          </p:cNvCxnSpPr>
          <p:nvPr/>
        </p:nvCxnSpPr>
        <p:spPr>
          <a:xfrm flipH="1">
            <a:off x="2046792" y="4648096"/>
            <a:ext cx="875518" cy="969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AF177D-B391-8F08-E9E3-D0D50DFDBC88}"/>
              </a:ext>
            </a:extLst>
          </p:cNvPr>
          <p:cNvCxnSpPr>
            <a:cxnSpLocks/>
          </p:cNvCxnSpPr>
          <p:nvPr/>
        </p:nvCxnSpPr>
        <p:spPr>
          <a:xfrm flipH="1">
            <a:off x="2033436" y="5438160"/>
            <a:ext cx="1004737" cy="386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AB0F4-0874-9D59-0231-10CBB90E1C0D}"/>
              </a:ext>
            </a:extLst>
          </p:cNvPr>
          <p:cNvCxnSpPr>
            <a:cxnSpLocks/>
          </p:cNvCxnSpPr>
          <p:nvPr/>
        </p:nvCxnSpPr>
        <p:spPr>
          <a:xfrm flipH="1">
            <a:off x="2290713" y="3044858"/>
            <a:ext cx="1338607" cy="1389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4B3895-468B-4455-A535-7AAB8E7D8B98}"/>
              </a:ext>
            </a:extLst>
          </p:cNvPr>
          <p:cNvCxnSpPr>
            <a:cxnSpLocks/>
          </p:cNvCxnSpPr>
          <p:nvPr/>
        </p:nvCxnSpPr>
        <p:spPr>
          <a:xfrm flipV="1">
            <a:off x="6919275" y="1517715"/>
            <a:ext cx="1065228" cy="527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306ED-1E93-F0FF-9D10-1E764C00F2FE}"/>
              </a:ext>
            </a:extLst>
          </p:cNvPr>
          <p:cNvCxnSpPr>
            <a:cxnSpLocks/>
          </p:cNvCxnSpPr>
          <p:nvPr/>
        </p:nvCxnSpPr>
        <p:spPr>
          <a:xfrm flipV="1">
            <a:off x="10095323" y="1470581"/>
            <a:ext cx="443844" cy="68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84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168AF469-4553-D784-7813-B3DB568B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77827-A14D-20E2-7B61-DEADEE21F90D}"/>
              </a:ext>
            </a:extLst>
          </p:cNvPr>
          <p:cNvSpPr txBox="1"/>
          <p:nvPr/>
        </p:nvSpPr>
        <p:spPr>
          <a:xfrm>
            <a:off x="2002413" y="3203929"/>
            <a:ext cx="124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Liftoff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5AEF3-05A5-8A8C-8F43-69A4E2C8853A}"/>
              </a:ext>
            </a:extLst>
          </p:cNvPr>
          <p:cNvSpPr txBox="1"/>
          <p:nvPr/>
        </p:nvSpPr>
        <p:spPr>
          <a:xfrm>
            <a:off x="2408794" y="5250290"/>
            <a:ext cx="124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 Pitch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083B3-5F9B-FD71-6A2B-AE90ED1BAAA0}"/>
              </a:ext>
            </a:extLst>
          </p:cNvPr>
          <p:cNvSpPr txBox="1"/>
          <p:nvPr/>
        </p:nvSpPr>
        <p:spPr>
          <a:xfrm>
            <a:off x="4293713" y="3494065"/>
            <a:ext cx="207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Ignition,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2DC13-4705-D786-21EB-61022D45E02C}"/>
              </a:ext>
            </a:extLst>
          </p:cNvPr>
          <p:cNvSpPr txBox="1"/>
          <p:nvPr/>
        </p:nvSpPr>
        <p:spPr>
          <a:xfrm>
            <a:off x="6911422" y="1874099"/>
            <a:ext cx="21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MECO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33A68-8AC5-C862-DC39-2D910FCDFA12}"/>
              </a:ext>
            </a:extLst>
          </p:cNvPr>
          <p:cNvSpPr txBox="1"/>
          <p:nvPr/>
        </p:nvSpPr>
        <p:spPr>
          <a:xfrm>
            <a:off x="9332537" y="3105834"/>
            <a:ext cx="124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 km/s Velocity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1AD576-E2BA-6D08-F864-5974B212DDC9}"/>
              </a:ext>
            </a:extLst>
          </p:cNvPr>
          <p:cNvCxnSpPr>
            <a:cxnSpLocks/>
          </p:cNvCxnSpPr>
          <p:nvPr/>
        </p:nvCxnSpPr>
        <p:spPr>
          <a:xfrm flipH="1">
            <a:off x="2036189" y="3850260"/>
            <a:ext cx="478606" cy="1636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CF2F09-4379-38E8-C643-A0A37034F376}"/>
              </a:ext>
            </a:extLst>
          </p:cNvPr>
          <p:cNvCxnSpPr>
            <a:cxnSpLocks/>
          </p:cNvCxnSpPr>
          <p:nvPr/>
        </p:nvCxnSpPr>
        <p:spPr>
          <a:xfrm flipH="1" flipV="1">
            <a:off x="2218835" y="5406667"/>
            <a:ext cx="379918" cy="565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F344A8-49F4-8B9C-1F22-5656A67FCD1B}"/>
              </a:ext>
            </a:extLst>
          </p:cNvPr>
          <p:cNvCxnSpPr>
            <a:cxnSpLocks/>
          </p:cNvCxnSpPr>
          <p:nvPr/>
        </p:nvCxnSpPr>
        <p:spPr>
          <a:xfrm flipH="1" flipV="1">
            <a:off x="3916051" y="1272619"/>
            <a:ext cx="1067584" cy="109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B223C-B133-E2CF-48A2-540BBF02E9B8}"/>
              </a:ext>
            </a:extLst>
          </p:cNvPr>
          <p:cNvCxnSpPr>
            <a:cxnSpLocks/>
          </p:cNvCxnSpPr>
          <p:nvPr/>
        </p:nvCxnSpPr>
        <p:spPr>
          <a:xfrm>
            <a:off x="8050491" y="2240042"/>
            <a:ext cx="1187777" cy="1097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BEC3D0-5820-D01B-0593-C3C3F84EBFC2}"/>
              </a:ext>
            </a:extLst>
          </p:cNvPr>
          <p:cNvCxnSpPr>
            <a:cxnSpLocks/>
          </p:cNvCxnSpPr>
          <p:nvPr/>
        </p:nvCxnSpPr>
        <p:spPr>
          <a:xfrm>
            <a:off x="10123600" y="3817856"/>
            <a:ext cx="387286" cy="952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466FB1-6CBD-419F-C1ED-BD85D3C8B7FC}"/>
              </a:ext>
            </a:extLst>
          </p:cNvPr>
          <p:cNvSpPr txBox="1"/>
          <p:nvPr/>
        </p:nvSpPr>
        <p:spPr>
          <a:xfrm>
            <a:off x="6373110" y="4943703"/>
            <a:ext cx="21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Ignition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AE2643-BDBF-E562-91A0-4105F3F3E9EB}"/>
              </a:ext>
            </a:extLst>
          </p:cNvPr>
          <p:cNvCxnSpPr>
            <a:cxnSpLocks/>
          </p:cNvCxnSpPr>
          <p:nvPr/>
        </p:nvCxnSpPr>
        <p:spPr>
          <a:xfrm flipV="1">
            <a:off x="8327011" y="4861895"/>
            <a:ext cx="911257" cy="207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942679-0C67-4AB9-6FC3-EB07D91E9BF2}"/>
              </a:ext>
            </a:extLst>
          </p:cNvPr>
          <p:cNvCxnSpPr>
            <a:cxnSpLocks/>
          </p:cNvCxnSpPr>
          <p:nvPr/>
        </p:nvCxnSpPr>
        <p:spPr>
          <a:xfrm flipH="1">
            <a:off x="3898402" y="3893859"/>
            <a:ext cx="843280" cy="874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B8CF6F-6FB2-181D-225E-FE7B87ED923A}"/>
              </a:ext>
            </a:extLst>
          </p:cNvPr>
          <p:cNvSpPr txBox="1"/>
          <p:nvPr/>
        </p:nvSpPr>
        <p:spPr>
          <a:xfrm>
            <a:off x="4725394" y="1242579"/>
            <a:ext cx="21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MECO</a:t>
            </a:r>
          </a:p>
        </p:txBody>
      </p:sp>
    </p:spTree>
    <p:extLst>
      <p:ext uri="{BB962C8B-B14F-4D97-AF65-F5344CB8AC3E}">
        <p14:creationId xmlns:p14="http://schemas.microsoft.com/office/powerpoint/2010/main" val="429216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82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Briggs</dc:creator>
  <cp:lastModifiedBy>Carter Briggs</cp:lastModifiedBy>
  <cp:revision>1</cp:revision>
  <dcterms:created xsi:type="dcterms:W3CDTF">2022-10-12T01:32:59Z</dcterms:created>
  <dcterms:modified xsi:type="dcterms:W3CDTF">2022-10-12T01:54:29Z</dcterms:modified>
</cp:coreProperties>
</file>