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7" r:id="rId23"/>
    <p:sldId id="27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A5FC6-4702-4094-9A44-0BBAA0C04CD7}" v="121" dt="2024-04-02T12:16:17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7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5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3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5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6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7CC8-E77C-4774-AE2C-B75A76D3FD6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737E-14E2-425E-B38F-AEF35C981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94431-C9F6-B308-57ED-948A98C3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" y="0"/>
            <a:ext cx="12188275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41F3918-B31B-43C0-DFE2-F69C9C5D5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26" y="3814915"/>
            <a:ext cx="5004619" cy="2379407"/>
          </a:xfrm>
        </p:spPr>
        <p:txBody>
          <a:bodyPr>
            <a:normAutofit/>
          </a:bodyPr>
          <a:lstStyle/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442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2A5A-4073-F9F8-6F76-A72EA0AC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681038"/>
            <a:ext cx="10527890" cy="100965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Business Objective :</a:t>
            </a:r>
            <a:b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D659-7525-EDD0-7368-7EA90780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6" y="2930013"/>
            <a:ext cx="10370574" cy="3246949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 is to leverage sentiment analysis on Twitter data to gain actionable insights that drive business growth, improve customer satisfaction, manage reputation, and inform strategic decision-making.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7ADBFD-36AE-87F3-F23B-F4DDC9D8F700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1028-6871-27C7-3A34-9CC50064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5" y="412955"/>
            <a:ext cx="11206316" cy="1277734"/>
          </a:xfrm>
        </p:spPr>
        <p:txBody>
          <a:bodyPr/>
          <a:lstStyle/>
          <a:p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0237-4FB3-1D4E-0091-653104D5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209368"/>
            <a:ext cx="10901516" cy="49675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Explore Kaggle's website for </a:t>
            </a:r>
            <a:r>
              <a:rPr lang="en-IN" dirty="0"/>
              <a:t>Twitter Sentiment </a:t>
            </a:r>
            <a:r>
              <a:rPr lang="en-US" dirty="0"/>
              <a:t> datasets.</a:t>
            </a:r>
          </a:p>
          <a:p>
            <a:pPr marL="0" indent="0">
              <a:buNone/>
            </a:pPr>
            <a:r>
              <a:rPr lang="en-US" dirty="0"/>
              <a:t>• Select a dataset that aligns with research objectives.</a:t>
            </a:r>
          </a:p>
          <a:p>
            <a:pPr marL="0" indent="0">
              <a:buNone/>
            </a:pPr>
            <a:r>
              <a:rPr lang="en-US" dirty="0"/>
              <a:t>•We Download the dataset in various formats like CSV.</a:t>
            </a:r>
          </a:p>
          <a:p>
            <a:pPr marL="0" indent="0">
              <a:buNone/>
            </a:pPr>
            <a:r>
              <a:rPr lang="en-US" dirty="0"/>
              <a:t>• Perform exploratory data analysis (EDA) to understand the dataset's characteristics.</a:t>
            </a:r>
          </a:p>
          <a:p>
            <a:pPr marL="0" indent="0">
              <a:buNone/>
            </a:pPr>
            <a:r>
              <a:rPr lang="en-US" dirty="0"/>
              <a:t>• Gain a deeper understanding of the data by visualizing key insights.</a:t>
            </a:r>
          </a:p>
          <a:p>
            <a:pPr marL="0" indent="0">
              <a:buNone/>
            </a:pPr>
            <a:r>
              <a:rPr lang="en-US" dirty="0"/>
              <a:t>• Ensure data is appropriately labeled for supervised learning tasks like sentiment analysis.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6781AD-948A-9E2B-87EB-58E62DD0B6BF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7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3E7-FAE5-477B-1070-99CD63D5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all the necessary libraries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FE3097-7DD5-294A-19EC-A4F31D037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3" y="1639735"/>
            <a:ext cx="8386623" cy="3416772"/>
          </a:xfrm>
        </p:spPr>
      </p:pic>
    </p:spTree>
    <p:extLst>
      <p:ext uri="{BB962C8B-B14F-4D97-AF65-F5344CB8AC3E}">
        <p14:creationId xmlns:p14="http://schemas.microsoft.com/office/powerpoint/2010/main" val="27564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A310-EBA6-A513-1B4D-CCCA4926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7B81-34EC-10B4-C78B-56A8CE49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690688"/>
            <a:ext cx="11120283" cy="4582289"/>
          </a:xfrm>
        </p:spPr>
        <p:txBody>
          <a:bodyPr/>
          <a:lstStyle/>
          <a:p>
            <a:pPr algn="just"/>
            <a:r>
              <a:rPr lang="en-US" dirty="0"/>
              <a:t>While using google collab python we exploring the data.</a:t>
            </a:r>
          </a:p>
          <a:p>
            <a:pPr algn="just"/>
            <a:r>
              <a:rPr lang="en-US" dirty="0"/>
              <a:t>Renames columns, drops unnecessary columns (like 'Tweet ID’).</a:t>
            </a:r>
          </a:p>
          <a:p>
            <a:pPr algn="just"/>
            <a:r>
              <a:rPr lang="en-US" dirty="0"/>
              <a:t>Check and drop the null values.</a:t>
            </a:r>
          </a:p>
          <a:p>
            <a:pPr algn="just"/>
            <a:r>
              <a:rPr lang="en-US" dirty="0"/>
              <a:t>Check and drop the duplicate values.</a:t>
            </a:r>
          </a:p>
          <a:p>
            <a:pPr algn="just"/>
            <a:r>
              <a:rPr lang="en-US" dirty="0"/>
              <a:t>The purpose of data preprocessing is to ensure data quality, handle missing values, standardize data formats, encode categorical variables, scale numerical features, and perform other necessary transformations.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04BAA4-0FCC-33E9-0BE0-94932EFFF32F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9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F3F57-AA3B-18BD-931F-C6B83840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Duplicate values 			Null values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57DCFB4-22C4-FF47-2BCA-18693C33C4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78" y="1825625"/>
            <a:ext cx="3775044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1171E7-70BD-B15C-E004-CBC3881B3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30" y="1825625"/>
            <a:ext cx="2202340" cy="435133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84FCCE-B1D9-89AE-ACF8-5D62C5FEB466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5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854327-676A-D5AF-A7E6-A6F1EE3C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E47A2-689D-BC3A-2FC0-EE1FACCB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a function named </a:t>
            </a:r>
            <a:r>
              <a:rPr lang="en-US" dirty="0" err="1"/>
              <a:t>preprocess_data</a:t>
            </a:r>
            <a:r>
              <a:rPr lang="en-US" dirty="0"/>
              <a:t> to preprocess text data.</a:t>
            </a:r>
          </a:p>
          <a:p>
            <a:r>
              <a:rPr lang="en-US" dirty="0"/>
              <a:t>Check if the text is a float, convert it to a string if necessary.</a:t>
            </a:r>
          </a:p>
          <a:p>
            <a:r>
              <a:rPr lang="en-US" dirty="0"/>
              <a:t>Tokenize the text using </a:t>
            </a:r>
            <a:r>
              <a:rPr lang="en-US" dirty="0" err="1"/>
              <a:t>SpaCy</a:t>
            </a:r>
            <a:r>
              <a:rPr lang="en-US" dirty="0"/>
              <a:t> (</a:t>
            </a:r>
            <a:r>
              <a:rPr lang="en-US" dirty="0" err="1"/>
              <a:t>nlp</a:t>
            </a:r>
            <a:r>
              <a:rPr lang="en-US" dirty="0"/>
              <a:t>), which includes tokenization, lemmatization, and handling punctuation and stop words.</a:t>
            </a:r>
          </a:p>
          <a:p>
            <a:r>
              <a:rPr lang="en-US" dirty="0"/>
              <a:t>Filter out punctuation and stop words from tokens.</a:t>
            </a:r>
          </a:p>
          <a:p>
            <a:r>
              <a:rPr lang="en-US" dirty="0"/>
              <a:t>Lemmatize tokens to get their base forms.</a:t>
            </a:r>
          </a:p>
          <a:p>
            <a:r>
              <a:rPr lang="en-US" dirty="0"/>
              <a:t>Join the filtered and lemmatized tokens back into a preprocessed text string.</a:t>
            </a:r>
          </a:p>
          <a:p>
            <a:r>
              <a:rPr lang="en-US" dirty="0"/>
              <a:t>Apply this preprocessing function to the 'Text' column of the </a:t>
            </a:r>
            <a:r>
              <a:rPr lang="en-US" dirty="0" err="1"/>
              <a:t>DataFrame</a:t>
            </a:r>
            <a:r>
              <a:rPr lang="en-US" dirty="0"/>
              <a:t> and store the preprocessed text in a new column named '</a:t>
            </a:r>
            <a:r>
              <a:rPr lang="en-US" dirty="0" err="1"/>
              <a:t>preprocessed_data</a:t>
            </a:r>
            <a:r>
              <a:rPr lang="en-US" dirty="0"/>
              <a:t>'.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FC5C60-95C7-4B3F-03C0-B9E96FC7CC1D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4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13201-D402-4C71-3A73-A8E4D16E9A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109" y="936543"/>
            <a:ext cx="5622503" cy="498491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E9A02B-2199-A8BB-6DB9-6E8A8D0A0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7345" y="1045758"/>
            <a:ext cx="6144546" cy="4766483"/>
          </a:xfrm>
        </p:spPr>
      </p:pic>
    </p:spTree>
    <p:extLst>
      <p:ext uri="{BB962C8B-B14F-4D97-AF65-F5344CB8AC3E}">
        <p14:creationId xmlns:p14="http://schemas.microsoft.com/office/powerpoint/2010/main" val="141567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4D4B-0902-9735-BFBF-094B7FA2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different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7C447-3AB1-02A2-11CE-0C63539C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03"/>
          </a:xfrm>
        </p:spPr>
        <p:txBody>
          <a:bodyPr/>
          <a:lstStyle/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provided implements two machine learning models for sentiment analysis: Multinomial Naive Bayes (NB) and Random Forest (RF) classifiers.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958C-545D-1A66-262F-ECB0BE1EC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332412" cy="4352925"/>
          </a:xfrm>
        </p:spPr>
        <p:txBody>
          <a:bodyPr>
            <a:normAutofit/>
          </a:bodyPr>
          <a:lstStyle/>
          <a:p>
            <a:pPr algn="just"/>
            <a:r>
              <a:rPr lang="en-IN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(NB) Classifier: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classifier is a probabilistic model based on Bayes' theorem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fits the NB classifier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nb_clf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the training data after converting text features into numerical representations using TF-IDF vectorization.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code calculates and prints the accuracy score are 0.72  and classification report which includes metrics like precision, recall, and F1-score for each sentiment class.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191393-1CBB-5390-2358-C554C278D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4"/>
            <a:ext cx="5665839" cy="4141503"/>
          </a:xfrm>
        </p:spPr>
        <p:txBody>
          <a:bodyPr/>
          <a:lstStyle/>
          <a:p>
            <a:r>
              <a:rPr lang="en-US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(RF) classifiers</a:t>
            </a:r>
          </a:p>
          <a:p>
            <a:r>
              <a:rPr lang="en-US" sz="2000" dirty="0"/>
              <a:t>Random Forest is an ensemble learning method that constructs multiple decision combines their predictions to improve accuracy and reduce overfitting.</a:t>
            </a:r>
          </a:p>
          <a:p>
            <a:r>
              <a:rPr lang="en-US" sz="2000" dirty="0"/>
              <a:t>The code trains a Random Forest classifier (</a:t>
            </a:r>
            <a:r>
              <a:rPr lang="en-US" sz="2000" dirty="0" err="1"/>
              <a:t>rf_clf</a:t>
            </a:r>
            <a:r>
              <a:rPr lang="en-US" sz="2000" dirty="0"/>
              <a:t>) using the TF-IDF transformed training data.</a:t>
            </a:r>
          </a:p>
          <a:p>
            <a:r>
              <a:rPr lang="en-US" sz="2000" dirty="0"/>
              <a:t>The code evaluates the RF classifier's performance by calculating the accuracy score  are  0.90 and generating a classification report with detailed metrics for each sentiment class.</a:t>
            </a:r>
            <a:endParaRPr lang="en-IN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A4429-F55D-2488-C046-4D746498CAAA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1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8F2C77-BCD7-3A71-4D05-D6A3BEAE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(NB) 		Random Forest (RF)</a:t>
            </a:r>
            <a:endParaRPr lang="en-IN" sz="3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84A9C0-A1B3-F791-550A-74CEC3E06A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90" y="1690688"/>
            <a:ext cx="4529587" cy="479715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9122CF-254C-FCEF-765D-E0B2353E8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19" y="1825625"/>
            <a:ext cx="3952361" cy="4351338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6DBF18-BB16-F2F2-A32D-C9825F639076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4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A28D12-3B9C-AF07-9D32-D34849C3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now on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0C0CD9-7DAD-3C99-EB88-213C647EA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690688"/>
            <a:ext cx="11769213" cy="49559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b="0" i="0" dirty="0">
                <a:effectLst/>
                <a:latin typeface="Söhne"/>
              </a:rPr>
              <a:t>Splits the data into training and testing 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Söhne"/>
              </a:rPr>
              <a:t>It preprocesses a specific tweet from the validation data ('Text' column) using the defined '</a:t>
            </a:r>
            <a:r>
              <a:rPr lang="en-US" sz="3000" b="0" i="0" dirty="0" err="1">
                <a:effectLst/>
                <a:latin typeface="Söhne"/>
              </a:rPr>
              <a:t>preprocess_data</a:t>
            </a:r>
            <a:r>
              <a:rPr lang="en-US" sz="3000" b="0" i="0" dirty="0">
                <a:effectLst/>
                <a:latin typeface="Söhne"/>
              </a:rPr>
              <a:t>'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Söhne"/>
              </a:rPr>
              <a:t>The preprocessed tweet is transformed using TF-IDF vectorization for testing.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Söhne"/>
              </a:rPr>
              <a:t>The Random Forest classifier (</a:t>
            </a:r>
            <a:r>
              <a:rPr lang="en-US" sz="3000" b="0" i="0" dirty="0" err="1">
                <a:effectLst/>
                <a:latin typeface="Söhne"/>
              </a:rPr>
              <a:t>rf_clf</a:t>
            </a:r>
            <a:r>
              <a:rPr lang="en-US" sz="3000" b="0" i="0" dirty="0">
                <a:effectLst/>
                <a:latin typeface="Söhne"/>
              </a:rPr>
              <a:t>) predicts the sentiment of the preprocessed tweet.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Söhne"/>
              </a:rPr>
              <a:t>The predicted sentiment is compared with the true sentiment value from the validation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Söhne"/>
              </a:rPr>
              <a:t>The code prints the predicted sentiment output, corresponding sentiment label, and true sentiment value for the tested tweet.</a:t>
            </a:r>
          </a:p>
          <a:p>
            <a:pPr algn="just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D72DB8-821D-2DCF-8194-80B8AC6FE789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906F-1B2C-4F36-8A62-F5FC3CE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715-40FF-49E5-E40D-B69ACE78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8" y="1769805"/>
            <a:ext cx="11159612" cy="472306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are feelings, opinions, emotions, likes/dislikes, good/bad✓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widespread use of social media platforms like Twitter, Facebook, and Instagram for expressing opinions and emotions.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Sentiment refers to the emotion behind a social mention.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means monitoring social media posts and discussions, then figuring out how participants are reacting.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applying natural language processing (NLP) to social mentions and determining whether the user is responding in a positive, negative or neutral manner.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B36DF2-B9D4-02F0-F081-C86D4584C0EA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5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203B35-4974-BD10-9D37-10D56FBC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74" y="400424"/>
            <a:ext cx="10491852" cy="60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2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D6DF-3C58-30B8-E834-E76C050D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-363793"/>
            <a:ext cx="10960510" cy="205448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23D9-16EF-8EF4-AEC7-36C19152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179871"/>
            <a:ext cx="11425084" cy="5319252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line creates a dictionary 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sentiment_labels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that maps numeric sentiment labels to their corresponding sentiment categories. For example, 0 is mapped to 'Irrelevant', 1 to 'Negative', 2 to 'Neutral', and 3 to 'Positive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 Main Function: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code defines the main function, which is the core of the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application.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sets the title of the web app to 'Sentiment Analysis Web App' and displays a message prompting the user to enter text for sentiment analysis.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creates a text area using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st.text_area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users can input their text for analysis.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user clicks the '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button 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')), it checks if there is text input. If there is, it calls the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predict_sentiment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to predict the sentiment of the input text, retrieves the corresponding sentiment label from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sentiment_labels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displays the sentiment label using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st.write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there is no text input when the '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button is clicked, it displays a warning message asking the user to enter some text for analysis.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11623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4A522-A7A3-BE79-6248-7DC95DD2B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3DC55C-57EE-CD4A-2456-E8661CC5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645"/>
            <a:ext cx="11353800" cy="188733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3B2159-42CD-32FE-0F9C-AEB8ECA7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" y="1366686"/>
            <a:ext cx="11543070" cy="50242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conclusion, the code presented showcases a comprehensive approach to sentiment analysis on Twitter data using machine learning techniques. </a:t>
            </a:r>
          </a:p>
          <a:p>
            <a:pPr algn="just"/>
            <a:r>
              <a:rPr lang="en-US" dirty="0"/>
              <a:t> Machine learning classifiers, Multinomial Naive Bayes and Random Forest, trained on preprocessed data to predict sentiment.</a:t>
            </a:r>
          </a:p>
          <a:p>
            <a:pPr algn="just"/>
            <a:r>
              <a:rPr lang="en-US" dirty="0"/>
              <a:t>Performance evaluation: Accuracy scores and classification reports used to assess model predictive capabilities. The highest accuracy model is random forest so we test the data random forest model.</a:t>
            </a:r>
          </a:p>
          <a:p>
            <a:pPr algn="just"/>
            <a:r>
              <a:rPr lang="en-US" dirty="0"/>
              <a:t> Validation data testing: Preprocessed tweet from validation set preprocessed and TF-IDF vectorized before being fed into Random Forest classifier for sentiment prediction.</a:t>
            </a:r>
          </a:p>
          <a:p>
            <a:pPr algn="just"/>
            <a:r>
              <a:rPr lang="en-US" dirty="0"/>
              <a:t>Structured approach: Preparation, model training, evaluation, and testing on real-world Twitter data 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CD560-813E-688D-5BF2-DDAE5421070E}"/>
              </a:ext>
            </a:extLst>
          </p:cNvPr>
          <p:cNvCxnSpPr>
            <a:cxnSpLocks/>
          </p:cNvCxnSpPr>
          <p:nvPr/>
        </p:nvCxnSpPr>
        <p:spPr>
          <a:xfrm>
            <a:off x="0" y="114054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3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27556-3AD9-E16E-19B3-5EC486E84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48049E-7F47-07FE-872B-787BA942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760" y="3854245"/>
            <a:ext cx="6263149" cy="1504336"/>
          </a:xfrm>
        </p:spPr>
        <p:txBody>
          <a:bodyPr/>
          <a:lstStyle/>
          <a:p>
            <a:r>
              <a:rPr lang="en-IN" b="1" dirty="0"/>
              <a:t>Presented By :</a:t>
            </a:r>
          </a:p>
          <a:p>
            <a:r>
              <a:rPr lang="en-IN" b="1" dirty="0"/>
              <a:t>	M. Subhash</a:t>
            </a:r>
          </a:p>
          <a:p>
            <a:r>
              <a:rPr lang="en-IN" b="1" dirty="0"/>
              <a:t>	            N. Gopala Krishna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05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5909-0719-3DFE-6918-6BC1B372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865239"/>
            <a:ext cx="11316929" cy="551589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task of identifying whether the opinion expressed in a text is positive or negative.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extracting opinions, emotions and sentiments in text.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checking how many negative and positive keywords are present in a chunk of conversation..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positive keywords, it is considered positive content and If there are more negative keywords, it is called negative content.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ntiment Analysis using SVM. Sentiment Analysis is the NLP technique ...">
            <a:extLst>
              <a:ext uri="{FF2B5EF4-FFF2-40B4-BE49-F238E27FC236}">
                <a16:creationId xmlns:a16="http://schemas.microsoft.com/office/drawing/2014/main" id="{97C6CE5E-8249-CA30-2CEE-D7509D290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7" y="4572000"/>
            <a:ext cx="3805084" cy="19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E6C4-DC18-BB4A-BC97-728759DC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-550605"/>
            <a:ext cx="10862187" cy="22412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Sentiment text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48A1-671F-85BD-2DD5-859BDCCE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071716"/>
            <a:ext cx="11307097" cy="5299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 absolutely love the new product! It's amazing and works like a charm."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movie was a complete letdown. I expected much more from such a hyped-up film."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sentiment: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"Just finished my work for the day. Time to relax and unwind."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B281-8DA8-48FB-19A7-7814913A4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3" y="4306530"/>
            <a:ext cx="7836308" cy="24612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622491-5435-2BF9-D4C7-3A6050B77C9D}"/>
              </a:ext>
            </a:extLst>
          </p:cNvPr>
          <p:cNvCxnSpPr/>
          <p:nvPr/>
        </p:nvCxnSpPr>
        <p:spPr>
          <a:xfrm flipV="1">
            <a:off x="0" y="816077"/>
            <a:ext cx="12300155" cy="68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C49E-6EFA-CBF9-00C7-9E1104CD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619435"/>
            <a:ext cx="11071121" cy="597800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applications of social media sentiment analysis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Brand Monitoring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Analysis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Reputation Management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Political Analysis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Strategy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19F773-859C-8CE9-4CDC-183935FE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79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93CE-D3BA-6B28-6394-0CBD9739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sentiment analysis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E64F-93B4-B1F6-B64D-22389218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 social media crises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results of a social media campaign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your competitors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your product according to your customers needs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D7F4B2-009A-D027-9FA3-FDD74F4B30B2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8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CBE9B-8F2C-D9B7-AE15-109E006B1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1" y="704736"/>
            <a:ext cx="10164444" cy="56183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621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F6A2-FF15-8EDB-5B47-62FCBA9A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8CEF0-BE44-FBE5-1DD7-A4B293C6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67" y="1888847"/>
            <a:ext cx="10071465" cy="42248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CDFA7E-B3CA-5F94-8CC6-F971D5350629}"/>
              </a:ext>
            </a:extLst>
          </p:cNvPr>
          <p:cNvCxnSpPr>
            <a:cxnSpLocks/>
          </p:cNvCxnSpPr>
          <p:nvPr/>
        </p:nvCxnSpPr>
        <p:spPr>
          <a:xfrm>
            <a:off x="0" y="151416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7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9A1E2-2961-96FF-495E-A57D5EC90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767" y="933552"/>
            <a:ext cx="8029128" cy="4968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789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</TotalTime>
  <Words>1230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Symbol</vt:lpstr>
      <vt:lpstr>Times New Roman</vt:lpstr>
      <vt:lpstr>Office Theme</vt:lpstr>
      <vt:lpstr>PowerPoint Presentation</vt:lpstr>
      <vt:lpstr>Introduction :</vt:lpstr>
      <vt:lpstr>PowerPoint Presentation</vt:lpstr>
      <vt:lpstr>Examples of Sentiment text :</vt:lpstr>
      <vt:lpstr>PowerPoint Presentation</vt:lpstr>
      <vt:lpstr>Why we need sentiment analysis :</vt:lpstr>
      <vt:lpstr>PowerPoint Presentation</vt:lpstr>
      <vt:lpstr>Project Overview and Scope</vt:lpstr>
      <vt:lpstr>PowerPoint Presentation</vt:lpstr>
      <vt:lpstr>Business Objective : </vt:lpstr>
      <vt:lpstr>Data Collection and Understanding</vt:lpstr>
      <vt:lpstr>Import all the necessary libraries</vt:lpstr>
      <vt:lpstr>Data Preprocessing</vt:lpstr>
      <vt:lpstr> Duplicate values    Null values</vt:lpstr>
      <vt:lpstr>Preprocessing text</vt:lpstr>
      <vt:lpstr>PowerPoint Presentation</vt:lpstr>
      <vt:lpstr>Training different models</vt:lpstr>
      <vt:lpstr>Multinomial Naive Bayes (NB)   Random Forest (RF)</vt:lpstr>
      <vt:lpstr>Testing now on data</vt:lpstr>
      <vt:lpstr>PowerPoint Presentation</vt:lpstr>
      <vt:lpstr>Web application :</vt:lpstr>
      <vt:lpstr>PowerPoint Presentation</vt:lpstr>
      <vt:lpstr>Conclusion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Krishna</dc:creator>
  <cp:lastModifiedBy>Subhash Motupalli</cp:lastModifiedBy>
  <cp:revision>3</cp:revision>
  <dcterms:created xsi:type="dcterms:W3CDTF">2024-03-30T12:58:13Z</dcterms:created>
  <dcterms:modified xsi:type="dcterms:W3CDTF">2024-04-02T16:53:43Z</dcterms:modified>
</cp:coreProperties>
</file>