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65625540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65625540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6562554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6562554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5625540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5625540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527d7f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527d7f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5625540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65625540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5625540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65625540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527d7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527d7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527d7f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527d7f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65625540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65625540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esearchgate.net/publication/259240183_A_Machine_Learning_Model_for_Stock_Market_Prediction#:~:text=The%20successful%20prediction%20of%20a,machine%20(LS%2DSVM)" TargetMode="External"/><Relationship Id="rId4" Type="http://schemas.openxmlformats.org/officeDocument/2006/relationships/hyperlink" Target="https://www.analyticsvidhya.com/blog/2020/10/reinforcement-learning-stock-price-prediction/" TargetMode="External"/><Relationship Id="rId5" Type="http://schemas.openxmlformats.org/officeDocument/2006/relationships/hyperlink" Target="https://www.youtube.com/watch?v=lncoLfue_Y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306700" y="1368075"/>
            <a:ext cx="4530600" cy="20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- Stock Price Forecasting	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54 - Harkishan Singh (2017233)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Stock market is a medium through which the financial and business activities around the companies are funded by the retail investors.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buy a stock of a company, a person will have to approach a stock broker where the investor asks for placement of his/her order on the stock exchange.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problem we are looking to solve is to predict the future prices of the stock using ML techniques so that we can get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good return on our investment.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863" y="3111026"/>
            <a:ext cx="2226275" cy="18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Collection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 price of stocks can be collected through several APIs available on the internet (yahoo-finance, google-finance).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financial data which can’t be collected directly from the APIs can be collected manually (EPS, EBIDTA, debt etc.)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050" y="2531776"/>
            <a:ext cx="5745900" cy="1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stock history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38" y="1017450"/>
            <a:ext cx="7649713" cy="38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(Long Term Short Memory) layers and dropout layers in a sequential model is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layer contains historical stock prices and financials of the company.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of the model is a single node → predicted stock price.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38" y="2533699"/>
            <a:ext cx="4878726" cy="24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graph shows strong relationship between EPS (Earnings per share) and stock price of Apple.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613" y="1843325"/>
            <a:ext cx="4210774" cy="31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the Dataset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575" y="1152450"/>
            <a:ext cx="26289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075" y="1996700"/>
            <a:ext cx="3836537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window size of 10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6244"/>
            <a:ext cx="9144000" cy="130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	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https://www.researchgate.net/publication/259240183_A_Machine_Learning_Model_for_Stock_Market_Prediction#:~:text=The%20successful%20prediction%20of%20a,machine%20(LS%2DSVM)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https://www.analyticsvidhya.com/blog/2020/10/reinforcement-learning-stock-price-prediction/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https://www.youtube.com/watch?v=lncoLfue_Y4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