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7E64-2F08-4DA8-8065-ACFB5164D48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EA0A-8D0A-4E3D-8417-C4327F036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4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7E64-2F08-4DA8-8065-ACFB5164D48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EA0A-8D0A-4E3D-8417-C4327F036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7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7E64-2F08-4DA8-8065-ACFB5164D48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EA0A-8D0A-4E3D-8417-C4327F036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5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7E64-2F08-4DA8-8065-ACFB5164D48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EA0A-8D0A-4E3D-8417-C4327F036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7E64-2F08-4DA8-8065-ACFB5164D48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EA0A-8D0A-4E3D-8417-C4327F036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3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7E64-2F08-4DA8-8065-ACFB5164D48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EA0A-8D0A-4E3D-8417-C4327F036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4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7E64-2F08-4DA8-8065-ACFB5164D48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EA0A-8D0A-4E3D-8417-C4327F036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9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7E64-2F08-4DA8-8065-ACFB5164D48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EA0A-8D0A-4E3D-8417-C4327F036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7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7E64-2F08-4DA8-8065-ACFB5164D48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EA0A-8D0A-4E3D-8417-C4327F036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7E64-2F08-4DA8-8065-ACFB5164D48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EA0A-8D0A-4E3D-8417-C4327F036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7E64-2F08-4DA8-8065-ACFB5164D48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EA0A-8D0A-4E3D-8417-C4327F036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8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E7E64-2F08-4DA8-8065-ACFB5164D48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1EA0A-8D0A-4E3D-8417-C4327F036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1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3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443" y="1600200"/>
            <a:ext cx="616111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269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Node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474" y="1600200"/>
            <a:ext cx="720105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87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8314"/>
            <a:ext cx="8229600" cy="4489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376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Class Diagrams</vt:lpstr>
      <vt:lpstr>Entity</vt:lpstr>
      <vt:lpstr>Scene Node</vt:lpstr>
      <vt:lpstr>World</vt:lpstr>
    </vt:vector>
  </TitlesOfParts>
  <Company>RBC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Diagrams</dc:title>
  <dc:creator>Hooman Salamat</dc:creator>
  <cp:keywords>Unclassified</cp:keywords>
  <cp:lastModifiedBy>Hooman Salamat</cp:lastModifiedBy>
  <cp:revision>6</cp:revision>
  <dcterms:created xsi:type="dcterms:W3CDTF">2018-03-07T15:51:47Z</dcterms:created>
  <dcterms:modified xsi:type="dcterms:W3CDTF">2018-03-08T16:18:08Z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c34ce602-46e1-450a-862c-6b2a3b4dcc09</vt:lpwstr>
  </property>
  <property fmtid="{D5CDD505-2E9C-101B-9397-08002B2CF9AE}" pid="3" name="Classification">
    <vt:lpwstr>Null</vt:lpwstr>
  </property>
</Properties>
</file>