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ABB78-0707-4B4F-AFC9-FC7DF9BAA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167" r="-1" b="6558"/>
          <a:stretch/>
        </p:blipFill>
        <p:spPr>
          <a:xfrm>
            <a:off x="20" y="18381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E61CBF-F7E1-EF49-A69B-9DA153EDF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Global Count </a:t>
            </a:r>
            <a:r>
              <a:rPr lang="en-US" sz="5400" dirty="0" err="1">
                <a:solidFill>
                  <a:srgbClr val="FFFFFF"/>
                </a:solidFill>
              </a:rPr>
              <a:t>Datathon</a:t>
            </a:r>
            <a:endParaRPr lang="en-TR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A15CC-5A4D-0B49-B096-C5444976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TR" sz="2200" dirty="0">
                <a:solidFill>
                  <a:srgbClr val="FFFFFF"/>
                </a:solidFill>
              </a:rPr>
              <a:t> 2021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D5FC9AE-913B-8B40-823B-896C47FFD9D1}"/>
              </a:ext>
            </a:extLst>
          </p:cNvPr>
          <p:cNvSpPr txBox="1"/>
          <p:nvPr/>
        </p:nvSpPr>
        <p:spPr>
          <a:xfrm>
            <a:off x="8910188" y="5188418"/>
            <a:ext cx="21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R" dirty="0">
                <a:solidFill>
                  <a:schemeClr val="bg1"/>
                </a:solidFill>
              </a:rPr>
              <a:t>H. Serdar Altan</a:t>
            </a:r>
          </a:p>
          <a:p>
            <a:pPr algn="r"/>
            <a:r>
              <a:rPr lang="en-TR" dirty="0">
                <a:solidFill>
                  <a:schemeClr val="bg1"/>
                </a:solidFill>
              </a:rPr>
              <a:t>January 29, 2022</a:t>
            </a:r>
          </a:p>
        </p:txBody>
      </p:sp>
    </p:spTree>
    <p:extLst>
      <p:ext uri="{BB962C8B-B14F-4D97-AF65-F5344CB8AC3E}">
        <p14:creationId xmlns:p14="http://schemas.microsoft.com/office/powerpoint/2010/main" val="364567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6B97CC-45A0-C744-976E-E5706438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661" y="647700"/>
            <a:ext cx="6500677" cy="5588000"/>
          </a:xfrm>
        </p:spPr>
      </p:pic>
    </p:spTree>
    <p:extLst>
      <p:ext uri="{BB962C8B-B14F-4D97-AF65-F5344CB8AC3E}">
        <p14:creationId xmlns:p14="http://schemas.microsoft.com/office/powerpoint/2010/main" val="40808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2D813E-42FF-514D-B8CE-119F2E882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751" y="647700"/>
            <a:ext cx="6430498" cy="5588000"/>
          </a:xfrm>
        </p:spPr>
      </p:pic>
    </p:spTree>
    <p:extLst>
      <p:ext uri="{BB962C8B-B14F-4D97-AF65-F5344CB8AC3E}">
        <p14:creationId xmlns:p14="http://schemas.microsoft.com/office/powerpoint/2010/main" val="234411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00AAAD7-FFAC-E046-A911-8B36B7A9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619" y="647700"/>
            <a:ext cx="5248762" cy="5588000"/>
          </a:xfrm>
        </p:spPr>
      </p:pic>
    </p:spTree>
    <p:extLst>
      <p:ext uri="{BB962C8B-B14F-4D97-AF65-F5344CB8AC3E}">
        <p14:creationId xmlns:p14="http://schemas.microsoft.com/office/powerpoint/2010/main" val="15594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3B0BB3D2-0645-D24F-AC72-83C2B2EF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194" y="647700"/>
            <a:ext cx="6931611" cy="5588000"/>
          </a:xfrm>
        </p:spPr>
      </p:pic>
    </p:spTree>
    <p:extLst>
      <p:ext uri="{BB962C8B-B14F-4D97-AF65-F5344CB8AC3E}">
        <p14:creationId xmlns:p14="http://schemas.microsoft.com/office/powerpoint/2010/main" val="288823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6A583BF-5EFB-294C-9095-9C6C59617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0" y="647700"/>
            <a:ext cx="9893300" cy="5588000"/>
          </a:xfrm>
        </p:spPr>
      </p:pic>
    </p:spTree>
    <p:extLst>
      <p:ext uri="{BB962C8B-B14F-4D97-AF65-F5344CB8AC3E}">
        <p14:creationId xmlns:p14="http://schemas.microsoft.com/office/powerpoint/2010/main" val="196038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764CD88-4A4A-7448-A4CC-70E5A7E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80" y="647700"/>
            <a:ext cx="7152640" cy="5588000"/>
          </a:xfrm>
        </p:spPr>
      </p:pic>
    </p:spTree>
    <p:extLst>
      <p:ext uri="{BB962C8B-B14F-4D97-AF65-F5344CB8AC3E}">
        <p14:creationId xmlns:p14="http://schemas.microsoft.com/office/powerpoint/2010/main" val="203492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46C3CF41-9A0B-9542-8B42-DB9EE516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866" y="647700"/>
            <a:ext cx="6900267" cy="5588000"/>
          </a:xfrm>
        </p:spPr>
      </p:pic>
    </p:spTree>
    <p:extLst>
      <p:ext uri="{BB962C8B-B14F-4D97-AF65-F5344CB8AC3E}">
        <p14:creationId xmlns:p14="http://schemas.microsoft.com/office/powerpoint/2010/main" val="22038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626A168D-DC47-8F48-83D8-1FB2ECB1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396" y="647700"/>
            <a:ext cx="5085207" cy="558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01023-780F-F04A-A2BE-8F773740B996}"/>
              </a:ext>
            </a:extLst>
          </p:cNvPr>
          <p:cNvSpPr txBox="1"/>
          <p:nvPr/>
        </p:nvSpPr>
        <p:spPr>
          <a:xfrm>
            <a:off x="838200" y="6441897"/>
            <a:ext cx="750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</a:t>
            </a:r>
            <a:r>
              <a:rPr lang="en-US" sz="1000" dirty="0" err="1"/>
              <a:t>hsaltan</a:t>
            </a:r>
            <a:r>
              <a:rPr lang="en-US" sz="1000" dirty="0"/>
              <a:t>/Visualizations/blob/main/Analytics/2021%20Global%20Count/</a:t>
            </a:r>
            <a:r>
              <a:rPr lang="en-US" sz="1000" dirty="0" err="1"/>
              <a:t>Global_Count.ipynb</a:t>
            </a:r>
            <a:endParaRPr lang="en-TR" sz="1000" dirty="0"/>
          </a:p>
        </p:txBody>
      </p:sp>
    </p:spTree>
    <p:extLst>
      <p:ext uri="{BB962C8B-B14F-4D97-AF65-F5344CB8AC3E}">
        <p14:creationId xmlns:p14="http://schemas.microsoft.com/office/powerpoint/2010/main" val="39596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55CD02-9878-5741-8438-0DE61082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957" y="647700"/>
            <a:ext cx="6014085" cy="5588000"/>
          </a:xfrm>
        </p:spPr>
      </p:pic>
    </p:spTree>
    <p:extLst>
      <p:ext uri="{BB962C8B-B14F-4D97-AF65-F5344CB8AC3E}">
        <p14:creationId xmlns:p14="http://schemas.microsoft.com/office/powerpoint/2010/main" val="19135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5BE385-0B06-174D-A12B-8B1AC1F14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799" y="647700"/>
            <a:ext cx="5868401" cy="5588000"/>
          </a:xfrm>
        </p:spPr>
      </p:pic>
    </p:spTree>
    <p:extLst>
      <p:ext uri="{BB962C8B-B14F-4D97-AF65-F5344CB8AC3E}">
        <p14:creationId xmlns:p14="http://schemas.microsoft.com/office/powerpoint/2010/main" val="1657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indoor, display&#10;&#10;Description automatically generated">
            <a:extLst>
              <a:ext uri="{FF2B5EF4-FFF2-40B4-BE49-F238E27FC236}">
                <a16:creationId xmlns:a16="http://schemas.microsoft.com/office/drawing/2014/main" id="{961075B1-7C9F-8041-BFB5-B8A190E4B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286" y="647700"/>
            <a:ext cx="5619428" cy="5588000"/>
          </a:xfrm>
        </p:spPr>
      </p:pic>
    </p:spTree>
    <p:extLst>
      <p:ext uri="{BB962C8B-B14F-4D97-AF65-F5344CB8AC3E}">
        <p14:creationId xmlns:p14="http://schemas.microsoft.com/office/powerpoint/2010/main" val="348553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E23AEFE8-C3BD-C946-B970-8BEA063C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239" y="647700"/>
            <a:ext cx="6103521" cy="5588000"/>
          </a:xfrm>
        </p:spPr>
      </p:pic>
    </p:spTree>
    <p:extLst>
      <p:ext uri="{BB962C8B-B14F-4D97-AF65-F5344CB8AC3E}">
        <p14:creationId xmlns:p14="http://schemas.microsoft.com/office/powerpoint/2010/main" val="20629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45D36E-36AD-A24E-B0A5-EE062068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50" y="647700"/>
            <a:ext cx="6327899" cy="5588000"/>
          </a:xfrm>
        </p:spPr>
      </p:pic>
    </p:spTree>
    <p:extLst>
      <p:ext uri="{BB962C8B-B14F-4D97-AF65-F5344CB8AC3E}">
        <p14:creationId xmlns:p14="http://schemas.microsoft.com/office/powerpoint/2010/main" val="20553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A8A13A8-9D26-A043-8FDE-2BE94A85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865" y="647700"/>
            <a:ext cx="6242270" cy="5588000"/>
          </a:xfrm>
        </p:spPr>
      </p:pic>
    </p:spTree>
    <p:extLst>
      <p:ext uri="{BB962C8B-B14F-4D97-AF65-F5344CB8AC3E}">
        <p14:creationId xmlns:p14="http://schemas.microsoft.com/office/powerpoint/2010/main" val="248539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FA9EA29C-CD43-674A-9B82-57D28BE89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429" y="647700"/>
            <a:ext cx="6009142" cy="5588000"/>
          </a:xfrm>
        </p:spPr>
      </p:pic>
    </p:spTree>
    <p:extLst>
      <p:ext uri="{BB962C8B-B14F-4D97-AF65-F5344CB8AC3E}">
        <p14:creationId xmlns:p14="http://schemas.microsoft.com/office/powerpoint/2010/main" val="360204253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</Words>
  <Application>Microsoft Macintosh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AvenirNext LT Pro Medium</vt:lpstr>
      <vt:lpstr>Sagona Book</vt:lpstr>
      <vt:lpstr>ExploreVTI</vt:lpstr>
      <vt:lpstr>Global Count Datathon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Count Datathon</dc:title>
  <dc:creator>Serdar H. ALTAN</dc:creator>
  <cp:lastModifiedBy>Serdar H. ALTAN</cp:lastModifiedBy>
  <cp:revision>5</cp:revision>
  <dcterms:created xsi:type="dcterms:W3CDTF">2022-01-29T14:02:12Z</dcterms:created>
  <dcterms:modified xsi:type="dcterms:W3CDTF">2022-01-29T16:52:00Z</dcterms:modified>
</cp:coreProperties>
</file>