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Garamond"/>
      <p:regular r:id="rId17"/>
      <p:bold r:id="rId18"/>
      <p:italic r:id="rId19"/>
      <p:boldItalic r:id="rId20"/>
    </p:embeddedFont>
    <p:embeddedFont>
      <p:font typeface="Spectral"/>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22" Type="http://schemas.openxmlformats.org/officeDocument/2006/relationships/font" Target="fonts/Spectral-bold.fntdata"/><Relationship Id="rId21" Type="http://schemas.openxmlformats.org/officeDocument/2006/relationships/font" Target="fonts/Spectral-regular.fntdata"/><Relationship Id="rId24" Type="http://schemas.openxmlformats.org/officeDocument/2006/relationships/font" Target="fonts/Spectral-boldItalic.fntdata"/><Relationship Id="rId23" Type="http://schemas.openxmlformats.org/officeDocument/2006/relationships/font" Target="fonts/Spectral-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slide" Target="slides/slide12.xml"/><Relationship Id="rId19" Type="http://schemas.openxmlformats.org/officeDocument/2006/relationships/font" Target="fonts/Garamond-italic.fntdata"/><Relationship Id="rId1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Garamond"/>
                <a:ea typeface="Garamond"/>
                <a:cs typeface="Garamond"/>
                <a:sym typeface="Garamond"/>
              </a:defRPr>
            </a:lvl1pPr>
            <a:lvl2pPr indent="-228600" lvl="1" marL="914400" marR="0" rtl="0" algn="l">
              <a:spcBef>
                <a:spcPts val="0"/>
              </a:spcBef>
              <a:spcAft>
                <a:spcPts val="0"/>
              </a:spcAft>
              <a:buSzPts val="1400"/>
              <a:buNone/>
              <a:defRPr b="0" i="0" sz="1200" u="none" cap="none" strike="noStrike">
                <a:latin typeface="Garamond"/>
                <a:ea typeface="Garamond"/>
                <a:cs typeface="Garamond"/>
                <a:sym typeface="Garamond"/>
              </a:defRPr>
            </a:lvl2pPr>
            <a:lvl3pPr indent="-228600" lvl="2" marL="1371600" marR="0" rtl="0" algn="l">
              <a:spcBef>
                <a:spcPts val="0"/>
              </a:spcBef>
              <a:spcAft>
                <a:spcPts val="0"/>
              </a:spcAft>
              <a:buSzPts val="1400"/>
              <a:buNone/>
              <a:defRPr b="0" i="0" sz="1200" u="none" cap="none" strike="noStrike">
                <a:latin typeface="Garamond"/>
                <a:ea typeface="Garamond"/>
                <a:cs typeface="Garamond"/>
                <a:sym typeface="Garamond"/>
              </a:defRPr>
            </a:lvl3pPr>
            <a:lvl4pPr indent="-228600" lvl="3" marL="1828800" marR="0" rtl="0" algn="l">
              <a:spcBef>
                <a:spcPts val="0"/>
              </a:spcBef>
              <a:spcAft>
                <a:spcPts val="0"/>
              </a:spcAft>
              <a:buSzPts val="1400"/>
              <a:buNone/>
              <a:defRPr b="0" i="0" sz="1200" u="none" cap="none" strike="noStrike">
                <a:latin typeface="Garamond"/>
                <a:ea typeface="Garamond"/>
                <a:cs typeface="Garamond"/>
                <a:sym typeface="Garamond"/>
              </a:defRPr>
            </a:lvl4pPr>
            <a:lvl5pPr indent="-228600" lvl="4" marL="2286000" marR="0" rtl="0" algn="l">
              <a:spcBef>
                <a:spcPts val="0"/>
              </a:spcBef>
              <a:spcAft>
                <a:spcPts val="0"/>
              </a:spcAft>
              <a:buSzPts val="1400"/>
              <a:buNone/>
              <a:defRPr b="0" i="0" sz="1200" u="none" cap="none" strike="noStrike">
                <a:latin typeface="Garamond"/>
                <a:ea typeface="Garamond"/>
                <a:cs typeface="Garamond"/>
                <a:sym typeface="Garamond"/>
              </a:defRPr>
            </a:lvl5pPr>
            <a:lvl6pPr indent="-228600" lvl="5" marL="2743200" marR="0" rtl="0" algn="l">
              <a:spcBef>
                <a:spcPts val="0"/>
              </a:spcBef>
              <a:spcAft>
                <a:spcPts val="0"/>
              </a:spcAft>
              <a:buSzPts val="1400"/>
              <a:buNone/>
              <a:defRPr b="0" i="0" sz="1200" u="none" cap="none" strike="noStrike">
                <a:latin typeface="Garamond"/>
                <a:ea typeface="Garamond"/>
                <a:cs typeface="Garamond"/>
                <a:sym typeface="Garamond"/>
              </a:defRPr>
            </a:lvl6pPr>
            <a:lvl7pPr indent="-228600" lvl="6" marL="3200400" marR="0" rtl="0" algn="l">
              <a:spcBef>
                <a:spcPts val="0"/>
              </a:spcBef>
              <a:spcAft>
                <a:spcPts val="0"/>
              </a:spcAft>
              <a:buSzPts val="1400"/>
              <a:buNone/>
              <a:defRPr b="0" i="0" sz="1200" u="none" cap="none" strike="noStrike">
                <a:latin typeface="Garamond"/>
                <a:ea typeface="Garamond"/>
                <a:cs typeface="Garamond"/>
                <a:sym typeface="Garamond"/>
              </a:defRPr>
            </a:lvl7pPr>
            <a:lvl8pPr indent="-228600" lvl="7" marL="3657600" marR="0" rtl="0" algn="l">
              <a:spcBef>
                <a:spcPts val="0"/>
              </a:spcBef>
              <a:spcAft>
                <a:spcPts val="0"/>
              </a:spcAft>
              <a:buSzPts val="1400"/>
              <a:buNone/>
              <a:defRPr b="0" i="0" sz="1200" u="none" cap="none" strike="noStrike">
                <a:latin typeface="Garamond"/>
                <a:ea typeface="Garamond"/>
                <a:cs typeface="Garamond"/>
                <a:sym typeface="Garamond"/>
              </a:defRPr>
            </a:lvl8pPr>
            <a:lvl9pPr indent="-228600" lvl="8" marL="4114800" marR="0" rtl="0" algn="l">
              <a:spcBef>
                <a:spcPts val="0"/>
              </a:spcBef>
              <a:spcAft>
                <a:spcPts val="0"/>
              </a:spcAft>
              <a:buSzPts val="1400"/>
              <a:buNone/>
              <a:defRPr b="0" i="0" sz="1200" u="none" cap="none" strike="noStrike">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0fd78ecdf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0fd78ecdf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0fd78ecd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0fd78ecdf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grpSp>
        <p:nvGrpSpPr>
          <p:cNvPr id="15" name="Google Shape;15;p2"/>
          <p:cNvGrpSpPr/>
          <p:nvPr/>
        </p:nvGrpSpPr>
        <p:grpSpPr>
          <a:xfrm>
            <a:off x="-16936" y="0"/>
            <a:ext cx="12231163" cy="6856216"/>
            <a:chOff x="-1" y="0"/>
            <a:chExt cx="12231161" cy="6856215"/>
          </a:xfrm>
        </p:grpSpPr>
        <p:pic>
          <p:nvPicPr>
            <p:cNvPr descr="Picture 15" id="16" name="Google Shape;16;p2"/>
            <p:cNvPicPr preferRelativeResize="0"/>
            <p:nvPr/>
          </p:nvPicPr>
          <p:blipFill rotWithShape="1">
            <a:blip r:embed="rId2">
              <a:alphaModFix/>
            </a:blip>
            <a:srcRect b="0" l="0" r="0" t="0"/>
            <a:stretch/>
          </p:blipFill>
          <p:spPr>
            <a:xfrm>
              <a:off x="16933" y="0"/>
              <a:ext cx="12188826" cy="6856215"/>
            </a:xfrm>
            <a:prstGeom prst="rect">
              <a:avLst/>
            </a:prstGeom>
            <a:noFill/>
            <a:ln>
              <a:noFill/>
            </a:ln>
          </p:spPr>
        </p:pic>
        <p:sp>
          <p:nvSpPr>
            <p:cNvPr id="17" name="Google Shape;17;p2"/>
            <p:cNvSpPr/>
            <p:nvPr/>
          </p:nvSpPr>
          <p:spPr>
            <a:xfrm>
              <a:off x="2345265" y="1540930"/>
              <a:ext cx="7543803" cy="3835403"/>
            </a:xfrm>
            <a:prstGeom prst="rect">
              <a:avLst/>
            </a:prstGeom>
            <a:noFill/>
            <a:ln cap="flat" cmpd="sng" w="15875">
              <a:solidFill>
                <a:schemeClr val="accent1"/>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Garamond"/>
                <a:buNone/>
              </a:pPr>
              <a:r>
                <a:t/>
              </a:r>
              <a:endParaRPr b="0" i="0" sz="1800" u="none" cap="none" strike="noStrike">
                <a:solidFill>
                  <a:srgbClr val="000000"/>
                </a:solidFill>
                <a:latin typeface="Garamond"/>
                <a:ea typeface="Garamond"/>
                <a:cs typeface="Garamond"/>
                <a:sym typeface="Garamond"/>
              </a:endParaRPr>
            </a:p>
          </p:txBody>
        </p:sp>
        <p:pic>
          <p:nvPicPr>
            <p:cNvPr descr="Picture 16" id="18" name="Google Shape;18;p2"/>
            <p:cNvPicPr preferRelativeResize="0"/>
            <p:nvPr/>
          </p:nvPicPr>
          <p:blipFill rotWithShape="1">
            <a:blip r:embed="rId3">
              <a:alphaModFix/>
            </a:blip>
            <a:srcRect b="0" l="0" r="0" t="0"/>
            <a:stretch/>
          </p:blipFill>
          <p:spPr>
            <a:xfrm>
              <a:off x="-1" y="3147609"/>
              <a:ext cx="2478025" cy="612649"/>
            </a:xfrm>
            <a:prstGeom prst="rect">
              <a:avLst/>
            </a:prstGeom>
            <a:noFill/>
            <a:ln>
              <a:noFill/>
            </a:ln>
          </p:spPr>
        </p:pic>
        <p:pic>
          <p:nvPicPr>
            <p:cNvPr descr="Picture 19" id="19" name="Google Shape;19;p2"/>
            <p:cNvPicPr preferRelativeResize="0"/>
            <p:nvPr/>
          </p:nvPicPr>
          <p:blipFill rotWithShape="1">
            <a:blip r:embed="rId3">
              <a:alphaModFix/>
            </a:blip>
            <a:srcRect b="0" l="0" r="0" t="0"/>
            <a:stretch/>
          </p:blipFill>
          <p:spPr>
            <a:xfrm>
              <a:off x="9753135" y="3147609"/>
              <a:ext cx="2478025" cy="612649"/>
            </a:xfrm>
            <a:prstGeom prst="rect">
              <a:avLst/>
            </a:prstGeom>
            <a:noFill/>
            <a:ln>
              <a:noFill/>
            </a:ln>
          </p:spPr>
        </p:pic>
      </p:grpSp>
      <p:sp>
        <p:nvSpPr>
          <p:cNvPr id="20" name="Google Shape;20;p2"/>
          <p:cNvSpPr txBox="1"/>
          <p:nvPr>
            <p:ph type="title"/>
          </p:nvPr>
        </p:nvSpPr>
        <p:spPr>
          <a:xfrm>
            <a:off x="2692398" y="1871130"/>
            <a:ext cx="6815670" cy="1515534"/>
          </a:xfrm>
          <a:prstGeom prst="rect">
            <a:avLst/>
          </a:prstGeom>
          <a:noFill/>
          <a:ln>
            <a:noFill/>
          </a:ln>
        </p:spPr>
        <p:txBody>
          <a:bodyPr anchorCtr="0" anchor="b" bIns="45700" lIns="45700" spcFirstLastPara="1" rIns="45700" wrap="square" tIns="45700">
            <a:normAutofit/>
          </a:bodyPr>
          <a:lstStyle>
            <a:lvl1pPr lvl="0" algn="ctr">
              <a:lnSpc>
                <a:spcPct val="100000"/>
              </a:lnSpc>
              <a:spcBef>
                <a:spcPts val="0"/>
              </a:spcBef>
              <a:spcAft>
                <a:spcPts val="0"/>
              </a:spcAft>
              <a:buClr>
                <a:srgbClr val="262626"/>
              </a:buClr>
              <a:buSzPts val="5400"/>
              <a:buFont typeface="Garamond"/>
              <a:buNone/>
              <a:defRPr sz="54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21" name="Google Shape;21;p2"/>
          <p:cNvSpPr txBox="1"/>
          <p:nvPr>
            <p:ph idx="1" type="body"/>
          </p:nvPr>
        </p:nvSpPr>
        <p:spPr>
          <a:xfrm>
            <a:off x="2692398" y="3657596"/>
            <a:ext cx="6815670" cy="1320803"/>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2100"/>
              <a:buFont typeface="Garamond"/>
              <a:buNone/>
              <a:defRPr sz="2100">
                <a:solidFill>
                  <a:srgbClr val="000000"/>
                </a:solidFill>
              </a:defRPr>
            </a:lvl1pPr>
            <a:lvl2pPr indent="-228600" lvl="1" marL="914400" algn="ctr">
              <a:lnSpc>
                <a:spcPct val="100000"/>
              </a:lnSpc>
              <a:spcBef>
                <a:spcPts val="600"/>
              </a:spcBef>
              <a:spcAft>
                <a:spcPts val="0"/>
              </a:spcAft>
              <a:buClr>
                <a:srgbClr val="000000"/>
              </a:buClr>
              <a:buSzPts val="2100"/>
              <a:buFont typeface="Garamond"/>
              <a:buNone/>
              <a:defRPr sz="2100">
                <a:solidFill>
                  <a:srgbClr val="000000"/>
                </a:solidFill>
              </a:defRPr>
            </a:lvl2pPr>
            <a:lvl3pPr indent="-228600" lvl="2" marL="1371600" algn="ctr">
              <a:lnSpc>
                <a:spcPct val="100000"/>
              </a:lnSpc>
              <a:spcBef>
                <a:spcPts val="600"/>
              </a:spcBef>
              <a:spcAft>
                <a:spcPts val="0"/>
              </a:spcAft>
              <a:buClr>
                <a:srgbClr val="000000"/>
              </a:buClr>
              <a:buSzPts val="2100"/>
              <a:buFont typeface="Garamond"/>
              <a:buNone/>
              <a:defRPr sz="2100">
                <a:solidFill>
                  <a:srgbClr val="000000"/>
                </a:solidFill>
              </a:defRPr>
            </a:lvl3pPr>
            <a:lvl4pPr indent="-228600" lvl="3" marL="1828800" algn="ctr">
              <a:lnSpc>
                <a:spcPct val="100000"/>
              </a:lnSpc>
              <a:spcBef>
                <a:spcPts val="600"/>
              </a:spcBef>
              <a:spcAft>
                <a:spcPts val="0"/>
              </a:spcAft>
              <a:buClr>
                <a:srgbClr val="000000"/>
              </a:buClr>
              <a:buSzPts val="2100"/>
              <a:buFont typeface="Garamond"/>
              <a:buNone/>
              <a:defRPr sz="2100">
                <a:solidFill>
                  <a:srgbClr val="000000"/>
                </a:solidFill>
              </a:defRPr>
            </a:lvl4pPr>
            <a:lvl5pPr indent="-228600" lvl="4" marL="2286000" algn="ctr">
              <a:lnSpc>
                <a:spcPct val="100000"/>
              </a:lnSpc>
              <a:spcBef>
                <a:spcPts val="600"/>
              </a:spcBef>
              <a:spcAft>
                <a:spcPts val="0"/>
              </a:spcAft>
              <a:buClr>
                <a:srgbClr val="000000"/>
              </a:buClr>
              <a:buSzPts val="2100"/>
              <a:buFont typeface="Garamond"/>
              <a:buNone/>
              <a:defRPr sz="2100">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22" name="Google Shape;22;p2"/>
          <p:cNvCxnSpPr/>
          <p:nvPr/>
        </p:nvCxnSpPr>
        <p:spPr>
          <a:xfrm>
            <a:off x="2692399" y="3522131"/>
            <a:ext cx="6815667" cy="1"/>
          </a:xfrm>
          <a:prstGeom prst="straightConnector1">
            <a:avLst/>
          </a:prstGeom>
          <a:noFill/>
          <a:ln cap="flat" cmpd="sng" w="15875">
            <a:solidFill>
              <a:schemeClr val="accent1"/>
            </a:solidFill>
            <a:prstDash val="solid"/>
            <a:round/>
            <a:headEnd len="sm" w="sm" type="none"/>
            <a:tailEnd len="sm" w="sm" type="none"/>
          </a:ln>
        </p:spPr>
      </p:cxnSp>
      <p:sp>
        <p:nvSpPr>
          <p:cNvPr id="23" name="Google Shape;23;p2"/>
          <p:cNvSpPr txBox="1"/>
          <p:nvPr>
            <p:ph idx="12" type="sldNum"/>
          </p:nvPr>
        </p:nvSpPr>
        <p:spPr>
          <a:xfrm>
            <a:off x="9284864" y="5055443"/>
            <a:ext cx="223203"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7" name="Shape 67"/>
        <p:cNvGrpSpPr/>
        <p:nvPr/>
      </p:nvGrpSpPr>
      <p:grpSpPr>
        <a:xfrm>
          <a:off x="0" y="0"/>
          <a:ext cx="0" cy="0"/>
          <a:chOff x="0" y="0"/>
          <a:chExt cx="0" cy="0"/>
        </a:xfrm>
      </p:grpSpPr>
      <p:sp>
        <p:nvSpPr>
          <p:cNvPr id="68" name="Google Shape;68;p11"/>
          <p:cNvSpPr txBox="1"/>
          <p:nvPr>
            <p:ph type="title"/>
          </p:nvPr>
        </p:nvSpPr>
        <p:spPr>
          <a:xfrm>
            <a:off x="1295400" y="4815414"/>
            <a:ext cx="9609668" cy="566739"/>
          </a:xfrm>
          <a:prstGeom prst="rect">
            <a:avLst/>
          </a:prstGeom>
          <a:noFill/>
          <a:ln>
            <a:noFill/>
          </a:ln>
        </p:spPr>
        <p:txBody>
          <a:bodyPr anchorCtr="0" anchor="b" bIns="45700" lIns="45700" spcFirstLastPara="1" rIns="45700" wrap="square" tIns="45700">
            <a:normAutofit/>
          </a:bodyPr>
          <a:lstStyle>
            <a:lvl1pPr lvl="0" algn="ctr">
              <a:lnSpc>
                <a:spcPct val="100000"/>
              </a:lnSpc>
              <a:spcBef>
                <a:spcPts val="0"/>
              </a:spcBef>
              <a:spcAft>
                <a:spcPts val="0"/>
              </a:spcAft>
              <a:buClr>
                <a:srgbClr val="262626"/>
              </a:buClr>
              <a:buSzPts val="2400"/>
              <a:buFont typeface="Garamond"/>
              <a:buNone/>
              <a:defRPr sz="24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69" name="Google Shape;69;p11"/>
          <p:cNvSpPr/>
          <p:nvPr>
            <p:ph idx="2" type="pic"/>
          </p:nvPr>
        </p:nvSpPr>
        <p:spPr>
          <a:xfrm>
            <a:off x="1041426" y="1041399"/>
            <a:ext cx="10105974" cy="3335869"/>
          </a:xfrm>
          <a:prstGeom prst="rect">
            <a:avLst/>
          </a:prstGeom>
          <a:noFill/>
          <a:ln cap="flat" cmpd="sng" w="57150">
            <a:solidFill>
              <a:srgbClr val="808080"/>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9pPr>
          </a:lstStyle>
          <a:p/>
        </p:txBody>
      </p:sp>
      <p:sp>
        <p:nvSpPr>
          <p:cNvPr id="70" name="Google Shape;70;p11"/>
          <p:cNvSpPr txBox="1"/>
          <p:nvPr>
            <p:ph idx="1" type="body"/>
          </p:nvPr>
        </p:nvSpPr>
        <p:spPr>
          <a:xfrm>
            <a:off x="1295400" y="5382152"/>
            <a:ext cx="9609668" cy="493713"/>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262626"/>
              </a:buClr>
              <a:buSzPts val="1400"/>
              <a:buFont typeface="Garamond"/>
              <a:buNone/>
              <a:defRPr sz="1400"/>
            </a:lvl1pPr>
            <a:lvl2pPr indent="-228600" lvl="1" marL="914400" algn="ctr">
              <a:lnSpc>
                <a:spcPct val="100000"/>
              </a:lnSpc>
              <a:spcBef>
                <a:spcPts val="600"/>
              </a:spcBef>
              <a:spcAft>
                <a:spcPts val="0"/>
              </a:spcAft>
              <a:buClr>
                <a:srgbClr val="262626"/>
              </a:buClr>
              <a:buSzPts val="1400"/>
              <a:buFont typeface="Garamond"/>
              <a:buNone/>
              <a:defRPr sz="1400"/>
            </a:lvl2pPr>
            <a:lvl3pPr indent="-228600" lvl="2" marL="1371600" algn="ctr">
              <a:lnSpc>
                <a:spcPct val="100000"/>
              </a:lnSpc>
              <a:spcBef>
                <a:spcPts val="600"/>
              </a:spcBef>
              <a:spcAft>
                <a:spcPts val="0"/>
              </a:spcAft>
              <a:buClr>
                <a:srgbClr val="262626"/>
              </a:buClr>
              <a:buSzPts val="1400"/>
              <a:buFont typeface="Garamond"/>
              <a:buNone/>
              <a:defRPr sz="1400"/>
            </a:lvl3pPr>
            <a:lvl4pPr indent="-228600" lvl="3" marL="1828800" algn="ctr">
              <a:lnSpc>
                <a:spcPct val="100000"/>
              </a:lnSpc>
              <a:spcBef>
                <a:spcPts val="600"/>
              </a:spcBef>
              <a:spcAft>
                <a:spcPts val="0"/>
              </a:spcAft>
              <a:buClr>
                <a:srgbClr val="262626"/>
              </a:buClr>
              <a:buSzPts val="1400"/>
              <a:buFont typeface="Garamond"/>
              <a:buNone/>
              <a:defRPr sz="1400"/>
            </a:lvl4pPr>
            <a:lvl5pPr indent="-228600" lvl="4" marL="2286000" algn="ctr">
              <a:lnSpc>
                <a:spcPct val="100000"/>
              </a:lnSpc>
              <a:spcBef>
                <a:spcPts val="600"/>
              </a:spcBef>
              <a:spcAft>
                <a:spcPts val="0"/>
              </a:spcAft>
              <a:buClr>
                <a:srgbClr val="262626"/>
              </a:buClr>
              <a:buSzPts val="1400"/>
              <a:buFont typeface="Garamond"/>
              <a:buNone/>
              <a:defRPr sz="1400"/>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71" name="Google Shape;71;p11"/>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2" name="Shape 72"/>
        <p:cNvGrpSpPr/>
        <p:nvPr/>
      </p:nvGrpSpPr>
      <p:grpSpPr>
        <a:xfrm>
          <a:off x="0" y="0"/>
          <a:ext cx="0" cy="0"/>
          <a:chOff x="0" y="0"/>
          <a:chExt cx="0" cy="0"/>
        </a:xfrm>
      </p:grpSpPr>
      <p:sp>
        <p:nvSpPr>
          <p:cNvPr id="73" name="Google Shape;73;p12"/>
          <p:cNvSpPr txBox="1"/>
          <p:nvPr>
            <p:ph type="title"/>
          </p:nvPr>
        </p:nvSpPr>
        <p:spPr>
          <a:xfrm>
            <a:off x="1303867" y="982132"/>
            <a:ext cx="9592734" cy="295486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3200"/>
              <a:buFont typeface="Garamond"/>
              <a:buNone/>
              <a:defRPr sz="32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74" name="Google Shape;74;p12"/>
          <p:cNvSpPr txBox="1"/>
          <p:nvPr>
            <p:ph idx="1" type="body"/>
          </p:nvPr>
        </p:nvSpPr>
        <p:spPr>
          <a:xfrm>
            <a:off x="1303867" y="4343398"/>
            <a:ext cx="9592734" cy="1532468"/>
          </a:xfrm>
          <a:prstGeom prst="rect">
            <a:avLst/>
          </a:prstGeom>
          <a:noFill/>
          <a:ln>
            <a:noFill/>
          </a:ln>
        </p:spPr>
        <p:txBody>
          <a:bodyPr anchorCtr="0" anchor="ctr"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2000"/>
              <a:buFont typeface="Garamond"/>
              <a:buNone/>
              <a:defRPr sz="2000">
                <a:solidFill>
                  <a:srgbClr val="000000"/>
                </a:solidFill>
              </a:defRPr>
            </a:lvl1pPr>
            <a:lvl2pPr indent="-228600" lvl="1" marL="914400" algn="ctr">
              <a:lnSpc>
                <a:spcPct val="100000"/>
              </a:lnSpc>
              <a:spcBef>
                <a:spcPts val="600"/>
              </a:spcBef>
              <a:spcAft>
                <a:spcPts val="0"/>
              </a:spcAft>
              <a:buClr>
                <a:srgbClr val="000000"/>
              </a:buClr>
              <a:buSzPts val="2000"/>
              <a:buFont typeface="Garamond"/>
              <a:buNone/>
              <a:defRPr sz="2000">
                <a:solidFill>
                  <a:srgbClr val="000000"/>
                </a:solidFill>
              </a:defRPr>
            </a:lvl2pPr>
            <a:lvl3pPr indent="-228600" lvl="2" marL="1371600" algn="ctr">
              <a:lnSpc>
                <a:spcPct val="100000"/>
              </a:lnSpc>
              <a:spcBef>
                <a:spcPts val="600"/>
              </a:spcBef>
              <a:spcAft>
                <a:spcPts val="0"/>
              </a:spcAft>
              <a:buClr>
                <a:srgbClr val="000000"/>
              </a:buClr>
              <a:buSzPts val="2000"/>
              <a:buFont typeface="Garamond"/>
              <a:buNone/>
              <a:defRPr sz="2000">
                <a:solidFill>
                  <a:srgbClr val="000000"/>
                </a:solidFill>
              </a:defRPr>
            </a:lvl3pPr>
            <a:lvl4pPr indent="-228600" lvl="3" marL="1828800" algn="ctr">
              <a:lnSpc>
                <a:spcPct val="100000"/>
              </a:lnSpc>
              <a:spcBef>
                <a:spcPts val="600"/>
              </a:spcBef>
              <a:spcAft>
                <a:spcPts val="0"/>
              </a:spcAft>
              <a:buClr>
                <a:srgbClr val="000000"/>
              </a:buClr>
              <a:buSzPts val="2000"/>
              <a:buFont typeface="Garamond"/>
              <a:buNone/>
              <a:defRPr sz="2000">
                <a:solidFill>
                  <a:srgbClr val="000000"/>
                </a:solidFill>
              </a:defRPr>
            </a:lvl4pPr>
            <a:lvl5pPr indent="-228600" lvl="4" marL="2286000" algn="ctr">
              <a:lnSpc>
                <a:spcPct val="100000"/>
              </a:lnSpc>
              <a:spcBef>
                <a:spcPts val="600"/>
              </a:spcBef>
              <a:spcAft>
                <a:spcPts val="0"/>
              </a:spcAft>
              <a:buClr>
                <a:srgbClr val="000000"/>
              </a:buClr>
              <a:buSzPts val="2000"/>
              <a:buFont typeface="Garamond"/>
              <a:buNone/>
              <a:defRPr sz="2000">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75" name="Google Shape;75;p12"/>
          <p:cNvCxnSpPr/>
          <p:nvPr/>
        </p:nvCxnSpPr>
        <p:spPr>
          <a:xfrm>
            <a:off x="1396169" y="4140198"/>
            <a:ext cx="9407299" cy="1"/>
          </a:xfrm>
          <a:prstGeom prst="straightConnector1">
            <a:avLst/>
          </a:prstGeom>
          <a:noFill/>
          <a:ln cap="flat" cmpd="sng" w="15875">
            <a:solidFill>
              <a:schemeClr val="accent1"/>
            </a:solidFill>
            <a:prstDash val="solid"/>
            <a:round/>
            <a:headEnd len="sm" w="sm" type="none"/>
            <a:tailEnd len="sm" w="sm" type="none"/>
          </a:ln>
        </p:spPr>
      </p:cxnSp>
      <p:sp>
        <p:nvSpPr>
          <p:cNvPr id="76" name="Google Shape;76;p12"/>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77" name="Shape 77"/>
        <p:cNvGrpSpPr/>
        <p:nvPr/>
      </p:nvGrpSpPr>
      <p:grpSpPr>
        <a:xfrm>
          <a:off x="0" y="0"/>
          <a:ext cx="0" cy="0"/>
          <a:chOff x="0" y="0"/>
          <a:chExt cx="0" cy="0"/>
        </a:xfrm>
      </p:grpSpPr>
      <p:sp>
        <p:nvSpPr>
          <p:cNvPr id="78" name="Google Shape;78;p13"/>
          <p:cNvSpPr txBox="1"/>
          <p:nvPr>
            <p:ph type="title"/>
          </p:nvPr>
        </p:nvSpPr>
        <p:spPr>
          <a:xfrm>
            <a:off x="1446212" y="982132"/>
            <a:ext cx="9296399" cy="237066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3200"/>
              <a:buFont typeface="Garamond"/>
              <a:buNone/>
              <a:defRPr sz="3200">
                <a:solidFill>
                  <a:srgbClr val="000000"/>
                </a:solidFill>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79" name="Google Shape;79;p13"/>
          <p:cNvSpPr txBox="1"/>
          <p:nvPr>
            <p:ph idx="1" type="body"/>
          </p:nvPr>
        </p:nvSpPr>
        <p:spPr>
          <a:xfrm>
            <a:off x="1674811" y="3352800"/>
            <a:ext cx="8839204" cy="584200"/>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600"/>
              </a:spcBef>
              <a:spcAft>
                <a:spcPts val="0"/>
              </a:spcAft>
              <a:buClr>
                <a:srgbClr val="262626"/>
              </a:buClr>
              <a:buSzPts val="2000"/>
              <a:buFont typeface="Garamond"/>
              <a:buNone/>
              <a:defRPr sz="2000"/>
            </a:lvl1pPr>
            <a:lvl2pPr indent="-228600" lvl="1" marL="914400" algn="r">
              <a:lnSpc>
                <a:spcPct val="100000"/>
              </a:lnSpc>
              <a:spcBef>
                <a:spcPts val="600"/>
              </a:spcBef>
              <a:spcAft>
                <a:spcPts val="0"/>
              </a:spcAft>
              <a:buClr>
                <a:srgbClr val="262626"/>
              </a:buClr>
              <a:buSzPts val="2000"/>
              <a:buFont typeface="Garamond"/>
              <a:buNone/>
              <a:defRPr sz="2000"/>
            </a:lvl2pPr>
            <a:lvl3pPr indent="-228600" lvl="2" marL="1371600" algn="r">
              <a:lnSpc>
                <a:spcPct val="100000"/>
              </a:lnSpc>
              <a:spcBef>
                <a:spcPts val="600"/>
              </a:spcBef>
              <a:spcAft>
                <a:spcPts val="0"/>
              </a:spcAft>
              <a:buClr>
                <a:srgbClr val="262626"/>
              </a:buClr>
              <a:buSzPts val="2000"/>
              <a:buFont typeface="Garamond"/>
              <a:buNone/>
              <a:defRPr sz="2000"/>
            </a:lvl3pPr>
            <a:lvl4pPr indent="-228600" lvl="3" marL="1828800" algn="r">
              <a:lnSpc>
                <a:spcPct val="100000"/>
              </a:lnSpc>
              <a:spcBef>
                <a:spcPts val="600"/>
              </a:spcBef>
              <a:spcAft>
                <a:spcPts val="0"/>
              </a:spcAft>
              <a:buClr>
                <a:srgbClr val="262626"/>
              </a:buClr>
              <a:buSzPts val="2000"/>
              <a:buFont typeface="Garamond"/>
              <a:buNone/>
              <a:defRPr sz="2000"/>
            </a:lvl4pPr>
            <a:lvl5pPr indent="-228600" lvl="4" marL="2286000" algn="r">
              <a:lnSpc>
                <a:spcPct val="100000"/>
              </a:lnSpc>
              <a:spcBef>
                <a:spcPts val="600"/>
              </a:spcBef>
              <a:spcAft>
                <a:spcPts val="0"/>
              </a:spcAft>
              <a:buClr>
                <a:srgbClr val="262626"/>
              </a:buClr>
              <a:buSzPts val="2000"/>
              <a:buFont typeface="Garamond"/>
              <a:buNone/>
              <a:defRPr sz="2000"/>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80" name="Google Shape;80;p13"/>
          <p:cNvSpPr txBox="1"/>
          <p:nvPr>
            <p:ph idx="2" type="body"/>
          </p:nvPr>
        </p:nvSpPr>
        <p:spPr>
          <a:xfrm>
            <a:off x="1295400" y="4343398"/>
            <a:ext cx="9609668" cy="1532468"/>
          </a:xfrm>
          <a:prstGeom prst="rect">
            <a:avLst/>
          </a:prstGeom>
          <a:noFill/>
          <a:ln>
            <a:noFill/>
          </a:ln>
        </p:spPr>
        <p:txBody>
          <a:bodyPr anchorCtr="0" anchor="ctr"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81" name="Google Shape;81;p13"/>
          <p:cNvSpPr txBox="1"/>
          <p:nvPr/>
        </p:nvSpPr>
        <p:spPr>
          <a:xfrm>
            <a:off x="907732" y="555129"/>
            <a:ext cx="518161" cy="1234441"/>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8000"/>
              <a:buFont typeface="Garamond"/>
              <a:buNone/>
            </a:pPr>
            <a:r>
              <a:rPr b="0" i="0" lang="en-US" sz="8000" u="none" cap="none" strike="noStrike">
                <a:solidFill>
                  <a:srgbClr val="000000"/>
                </a:solidFill>
                <a:latin typeface="Garamond"/>
                <a:ea typeface="Garamond"/>
                <a:cs typeface="Garamond"/>
                <a:sym typeface="Garamond"/>
              </a:rPr>
              <a:t>“</a:t>
            </a:r>
            <a:endParaRPr/>
          </a:p>
        </p:txBody>
      </p:sp>
      <p:sp>
        <p:nvSpPr>
          <p:cNvPr id="82" name="Google Shape;82;p13"/>
          <p:cNvSpPr txBox="1"/>
          <p:nvPr/>
        </p:nvSpPr>
        <p:spPr>
          <a:xfrm>
            <a:off x="10645986" y="2503038"/>
            <a:ext cx="518161" cy="1234441"/>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000000"/>
              </a:buClr>
              <a:buSzPts val="8000"/>
              <a:buFont typeface="Garamond"/>
              <a:buNone/>
            </a:pPr>
            <a:r>
              <a:rPr b="0" i="0" lang="en-US" sz="8000" u="none" cap="none" strike="noStrike">
                <a:solidFill>
                  <a:srgbClr val="000000"/>
                </a:solidFill>
                <a:latin typeface="Garamond"/>
                <a:ea typeface="Garamond"/>
                <a:cs typeface="Garamond"/>
                <a:sym typeface="Garamond"/>
              </a:rPr>
              <a:t>”</a:t>
            </a:r>
            <a:endParaRPr/>
          </a:p>
        </p:txBody>
      </p:sp>
      <p:cxnSp>
        <p:nvCxnSpPr>
          <p:cNvPr id="83" name="Google Shape;83;p13"/>
          <p:cNvCxnSpPr/>
          <p:nvPr/>
        </p:nvCxnSpPr>
        <p:spPr>
          <a:xfrm>
            <a:off x="1396169" y="4140198"/>
            <a:ext cx="9407299" cy="1"/>
          </a:xfrm>
          <a:prstGeom prst="straightConnector1">
            <a:avLst/>
          </a:prstGeom>
          <a:noFill/>
          <a:ln cap="flat" cmpd="sng" w="15875">
            <a:solidFill>
              <a:schemeClr val="accent1"/>
            </a:solidFill>
            <a:prstDash val="solid"/>
            <a:round/>
            <a:headEnd len="sm" w="sm" type="none"/>
            <a:tailEnd len="sm" w="sm" type="none"/>
          </a:ln>
        </p:spPr>
      </p:cxnSp>
      <p:sp>
        <p:nvSpPr>
          <p:cNvPr id="84" name="Google Shape;84;p13"/>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85" name="Shape 85"/>
        <p:cNvGrpSpPr/>
        <p:nvPr/>
      </p:nvGrpSpPr>
      <p:grpSpPr>
        <a:xfrm>
          <a:off x="0" y="0"/>
          <a:ext cx="0" cy="0"/>
          <a:chOff x="0" y="0"/>
          <a:chExt cx="0" cy="0"/>
        </a:xfrm>
      </p:grpSpPr>
      <p:sp>
        <p:nvSpPr>
          <p:cNvPr id="86" name="Google Shape;86;p14"/>
          <p:cNvSpPr txBox="1"/>
          <p:nvPr>
            <p:ph type="title"/>
          </p:nvPr>
        </p:nvSpPr>
        <p:spPr>
          <a:xfrm>
            <a:off x="1295402" y="3308580"/>
            <a:ext cx="9609668" cy="14688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262626"/>
              </a:buClr>
              <a:buSzPts val="3200"/>
              <a:buFont typeface="Garamond"/>
              <a:buNone/>
              <a:defRPr sz="32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87" name="Google Shape;87;p14"/>
          <p:cNvSpPr txBox="1"/>
          <p:nvPr>
            <p:ph idx="1" type="body"/>
          </p:nvPr>
        </p:nvSpPr>
        <p:spPr>
          <a:xfrm>
            <a:off x="1295400" y="4777380"/>
            <a:ext cx="9609669" cy="860401"/>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Garamond"/>
              <a:buNone/>
              <a:defRPr sz="2000">
                <a:solidFill>
                  <a:srgbClr val="000000"/>
                </a:solidFill>
              </a:defRPr>
            </a:lvl1pPr>
            <a:lvl2pPr indent="-228600" lvl="1" marL="914400" algn="l">
              <a:lnSpc>
                <a:spcPct val="100000"/>
              </a:lnSpc>
              <a:spcBef>
                <a:spcPts val="600"/>
              </a:spcBef>
              <a:spcAft>
                <a:spcPts val="0"/>
              </a:spcAft>
              <a:buClr>
                <a:srgbClr val="000000"/>
              </a:buClr>
              <a:buSzPts val="2000"/>
              <a:buFont typeface="Garamond"/>
              <a:buNone/>
              <a:defRPr sz="2000">
                <a:solidFill>
                  <a:srgbClr val="000000"/>
                </a:solidFill>
              </a:defRPr>
            </a:lvl2pPr>
            <a:lvl3pPr indent="-228600" lvl="2" marL="1371600" algn="l">
              <a:lnSpc>
                <a:spcPct val="100000"/>
              </a:lnSpc>
              <a:spcBef>
                <a:spcPts val="600"/>
              </a:spcBef>
              <a:spcAft>
                <a:spcPts val="0"/>
              </a:spcAft>
              <a:buClr>
                <a:srgbClr val="000000"/>
              </a:buClr>
              <a:buSzPts val="2000"/>
              <a:buFont typeface="Garamond"/>
              <a:buNone/>
              <a:defRPr sz="2000">
                <a:solidFill>
                  <a:srgbClr val="000000"/>
                </a:solidFill>
              </a:defRPr>
            </a:lvl3pPr>
            <a:lvl4pPr indent="-228600" lvl="3" marL="1828800" algn="l">
              <a:lnSpc>
                <a:spcPct val="100000"/>
              </a:lnSpc>
              <a:spcBef>
                <a:spcPts val="600"/>
              </a:spcBef>
              <a:spcAft>
                <a:spcPts val="0"/>
              </a:spcAft>
              <a:buClr>
                <a:srgbClr val="000000"/>
              </a:buClr>
              <a:buSzPts val="2000"/>
              <a:buFont typeface="Garamond"/>
              <a:buNone/>
              <a:defRPr sz="2000">
                <a:solidFill>
                  <a:srgbClr val="000000"/>
                </a:solidFill>
              </a:defRPr>
            </a:lvl4pPr>
            <a:lvl5pPr indent="-228600" lvl="4" marL="2286000" algn="l">
              <a:lnSpc>
                <a:spcPct val="100000"/>
              </a:lnSpc>
              <a:spcBef>
                <a:spcPts val="600"/>
              </a:spcBef>
              <a:spcAft>
                <a:spcPts val="0"/>
              </a:spcAft>
              <a:buClr>
                <a:srgbClr val="000000"/>
              </a:buClr>
              <a:buSzPts val="2000"/>
              <a:buFont typeface="Garamond"/>
              <a:buNone/>
              <a:defRPr sz="2000">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88" name="Google Shape;88;p14"/>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89" name="Shape 89"/>
        <p:cNvGrpSpPr/>
        <p:nvPr/>
      </p:nvGrpSpPr>
      <p:grpSpPr>
        <a:xfrm>
          <a:off x="0" y="0"/>
          <a:ext cx="0" cy="0"/>
          <a:chOff x="0" y="0"/>
          <a:chExt cx="0" cy="0"/>
        </a:xfrm>
      </p:grpSpPr>
      <p:sp>
        <p:nvSpPr>
          <p:cNvPr id="90" name="Google Shape;90;p15"/>
          <p:cNvSpPr txBox="1"/>
          <p:nvPr>
            <p:ph type="title"/>
          </p:nvPr>
        </p:nvSpPr>
        <p:spPr>
          <a:xfrm>
            <a:off x="1446212" y="982132"/>
            <a:ext cx="9296399" cy="224366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3200"/>
              <a:buFont typeface="Garamond"/>
              <a:buNone/>
              <a:defRPr sz="3200">
                <a:solidFill>
                  <a:srgbClr val="000000"/>
                </a:solidFill>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91" name="Google Shape;91;p15"/>
          <p:cNvSpPr txBox="1"/>
          <p:nvPr>
            <p:ph idx="1" type="body"/>
          </p:nvPr>
        </p:nvSpPr>
        <p:spPr>
          <a:xfrm>
            <a:off x="1295400" y="3639311"/>
            <a:ext cx="9609669" cy="886969"/>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Garamond"/>
              <a:buNone/>
              <a:defRPr>
                <a:solidFill>
                  <a:srgbClr val="000000"/>
                </a:solidFill>
              </a:defRPr>
            </a:lvl1pPr>
            <a:lvl2pPr indent="-228600" lvl="1" marL="914400" algn="l">
              <a:lnSpc>
                <a:spcPct val="100000"/>
              </a:lnSpc>
              <a:spcBef>
                <a:spcPts val="600"/>
              </a:spcBef>
              <a:spcAft>
                <a:spcPts val="0"/>
              </a:spcAft>
              <a:buClr>
                <a:srgbClr val="000000"/>
              </a:buClr>
              <a:buSzPts val="2400"/>
              <a:buFont typeface="Garamond"/>
              <a:buNone/>
              <a:defRPr>
                <a:solidFill>
                  <a:srgbClr val="000000"/>
                </a:solidFill>
              </a:defRPr>
            </a:lvl2pPr>
            <a:lvl3pPr indent="-228600" lvl="2" marL="1371600" algn="l">
              <a:lnSpc>
                <a:spcPct val="100000"/>
              </a:lnSpc>
              <a:spcBef>
                <a:spcPts val="600"/>
              </a:spcBef>
              <a:spcAft>
                <a:spcPts val="0"/>
              </a:spcAft>
              <a:buClr>
                <a:srgbClr val="000000"/>
              </a:buClr>
              <a:buSzPts val="2400"/>
              <a:buFont typeface="Garamond"/>
              <a:buNone/>
              <a:defRPr>
                <a:solidFill>
                  <a:srgbClr val="000000"/>
                </a:solidFill>
              </a:defRPr>
            </a:lvl3pPr>
            <a:lvl4pPr indent="-228600" lvl="3" marL="1828800" algn="l">
              <a:lnSpc>
                <a:spcPct val="100000"/>
              </a:lnSpc>
              <a:spcBef>
                <a:spcPts val="600"/>
              </a:spcBef>
              <a:spcAft>
                <a:spcPts val="0"/>
              </a:spcAft>
              <a:buClr>
                <a:srgbClr val="000000"/>
              </a:buClr>
              <a:buSzPts val="2400"/>
              <a:buFont typeface="Garamond"/>
              <a:buNone/>
              <a:defRPr>
                <a:solidFill>
                  <a:srgbClr val="000000"/>
                </a:solidFill>
              </a:defRPr>
            </a:lvl4pPr>
            <a:lvl5pPr indent="-228600" lvl="4" marL="2286000" algn="l">
              <a:lnSpc>
                <a:spcPct val="100000"/>
              </a:lnSpc>
              <a:spcBef>
                <a:spcPts val="600"/>
              </a:spcBef>
              <a:spcAft>
                <a:spcPts val="0"/>
              </a:spcAft>
              <a:buClr>
                <a:srgbClr val="000000"/>
              </a:buClr>
              <a:buSzPts val="2400"/>
              <a:buFont typeface="Garamond"/>
              <a:buNone/>
              <a:defRPr>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92" name="Google Shape;92;p15"/>
          <p:cNvSpPr txBox="1"/>
          <p:nvPr>
            <p:ph idx="2" type="body"/>
          </p:nvPr>
        </p:nvSpPr>
        <p:spPr>
          <a:xfrm>
            <a:off x="1295400" y="4529666"/>
            <a:ext cx="9609670" cy="1346201"/>
          </a:xfrm>
          <a:prstGeom prst="rect">
            <a:avLst/>
          </a:prstGeom>
          <a:noFill/>
          <a:ln>
            <a:noFill/>
          </a:ln>
        </p:spPr>
        <p:txBody>
          <a:bodyPr anchorCtr="0" anchor="t"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93" name="Google Shape;93;p15"/>
          <p:cNvSpPr txBox="1"/>
          <p:nvPr/>
        </p:nvSpPr>
        <p:spPr>
          <a:xfrm>
            <a:off x="907732" y="555129"/>
            <a:ext cx="518161" cy="1234441"/>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8000"/>
              <a:buFont typeface="Garamond"/>
              <a:buNone/>
            </a:pPr>
            <a:r>
              <a:rPr b="0" i="0" lang="en-US" sz="8000" u="none" cap="none" strike="noStrike">
                <a:solidFill>
                  <a:srgbClr val="000000"/>
                </a:solidFill>
                <a:latin typeface="Garamond"/>
                <a:ea typeface="Garamond"/>
                <a:cs typeface="Garamond"/>
                <a:sym typeface="Garamond"/>
              </a:rPr>
              <a:t>“</a:t>
            </a:r>
            <a:endParaRPr/>
          </a:p>
        </p:txBody>
      </p:sp>
      <p:sp>
        <p:nvSpPr>
          <p:cNvPr id="94" name="Google Shape;94;p15"/>
          <p:cNvSpPr txBox="1"/>
          <p:nvPr/>
        </p:nvSpPr>
        <p:spPr>
          <a:xfrm>
            <a:off x="10645986" y="2274428"/>
            <a:ext cx="518161" cy="1234441"/>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000000"/>
              </a:buClr>
              <a:buSzPts val="8000"/>
              <a:buFont typeface="Garamond"/>
              <a:buNone/>
            </a:pPr>
            <a:r>
              <a:rPr b="0" i="0" lang="en-US" sz="8000" u="none" cap="none" strike="noStrike">
                <a:solidFill>
                  <a:srgbClr val="000000"/>
                </a:solidFill>
                <a:latin typeface="Garamond"/>
                <a:ea typeface="Garamond"/>
                <a:cs typeface="Garamond"/>
                <a:sym typeface="Garamond"/>
              </a:rPr>
              <a:t>”</a:t>
            </a:r>
            <a:endParaRPr/>
          </a:p>
        </p:txBody>
      </p:sp>
      <p:cxnSp>
        <p:nvCxnSpPr>
          <p:cNvPr id="95" name="Google Shape;95;p15"/>
          <p:cNvCxnSpPr/>
          <p:nvPr/>
        </p:nvCxnSpPr>
        <p:spPr>
          <a:xfrm>
            <a:off x="1396169" y="3429000"/>
            <a:ext cx="9407299" cy="0"/>
          </a:xfrm>
          <a:prstGeom prst="straightConnector1">
            <a:avLst/>
          </a:prstGeom>
          <a:noFill/>
          <a:ln cap="flat" cmpd="sng" w="15875">
            <a:solidFill>
              <a:schemeClr val="accent1"/>
            </a:solidFill>
            <a:prstDash val="solid"/>
            <a:round/>
            <a:headEnd len="sm" w="sm" type="none"/>
            <a:tailEnd len="sm" w="sm" type="none"/>
          </a:ln>
        </p:spPr>
      </p:cxnSp>
      <p:sp>
        <p:nvSpPr>
          <p:cNvPr id="96" name="Google Shape;96;p15"/>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97" name="Shape 97"/>
        <p:cNvGrpSpPr/>
        <p:nvPr/>
      </p:nvGrpSpPr>
      <p:grpSpPr>
        <a:xfrm>
          <a:off x="0" y="0"/>
          <a:ext cx="0" cy="0"/>
          <a:chOff x="0" y="0"/>
          <a:chExt cx="0" cy="0"/>
        </a:xfrm>
      </p:grpSpPr>
      <p:sp>
        <p:nvSpPr>
          <p:cNvPr id="98" name="Google Shape;98;p16"/>
          <p:cNvSpPr txBox="1"/>
          <p:nvPr>
            <p:ph type="title"/>
          </p:nvPr>
        </p:nvSpPr>
        <p:spPr>
          <a:xfrm>
            <a:off x="1295400" y="982132"/>
            <a:ext cx="9609668" cy="2243669"/>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99" name="Google Shape;99;p16"/>
          <p:cNvSpPr txBox="1"/>
          <p:nvPr>
            <p:ph idx="1" type="body"/>
          </p:nvPr>
        </p:nvSpPr>
        <p:spPr>
          <a:xfrm>
            <a:off x="1295400" y="3630167"/>
            <a:ext cx="9609669" cy="841249"/>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Garamond"/>
              <a:buNone/>
              <a:defRPr sz="2800">
                <a:solidFill>
                  <a:srgbClr val="000000"/>
                </a:solidFill>
              </a:defRPr>
            </a:lvl1pPr>
            <a:lvl2pPr indent="-228600" lvl="1" marL="914400" algn="l">
              <a:lnSpc>
                <a:spcPct val="100000"/>
              </a:lnSpc>
              <a:spcBef>
                <a:spcPts val="600"/>
              </a:spcBef>
              <a:spcAft>
                <a:spcPts val="0"/>
              </a:spcAft>
              <a:buClr>
                <a:srgbClr val="000000"/>
              </a:buClr>
              <a:buSzPts val="2800"/>
              <a:buFont typeface="Garamond"/>
              <a:buNone/>
              <a:defRPr sz="2800">
                <a:solidFill>
                  <a:srgbClr val="000000"/>
                </a:solidFill>
              </a:defRPr>
            </a:lvl2pPr>
            <a:lvl3pPr indent="-228600" lvl="2" marL="1371600" algn="l">
              <a:lnSpc>
                <a:spcPct val="100000"/>
              </a:lnSpc>
              <a:spcBef>
                <a:spcPts val="600"/>
              </a:spcBef>
              <a:spcAft>
                <a:spcPts val="0"/>
              </a:spcAft>
              <a:buClr>
                <a:srgbClr val="000000"/>
              </a:buClr>
              <a:buSzPts val="2800"/>
              <a:buFont typeface="Garamond"/>
              <a:buNone/>
              <a:defRPr sz="2800">
                <a:solidFill>
                  <a:srgbClr val="000000"/>
                </a:solidFill>
              </a:defRPr>
            </a:lvl3pPr>
            <a:lvl4pPr indent="-228600" lvl="3" marL="1828800" algn="l">
              <a:lnSpc>
                <a:spcPct val="100000"/>
              </a:lnSpc>
              <a:spcBef>
                <a:spcPts val="600"/>
              </a:spcBef>
              <a:spcAft>
                <a:spcPts val="0"/>
              </a:spcAft>
              <a:buClr>
                <a:srgbClr val="000000"/>
              </a:buClr>
              <a:buSzPts val="2800"/>
              <a:buFont typeface="Garamond"/>
              <a:buNone/>
              <a:defRPr sz="2800">
                <a:solidFill>
                  <a:srgbClr val="000000"/>
                </a:solidFill>
              </a:defRPr>
            </a:lvl4pPr>
            <a:lvl5pPr indent="-228600" lvl="4" marL="2286000" algn="l">
              <a:lnSpc>
                <a:spcPct val="100000"/>
              </a:lnSpc>
              <a:spcBef>
                <a:spcPts val="600"/>
              </a:spcBef>
              <a:spcAft>
                <a:spcPts val="0"/>
              </a:spcAft>
              <a:buClr>
                <a:srgbClr val="000000"/>
              </a:buClr>
              <a:buSzPts val="2800"/>
              <a:buFont typeface="Garamond"/>
              <a:buNone/>
              <a:defRPr sz="2800">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100" name="Google Shape;100;p16"/>
          <p:cNvSpPr txBox="1"/>
          <p:nvPr>
            <p:ph idx="2" type="body"/>
          </p:nvPr>
        </p:nvSpPr>
        <p:spPr>
          <a:xfrm>
            <a:off x="1295400" y="4470398"/>
            <a:ext cx="9609671" cy="1405468"/>
          </a:xfrm>
          <a:prstGeom prst="rect">
            <a:avLst/>
          </a:prstGeom>
          <a:noFill/>
          <a:ln>
            <a:noFill/>
          </a:ln>
        </p:spPr>
        <p:txBody>
          <a:bodyPr anchorCtr="0" anchor="t"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101" name="Google Shape;101;p16"/>
          <p:cNvCxnSpPr/>
          <p:nvPr/>
        </p:nvCxnSpPr>
        <p:spPr>
          <a:xfrm>
            <a:off x="1396169" y="3429000"/>
            <a:ext cx="9407299" cy="0"/>
          </a:xfrm>
          <a:prstGeom prst="straightConnector1">
            <a:avLst/>
          </a:prstGeom>
          <a:noFill/>
          <a:ln cap="flat" cmpd="sng" w="15875">
            <a:solidFill>
              <a:schemeClr val="accent1"/>
            </a:solidFill>
            <a:prstDash val="solid"/>
            <a:round/>
            <a:headEnd len="sm" w="sm" type="none"/>
            <a:tailEnd len="sm" w="sm" type="none"/>
          </a:ln>
        </p:spPr>
      </p:cxnSp>
      <p:sp>
        <p:nvSpPr>
          <p:cNvPr id="102" name="Google Shape;102;p16"/>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24" name="Shape 24"/>
        <p:cNvGrpSpPr/>
        <p:nvPr/>
      </p:nvGrpSpPr>
      <p:grpSpPr>
        <a:xfrm>
          <a:off x="0" y="0"/>
          <a:ext cx="0" cy="0"/>
          <a:chOff x="0" y="0"/>
          <a:chExt cx="0" cy="0"/>
        </a:xfrm>
      </p:grpSpPr>
      <p:sp>
        <p:nvSpPr>
          <p:cNvPr id="25" name="Google Shape;25;p3"/>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6" name="Shape 26"/>
        <p:cNvGrpSpPr/>
        <p:nvPr/>
      </p:nvGrpSpPr>
      <p:grpSpPr>
        <a:xfrm>
          <a:off x="0" y="0"/>
          <a:ext cx="0" cy="0"/>
          <a:chOff x="0" y="0"/>
          <a:chExt cx="0" cy="0"/>
        </a:xfrm>
      </p:grpSpPr>
      <p:grpSp>
        <p:nvGrpSpPr>
          <p:cNvPr id="27" name="Google Shape;27;p4"/>
          <p:cNvGrpSpPr/>
          <p:nvPr/>
        </p:nvGrpSpPr>
        <p:grpSpPr>
          <a:xfrm>
            <a:off x="-15738" y="0"/>
            <a:ext cx="12229965" cy="6856216"/>
            <a:chOff x="-1" y="0"/>
            <a:chExt cx="12229963" cy="6856215"/>
          </a:xfrm>
        </p:grpSpPr>
        <p:pic>
          <p:nvPicPr>
            <p:cNvPr descr="Picture 7" id="28" name="Google Shape;28;p4"/>
            <p:cNvPicPr preferRelativeResize="0"/>
            <p:nvPr/>
          </p:nvPicPr>
          <p:blipFill rotWithShape="1">
            <a:blip r:embed="rId2">
              <a:alphaModFix/>
            </a:blip>
            <a:srcRect b="0" l="0" r="0" t="0"/>
            <a:stretch/>
          </p:blipFill>
          <p:spPr>
            <a:xfrm>
              <a:off x="15736" y="0"/>
              <a:ext cx="12188826" cy="6856215"/>
            </a:xfrm>
            <a:prstGeom prst="rect">
              <a:avLst/>
            </a:prstGeom>
            <a:noFill/>
            <a:ln>
              <a:noFill/>
            </a:ln>
          </p:spPr>
        </p:pic>
        <p:sp>
          <p:nvSpPr>
            <p:cNvPr id="29" name="Google Shape;29;p4"/>
            <p:cNvSpPr/>
            <p:nvPr/>
          </p:nvSpPr>
          <p:spPr>
            <a:xfrm>
              <a:off x="623748" y="609600"/>
              <a:ext cx="10972801" cy="5638801"/>
            </a:xfrm>
            <a:prstGeom prst="rect">
              <a:avLst/>
            </a:prstGeom>
            <a:noFill/>
            <a:ln cap="flat" cmpd="sng" w="15875">
              <a:solidFill>
                <a:schemeClr val="accent1"/>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Garamond"/>
                <a:buNone/>
              </a:pPr>
              <a:r>
                <a:t/>
              </a:r>
              <a:endParaRPr b="0" i="0" sz="1800" u="none" cap="none" strike="noStrike">
                <a:solidFill>
                  <a:srgbClr val="000000"/>
                </a:solidFill>
                <a:latin typeface="Garamond"/>
                <a:ea typeface="Garamond"/>
                <a:cs typeface="Garamond"/>
                <a:sym typeface="Garamond"/>
              </a:endParaRPr>
            </a:p>
          </p:txBody>
        </p:sp>
        <p:pic>
          <p:nvPicPr>
            <p:cNvPr descr="Picture 9" id="30" name="Google Shape;30;p4"/>
            <p:cNvPicPr preferRelativeResize="0"/>
            <p:nvPr/>
          </p:nvPicPr>
          <p:blipFill rotWithShape="1">
            <a:blip r:embed="rId3">
              <a:alphaModFix/>
            </a:blip>
            <a:srcRect b="0" l="0" r="0" t="0"/>
            <a:stretch/>
          </p:blipFill>
          <p:spPr>
            <a:xfrm>
              <a:off x="-1" y="3153832"/>
              <a:ext cx="777241" cy="606426"/>
            </a:xfrm>
            <a:prstGeom prst="rect">
              <a:avLst/>
            </a:prstGeom>
            <a:noFill/>
            <a:ln>
              <a:noFill/>
            </a:ln>
          </p:spPr>
        </p:pic>
        <p:pic>
          <p:nvPicPr>
            <p:cNvPr descr="Picture 10" id="31" name="Google Shape;31;p4"/>
            <p:cNvPicPr preferRelativeResize="0"/>
            <p:nvPr/>
          </p:nvPicPr>
          <p:blipFill rotWithShape="1">
            <a:blip r:embed="rId3">
              <a:alphaModFix/>
            </a:blip>
            <a:srcRect b="0" l="0" r="0" t="0"/>
            <a:stretch/>
          </p:blipFill>
          <p:spPr>
            <a:xfrm>
              <a:off x="11452721" y="3153832"/>
              <a:ext cx="777241" cy="606426"/>
            </a:xfrm>
            <a:prstGeom prst="rect">
              <a:avLst/>
            </a:prstGeom>
            <a:noFill/>
            <a:ln>
              <a:noFill/>
            </a:ln>
          </p:spPr>
        </p:pic>
      </p:grpSp>
      <p:cxnSp>
        <p:nvCxnSpPr>
          <p:cNvPr id="32" name="Google Shape;32;p4"/>
          <p:cNvCxnSpPr/>
          <p:nvPr/>
        </p:nvCxnSpPr>
        <p:spPr>
          <a:xfrm>
            <a:off x="1396169" y="2421465"/>
            <a:ext cx="9407299" cy="1"/>
          </a:xfrm>
          <a:prstGeom prst="straightConnector1">
            <a:avLst/>
          </a:prstGeom>
          <a:noFill/>
          <a:ln cap="flat" cmpd="sng" w="15875">
            <a:solidFill>
              <a:schemeClr val="accent1"/>
            </a:solidFill>
            <a:prstDash val="solid"/>
            <a:round/>
            <a:headEnd len="sm" w="sm" type="none"/>
            <a:tailEnd len="sm" w="sm" type="none"/>
          </a:ln>
        </p:spPr>
      </p:cxnSp>
      <p:sp>
        <p:nvSpPr>
          <p:cNvPr id="33" name="Google Shape;33;p4"/>
          <p:cNvSpPr txBox="1"/>
          <p:nvPr>
            <p:ph type="title"/>
          </p:nvPr>
        </p:nvSpPr>
        <p:spPr>
          <a:xfrm>
            <a:off x="1295402" y="982132"/>
            <a:ext cx="9601197" cy="130386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34" name="Google Shape;34;p4"/>
          <p:cNvSpPr txBox="1"/>
          <p:nvPr>
            <p:ph idx="1" type="body"/>
          </p:nvPr>
        </p:nvSpPr>
        <p:spPr>
          <a:xfrm>
            <a:off x="1295400" y="2556931"/>
            <a:ext cx="9601198" cy="3318938"/>
          </a:xfrm>
          <a:prstGeom prst="rect">
            <a:avLst/>
          </a:prstGeom>
          <a:noFill/>
          <a:ln>
            <a:noFill/>
          </a:ln>
        </p:spPr>
        <p:txBody>
          <a:bodyPr anchorCtr="0" anchor="t"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35" name="Google Shape;35;p4"/>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6" name="Shape 36"/>
        <p:cNvGrpSpPr/>
        <p:nvPr/>
      </p:nvGrpSpPr>
      <p:grpSpPr>
        <a:xfrm>
          <a:off x="0" y="0"/>
          <a:ext cx="0" cy="0"/>
          <a:chOff x="0" y="0"/>
          <a:chExt cx="0" cy="0"/>
        </a:xfrm>
      </p:grpSpPr>
      <p:sp>
        <p:nvSpPr>
          <p:cNvPr id="37" name="Google Shape;37;p5"/>
          <p:cNvSpPr txBox="1"/>
          <p:nvPr>
            <p:ph type="title"/>
          </p:nvPr>
        </p:nvSpPr>
        <p:spPr>
          <a:xfrm>
            <a:off x="2015069" y="1752606"/>
            <a:ext cx="8158689" cy="1822514"/>
          </a:xfrm>
          <a:prstGeom prst="rect">
            <a:avLst/>
          </a:prstGeom>
          <a:noFill/>
          <a:ln>
            <a:noFill/>
          </a:ln>
        </p:spPr>
        <p:txBody>
          <a:bodyPr anchorCtr="0" anchor="b"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38" name="Google Shape;38;p5"/>
          <p:cNvSpPr txBox="1"/>
          <p:nvPr>
            <p:ph idx="1" type="body"/>
          </p:nvPr>
        </p:nvSpPr>
        <p:spPr>
          <a:xfrm>
            <a:off x="2015066" y="3846050"/>
            <a:ext cx="8158692" cy="954548"/>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2400"/>
              <a:buFont typeface="Garamond"/>
              <a:buNone/>
              <a:defRPr>
                <a:solidFill>
                  <a:srgbClr val="000000"/>
                </a:solidFill>
              </a:defRPr>
            </a:lvl1pPr>
            <a:lvl2pPr indent="-228600" lvl="1" marL="914400" algn="ctr">
              <a:lnSpc>
                <a:spcPct val="100000"/>
              </a:lnSpc>
              <a:spcBef>
                <a:spcPts val="600"/>
              </a:spcBef>
              <a:spcAft>
                <a:spcPts val="0"/>
              </a:spcAft>
              <a:buClr>
                <a:srgbClr val="000000"/>
              </a:buClr>
              <a:buSzPts val="2400"/>
              <a:buFont typeface="Garamond"/>
              <a:buNone/>
              <a:defRPr>
                <a:solidFill>
                  <a:srgbClr val="000000"/>
                </a:solidFill>
              </a:defRPr>
            </a:lvl2pPr>
            <a:lvl3pPr indent="-228600" lvl="2" marL="1371600" algn="ctr">
              <a:lnSpc>
                <a:spcPct val="100000"/>
              </a:lnSpc>
              <a:spcBef>
                <a:spcPts val="600"/>
              </a:spcBef>
              <a:spcAft>
                <a:spcPts val="0"/>
              </a:spcAft>
              <a:buClr>
                <a:srgbClr val="000000"/>
              </a:buClr>
              <a:buSzPts val="2400"/>
              <a:buFont typeface="Garamond"/>
              <a:buNone/>
              <a:defRPr>
                <a:solidFill>
                  <a:srgbClr val="000000"/>
                </a:solidFill>
              </a:defRPr>
            </a:lvl3pPr>
            <a:lvl4pPr indent="-228600" lvl="3" marL="1828800" algn="ctr">
              <a:lnSpc>
                <a:spcPct val="100000"/>
              </a:lnSpc>
              <a:spcBef>
                <a:spcPts val="600"/>
              </a:spcBef>
              <a:spcAft>
                <a:spcPts val="0"/>
              </a:spcAft>
              <a:buClr>
                <a:srgbClr val="000000"/>
              </a:buClr>
              <a:buSzPts val="2400"/>
              <a:buFont typeface="Garamond"/>
              <a:buNone/>
              <a:defRPr>
                <a:solidFill>
                  <a:srgbClr val="000000"/>
                </a:solidFill>
              </a:defRPr>
            </a:lvl4pPr>
            <a:lvl5pPr indent="-228600" lvl="4" marL="2286000" algn="ctr">
              <a:lnSpc>
                <a:spcPct val="100000"/>
              </a:lnSpc>
              <a:spcBef>
                <a:spcPts val="600"/>
              </a:spcBef>
              <a:spcAft>
                <a:spcPts val="0"/>
              </a:spcAft>
              <a:buClr>
                <a:srgbClr val="000000"/>
              </a:buClr>
              <a:buSzPts val="2400"/>
              <a:buFont typeface="Garamond"/>
              <a:buNone/>
              <a:defRPr>
                <a:solidFill>
                  <a:srgbClr val="000000"/>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39" name="Google Shape;39;p5"/>
          <p:cNvCxnSpPr/>
          <p:nvPr/>
        </p:nvCxnSpPr>
        <p:spPr>
          <a:xfrm>
            <a:off x="2012723" y="3710585"/>
            <a:ext cx="8163381" cy="1"/>
          </a:xfrm>
          <a:prstGeom prst="straightConnector1">
            <a:avLst/>
          </a:prstGeom>
          <a:noFill/>
          <a:ln cap="flat" cmpd="sng" w="15875">
            <a:solidFill>
              <a:schemeClr val="accent1"/>
            </a:solidFill>
            <a:prstDash val="solid"/>
            <a:round/>
            <a:headEnd len="sm" w="sm" type="none"/>
            <a:tailEnd len="sm" w="sm" type="none"/>
          </a:ln>
        </p:spPr>
      </p:cxnSp>
      <p:sp>
        <p:nvSpPr>
          <p:cNvPr id="40" name="Google Shape;40;p5"/>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cxnSp>
        <p:nvCxnSpPr>
          <p:cNvPr id="42" name="Google Shape;42;p6"/>
          <p:cNvCxnSpPr/>
          <p:nvPr/>
        </p:nvCxnSpPr>
        <p:spPr>
          <a:xfrm>
            <a:off x="1396169" y="2421465"/>
            <a:ext cx="9407299" cy="1"/>
          </a:xfrm>
          <a:prstGeom prst="straightConnector1">
            <a:avLst/>
          </a:prstGeom>
          <a:noFill/>
          <a:ln cap="flat" cmpd="sng" w="15875">
            <a:solidFill>
              <a:schemeClr val="accent1"/>
            </a:solidFill>
            <a:prstDash val="solid"/>
            <a:round/>
            <a:headEnd len="sm" w="sm" type="none"/>
            <a:tailEnd len="sm" w="sm" type="none"/>
          </a:ln>
        </p:spPr>
      </p:cxnSp>
      <p:sp>
        <p:nvSpPr>
          <p:cNvPr id="43" name="Google Shape;43;p6"/>
          <p:cNvSpPr txBox="1"/>
          <p:nvPr>
            <p:ph type="title"/>
          </p:nvPr>
        </p:nvSpPr>
        <p:spPr>
          <a:xfrm>
            <a:off x="1295402" y="982132"/>
            <a:ext cx="9601197" cy="130386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44" name="Google Shape;44;p6"/>
          <p:cNvSpPr txBox="1"/>
          <p:nvPr>
            <p:ph idx="1" type="body"/>
          </p:nvPr>
        </p:nvSpPr>
        <p:spPr>
          <a:xfrm>
            <a:off x="1298447" y="2560320"/>
            <a:ext cx="4718305" cy="3310129"/>
          </a:xfrm>
          <a:prstGeom prst="rect">
            <a:avLst/>
          </a:prstGeom>
          <a:noFill/>
          <a:ln>
            <a:noFill/>
          </a:ln>
        </p:spPr>
        <p:txBody>
          <a:bodyPr anchorCtr="0" anchor="t"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45" name="Google Shape;45;p6"/>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7"/>
          <p:cNvSpPr txBox="1"/>
          <p:nvPr>
            <p:ph type="title"/>
          </p:nvPr>
        </p:nvSpPr>
        <p:spPr>
          <a:xfrm>
            <a:off x="1295402" y="982132"/>
            <a:ext cx="9601197" cy="130386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48" name="Google Shape;48;p7"/>
          <p:cNvSpPr txBox="1"/>
          <p:nvPr>
            <p:ph idx="1" type="body"/>
          </p:nvPr>
        </p:nvSpPr>
        <p:spPr>
          <a:xfrm>
            <a:off x="1295400" y="2658533"/>
            <a:ext cx="4718304" cy="5762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chemeClr val="accent1"/>
              </a:buClr>
              <a:buSzPts val="2800"/>
              <a:buFont typeface="Garamond"/>
              <a:buNone/>
              <a:defRPr sz="2800">
                <a:solidFill>
                  <a:schemeClr val="accent1"/>
                </a:solidFill>
              </a:defRPr>
            </a:lvl1pPr>
            <a:lvl2pPr indent="-228600" lvl="1" marL="914400" algn="l">
              <a:lnSpc>
                <a:spcPct val="100000"/>
              </a:lnSpc>
              <a:spcBef>
                <a:spcPts val="600"/>
              </a:spcBef>
              <a:spcAft>
                <a:spcPts val="0"/>
              </a:spcAft>
              <a:buClr>
                <a:schemeClr val="accent1"/>
              </a:buClr>
              <a:buSzPts val="2800"/>
              <a:buFont typeface="Garamond"/>
              <a:buNone/>
              <a:defRPr sz="2800">
                <a:solidFill>
                  <a:schemeClr val="accent1"/>
                </a:solidFill>
              </a:defRPr>
            </a:lvl2pPr>
            <a:lvl3pPr indent="-228600" lvl="2" marL="1371600" algn="l">
              <a:lnSpc>
                <a:spcPct val="100000"/>
              </a:lnSpc>
              <a:spcBef>
                <a:spcPts val="600"/>
              </a:spcBef>
              <a:spcAft>
                <a:spcPts val="0"/>
              </a:spcAft>
              <a:buClr>
                <a:schemeClr val="accent1"/>
              </a:buClr>
              <a:buSzPts val="2800"/>
              <a:buFont typeface="Garamond"/>
              <a:buNone/>
              <a:defRPr sz="2800">
                <a:solidFill>
                  <a:schemeClr val="accent1"/>
                </a:solidFill>
              </a:defRPr>
            </a:lvl3pPr>
            <a:lvl4pPr indent="-228600" lvl="3" marL="1828800" algn="l">
              <a:lnSpc>
                <a:spcPct val="100000"/>
              </a:lnSpc>
              <a:spcBef>
                <a:spcPts val="600"/>
              </a:spcBef>
              <a:spcAft>
                <a:spcPts val="0"/>
              </a:spcAft>
              <a:buClr>
                <a:schemeClr val="accent1"/>
              </a:buClr>
              <a:buSzPts val="2800"/>
              <a:buFont typeface="Garamond"/>
              <a:buNone/>
              <a:defRPr sz="2800">
                <a:solidFill>
                  <a:schemeClr val="accent1"/>
                </a:solidFill>
              </a:defRPr>
            </a:lvl4pPr>
            <a:lvl5pPr indent="-228600" lvl="4" marL="2286000" algn="l">
              <a:lnSpc>
                <a:spcPct val="100000"/>
              </a:lnSpc>
              <a:spcBef>
                <a:spcPts val="600"/>
              </a:spcBef>
              <a:spcAft>
                <a:spcPts val="0"/>
              </a:spcAft>
              <a:buClr>
                <a:schemeClr val="accent1"/>
              </a:buClr>
              <a:buSzPts val="2800"/>
              <a:buFont typeface="Garamond"/>
              <a:buNone/>
              <a:defRPr sz="2800">
                <a:solidFill>
                  <a:schemeClr val="accent1"/>
                </a:solidFill>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49" name="Google Shape;49;p7"/>
          <p:cNvSpPr txBox="1"/>
          <p:nvPr>
            <p:ph idx="2" type="body"/>
          </p:nvPr>
        </p:nvSpPr>
        <p:spPr>
          <a:xfrm>
            <a:off x="6180670" y="2658533"/>
            <a:ext cx="4718305" cy="576263"/>
          </a:xfrm>
          <a:prstGeom prst="rect">
            <a:avLst/>
          </a:prstGeom>
          <a:noFill/>
          <a:ln>
            <a:noFill/>
          </a:ln>
        </p:spPr>
        <p:txBody>
          <a:bodyPr anchorCtr="0" anchor="b"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50" name="Google Shape;50;p7"/>
          <p:cNvCxnSpPr/>
          <p:nvPr/>
        </p:nvCxnSpPr>
        <p:spPr>
          <a:xfrm>
            <a:off x="1396169" y="2421465"/>
            <a:ext cx="9407299" cy="1"/>
          </a:xfrm>
          <a:prstGeom prst="straightConnector1">
            <a:avLst/>
          </a:prstGeom>
          <a:noFill/>
          <a:ln cap="flat" cmpd="sng" w="15875">
            <a:solidFill>
              <a:schemeClr val="accent1"/>
            </a:solidFill>
            <a:prstDash val="solid"/>
            <a:round/>
            <a:headEnd len="sm" w="sm" type="none"/>
            <a:tailEnd len="sm" w="sm" type="none"/>
          </a:ln>
        </p:spPr>
      </p:cxnSp>
      <p:sp>
        <p:nvSpPr>
          <p:cNvPr id="51" name="Google Shape;51;p7"/>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8"/>
          <p:cNvSpPr txBox="1"/>
          <p:nvPr>
            <p:ph type="title"/>
          </p:nvPr>
        </p:nvSpPr>
        <p:spPr>
          <a:xfrm>
            <a:off x="1295402" y="982132"/>
            <a:ext cx="9601197" cy="130386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262626"/>
              </a:buClr>
              <a:buSzPts val="1800"/>
              <a:buNone/>
              <a:defRPr/>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cxnSp>
        <p:nvCxnSpPr>
          <p:cNvPr id="54" name="Google Shape;54;p8"/>
          <p:cNvCxnSpPr/>
          <p:nvPr/>
        </p:nvCxnSpPr>
        <p:spPr>
          <a:xfrm>
            <a:off x="1396169" y="2421465"/>
            <a:ext cx="9407299" cy="1"/>
          </a:xfrm>
          <a:prstGeom prst="straightConnector1">
            <a:avLst/>
          </a:prstGeom>
          <a:noFill/>
          <a:ln cap="flat" cmpd="sng" w="15875">
            <a:solidFill>
              <a:schemeClr val="accent1"/>
            </a:solidFill>
            <a:prstDash val="solid"/>
            <a:round/>
            <a:headEnd len="sm" w="sm" type="none"/>
            <a:tailEnd len="sm" w="sm" type="none"/>
          </a:ln>
        </p:spPr>
      </p:cxnSp>
      <p:sp>
        <p:nvSpPr>
          <p:cNvPr id="55" name="Google Shape;55;p8"/>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6" name="Shape 56"/>
        <p:cNvGrpSpPr/>
        <p:nvPr/>
      </p:nvGrpSpPr>
      <p:grpSpPr>
        <a:xfrm>
          <a:off x="0" y="0"/>
          <a:ext cx="0" cy="0"/>
          <a:chOff x="0" y="0"/>
          <a:chExt cx="0" cy="0"/>
        </a:xfrm>
      </p:grpSpPr>
      <p:sp>
        <p:nvSpPr>
          <p:cNvPr id="57" name="Google Shape;57;p9"/>
          <p:cNvSpPr txBox="1"/>
          <p:nvPr>
            <p:ph type="title"/>
          </p:nvPr>
        </p:nvSpPr>
        <p:spPr>
          <a:xfrm>
            <a:off x="1293811" y="1388534"/>
            <a:ext cx="3718455" cy="1371601"/>
          </a:xfrm>
          <a:prstGeom prst="rect">
            <a:avLst/>
          </a:prstGeom>
          <a:noFill/>
          <a:ln>
            <a:noFill/>
          </a:ln>
        </p:spPr>
        <p:txBody>
          <a:bodyPr anchorCtr="0" anchor="b" bIns="45700" lIns="45700" spcFirstLastPara="1" rIns="45700" wrap="square" tIns="45700">
            <a:normAutofit/>
          </a:bodyPr>
          <a:lstStyle>
            <a:lvl1pPr lvl="0" algn="ctr">
              <a:lnSpc>
                <a:spcPct val="100000"/>
              </a:lnSpc>
              <a:spcBef>
                <a:spcPts val="0"/>
              </a:spcBef>
              <a:spcAft>
                <a:spcPts val="0"/>
              </a:spcAft>
              <a:buClr>
                <a:srgbClr val="262626"/>
              </a:buClr>
              <a:buSzPts val="2400"/>
              <a:buFont typeface="Garamond"/>
              <a:buNone/>
              <a:defRPr sz="24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58" name="Google Shape;58;p9"/>
          <p:cNvSpPr txBox="1"/>
          <p:nvPr>
            <p:ph idx="1" type="body"/>
          </p:nvPr>
        </p:nvSpPr>
        <p:spPr>
          <a:xfrm>
            <a:off x="5418668" y="982131"/>
            <a:ext cx="5469467" cy="4893736"/>
          </a:xfrm>
          <a:prstGeom prst="rect">
            <a:avLst/>
          </a:prstGeom>
          <a:noFill/>
          <a:ln>
            <a:noFill/>
          </a:ln>
        </p:spPr>
        <p:txBody>
          <a:bodyPr anchorCtr="0" anchor="ctr"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59" name="Google Shape;59;p9"/>
          <p:cNvSpPr txBox="1"/>
          <p:nvPr>
            <p:ph idx="2" type="body"/>
          </p:nvPr>
        </p:nvSpPr>
        <p:spPr>
          <a:xfrm>
            <a:off x="1293811" y="3031064"/>
            <a:ext cx="3718455" cy="2438406"/>
          </a:xfrm>
          <a:prstGeom prst="rect">
            <a:avLst/>
          </a:prstGeom>
          <a:noFill/>
          <a:ln>
            <a:noFill/>
          </a:ln>
        </p:spPr>
        <p:txBody>
          <a:bodyPr anchorCtr="0" anchor="t" bIns="45700" lIns="45700" spcFirstLastPara="1" rIns="45700" wrap="square" tIns="45700">
            <a:normAutofit/>
          </a:bodyPr>
          <a:lstStyle>
            <a:lvl1pPr indent="-360045" lvl="0" marL="457200" algn="l">
              <a:lnSpc>
                <a:spcPct val="100000"/>
              </a:lnSpc>
              <a:spcBef>
                <a:spcPts val="60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cxnSp>
        <p:nvCxnSpPr>
          <p:cNvPr id="60" name="Google Shape;60;p9"/>
          <p:cNvCxnSpPr/>
          <p:nvPr/>
        </p:nvCxnSpPr>
        <p:spPr>
          <a:xfrm>
            <a:off x="1396169" y="2912533"/>
            <a:ext cx="3514499" cy="1"/>
          </a:xfrm>
          <a:prstGeom prst="straightConnector1">
            <a:avLst/>
          </a:prstGeom>
          <a:noFill/>
          <a:ln cap="flat" cmpd="sng" w="15875">
            <a:solidFill>
              <a:schemeClr val="accent1"/>
            </a:solidFill>
            <a:prstDash val="solid"/>
            <a:round/>
            <a:headEnd len="sm" w="sm" type="none"/>
            <a:tailEnd len="sm" w="sm" type="none"/>
          </a:ln>
        </p:spPr>
      </p:cxnSp>
      <p:sp>
        <p:nvSpPr>
          <p:cNvPr id="61" name="Google Shape;61;p9"/>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2" name="Shape 62"/>
        <p:cNvGrpSpPr/>
        <p:nvPr/>
      </p:nvGrpSpPr>
      <p:grpSpPr>
        <a:xfrm>
          <a:off x="0" y="0"/>
          <a:ext cx="0" cy="0"/>
          <a:chOff x="0" y="0"/>
          <a:chExt cx="0" cy="0"/>
        </a:xfrm>
      </p:grpSpPr>
      <p:sp>
        <p:nvSpPr>
          <p:cNvPr id="63" name="Google Shape;63;p10"/>
          <p:cNvSpPr txBox="1"/>
          <p:nvPr>
            <p:ph type="title"/>
          </p:nvPr>
        </p:nvSpPr>
        <p:spPr>
          <a:xfrm>
            <a:off x="1295399" y="1883831"/>
            <a:ext cx="6241816" cy="1371601"/>
          </a:xfrm>
          <a:prstGeom prst="rect">
            <a:avLst/>
          </a:prstGeom>
          <a:noFill/>
          <a:ln>
            <a:noFill/>
          </a:ln>
        </p:spPr>
        <p:txBody>
          <a:bodyPr anchorCtr="0" anchor="b" bIns="45700" lIns="45700" spcFirstLastPara="1" rIns="45700" wrap="square" tIns="45700">
            <a:normAutofit/>
          </a:bodyPr>
          <a:lstStyle>
            <a:lvl1pPr lvl="0" algn="ctr">
              <a:lnSpc>
                <a:spcPct val="100000"/>
              </a:lnSpc>
              <a:spcBef>
                <a:spcPts val="0"/>
              </a:spcBef>
              <a:spcAft>
                <a:spcPts val="0"/>
              </a:spcAft>
              <a:buClr>
                <a:srgbClr val="262626"/>
              </a:buClr>
              <a:buSzPts val="2800"/>
              <a:buFont typeface="Garamond"/>
              <a:buNone/>
              <a:defRPr sz="2800"/>
            </a:lvl1pPr>
            <a:lvl2pPr lvl="1" algn="ctr">
              <a:lnSpc>
                <a:spcPct val="100000"/>
              </a:lnSpc>
              <a:spcBef>
                <a:spcPts val="0"/>
              </a:spcBef>
              <a:spcAft>
                <a:spcPts val="0"/>
              </a:spcAft>
              <a:buClr>
                <a:srgbClr val="262626"/>
              </a:buClr>
              <a:buSzPts val="1800"/>
              <a:buNone/>
              <a:defRPr/>
            </a:lvl2pPr>
            <a:lvl3pPr lvl="2" algn="ctr">
              <a:lnSpc>
                <a:spcPct val="100000"/>
              </a:lnSpc>
              <a:spcBef>
                <a:spcPts val="0"/>
              </a:spcBef>
              <a:spcAft>
                <a:spcPts val="0"/>
              </a:spcAft>
              <a:buClr>
                <a:srgbClr val="262626"/>
              </a:buClr>
              <a:buSzPts val="1800"/>
              <a:buNone/>
              <a:defRPr/>
            </a:lvl3pPr>
            <a:lvl4pPr lvl="3" algn="ctr">
              <a:lnSpc>
                <a:spcPct val="100000"/>
              </a:lnSpc>
              <a:spcBef>
                <a:spcPts val="0"/>
              </a:spcBef>
              <a:spcAft>
                <a:spcPts val="0"/>
              </a:spcAft>
              <a:buClr>
                <a:srgbClr val="262626"/>
              </a:buClr>
              <a:buSzPts val="1800"/>
              <a:buNone/>
              <a:defRPr/>
            </a:lvl4pPr>
            <a:lvl5pPr lvl="4" algn="ctr">
              <a:lnSpc>
                <a:spcPct val="100000"/>
              </a:lnSpc>
              <a:spcBef>
                <a:spcPts val="0"/>
              </a:spcBef>
              <a:spcAft>
                <a:spcPts val="0"/>
              </a:spcAft>
              <a:buClr>
                <a:srgbClr val="262626"/>
              </a:buClr>
              <a:buSzPts val="1800"/>
              <a:buNone/>
              <a:defRPr/>
            </a:lvl5pPr>
            <a:lvl6pPr lvl="5" algn="ctr">
              <a:lnSpc>
                <a:spcPct val="100000"/>
              </a:lnSpc>
              <a:spcBef>
                <a:spcPts val="0"/>
              </a:spcBef>
              <a:spcAft>
                <a:spcPts val="0"/>
              </a:spcAft>
              <a:buClr>
                <a:srgbClr val="262626"/>
              </a:buClr>
              <a:buSzPts val="1800"/>
              <a:buNone/>
              <a:defRPr/>
            </a:lvl6pPr>
            <a:lvl7pPr lvl="6" algn="ctr">
              <a:lnSpc>
                <a:spcPct val="100000"/>
              </a:lnSpc>
              <a:spcBef>
                <a:spcPts val="0"/>
              </a:spcBef>
              <a:spcAft>
                <a:spcPts val="0"/>
              </a:spcAft>
              <a:buClr>
                <a:srgbClr val="262626"/>
              </a:buClr>
              <a:buSzPts val="1800"/>
              <a:buNone/>
              <a:defRPr/>
            </a:lvl7pPr>
            <a:lvl8pPr lvl="7" algn="ctr">
              <a:lnSpc>
                <a:spcPct val="100000"/>
              </a:lnSpc>
              <a:spcBef>
                <a:spcPts val="0"/>
              </a:spcBef>
              <a:spcAft>
                <a:spcPts val="0"/>
              </a:spcAft>
              <a:buClr>
                <a:srgbClr val="262626"/>
              </a:buClr>
              <a:buSzPts val="1800"/>
              <a:buNone/>
              <a:defRPr/>
            </a:lvl8pPr>
            <a:lvl9pPr lvl="8" algn="ctr">
              <a:lnSpc>
                <a:spcPct val="100000"/>
              </a:lnSpc>
              <a:spcBef>
                <a:spcPts val="0"/>
              </a:spcBef>
              <a:spcAft>
                <a:spcPts val="0"/>
              </a:spcAft>
              <a:buClr>
                <a:srgbClr val="262626"/>
              </a:buClr>
              <a:buSzPts val="1800"/>
              <a:buNone/>
              <a:defRPr/>
            </a:lvl9pPr>
          </a:lstStyle>
          <a:p/>
        </p:txBody>
      </p:sp>
      <p:sp>
        <p:nvSpPr>
          <p:cNvPr id="64" name="Google Shape;64;p10"/>
          <p:cNvSpPr/>
          <p:nvPr>
            <p:ph idx="2" type="pic"/>
          </p:nvPr>
        </p:nvSpPr>
        <p:spPr>
          <a:xfrm>
            <a:off x="8094830" y="1041400"/>
            <a:ext cx="3063348" cy="4775200"/>
          </a:xfrm>
          <a:prstGeom prst="rect">
            <a:avLst/>
          </a:prstGeom>
          <a:noFill/>
          <a:ln cap="flat" cmpd="sng" w="57150">
            <a:solidFill>
              <a:srgbClr val="808080"/>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lvl="1"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2pPr>
            <a:lvl3pPr lvl="2"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3pPr>
            <a:lvl4pPr lvl="3"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4pPr>
            <a:lvl5pPr lvl="4"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5pPr>
            <a:lvl6pPr lvl="5"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6pPr>
            <a:lvl7pPr lvl="6"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7pPr>
            <a:lvl8pPr lvl="7"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8pPr>
            <a:lvl9pPr lvl="8"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9pPr>
          </a:lstStyle>
          <a:p/>
        </p:txBody>
      </p:sp>
      <p:sp>
        <p:nvSpPr>
          <p:cNvPr id="65" name="Google Shape;65;p10"/>
          <p:cNvSpPr txBox="1"/>
          <p:nvPr>
            <p:ph idx="1" type="body"/>
          </p:nvPr>
        </p:nvSpPr>
        <p:spPr>
          <a:xfrm>
            <a:off x="1295399" y="3255431"/>
            <a:ext cx="6241816" cy="1828801"/>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262626"/>
              </a:buClr>
              <a:buSzPts val="1800"/>
              <a:buFont typeface="Garamond"/>
              <a:buNone/>
              <a:defRPr sz="1800"/>
            </a:lvl1pPr>
            <a:lvl2pPr indent="-228600" lvl="1" marL="914400" algn="ctr">
              <a:lnSpc>
                <a:spcPct val="100000"/>
              </a:lnSpc>
              <a:spcBef>
                <a:spcPts val="600"/>
              </a:spcBef>
              <a:spcAft>
                <a:spcPts val="0"/>
              </a:spcAft>
              <a:buClr>
                <a:srgbClr val="262626"/>
              </a:buClr>
              <a:buSzPts val="1800"/>
              <a:buFont typeface="Garamond"/>
              <a:buNone/>
              <a:defRPr sz="1800"/>
            </a:lvl2pPr>
            <a:lvl3pPr indent="-228600" lvl="2" marL="1371600" algn="ctr">
              <a:lnSpc>
                <a:spcPct val="100000"/>
              </a:lnSpc>
              <a:spcBef>
                <a:spcPts val="600"/>
              </a:spcBef>
              <a:spcAft>
                <a:spcPts val="0"/>
              </a:spcAft>
              <a:buClr>
                <a:srgbClr val="262626"/>
              </a:buClr>
              <a:buSzPts val="1800"/>
              <a:buFont typeface="Garamond"/>
              <a:buNone/>
              <a:defRPr sz="1800"/>
            </a:lvl3pPr>
            <a:lvl4pPr indent="-228600" lvl="3" marL="1828800" algn="ctr">
              <a:lnSpc>
                <a:spcPct val="100000"/>
              </a:lnSpc>
              <a:spcBef>
                <a:spcPts val="600"/>
              </a:spcBef>
              <a:spcAft>
                <a:spcPts val="0"/>
              </a:spcAft>
              <a:buClr>
                <a:srgbClr val="262626"/>
              </a:buClr>
              <a:buSzPts val="1800"/>
              <a:buFont typeface="Garamond"/>
              <a:buNone/>
              <a:defRPr sz="1800"/>
            </a:lvl4pPr>
            <a:lvl5pPr indent="-228600" lvl="4" marL="2286000" algn="ctr">
              <a:lnSpc>
                <a:spcPct val="100000"/>
              </a:lnSpc>
              <a:spcBef>
                <a:spcPts val="600"/>
              </a:spcBef>
              <a:spcAft>
                <a:spcPts val="0"/>
              </a:spcAft>
              <a:buClr>
                <a:srgbClr val="262626"/>
              </a:buClr>
              <a:buSzPts val="1800"/>
              <a:buFont typeface="Garamond"/>
              <a:buNone/>
              <a:defRPr sz="1800"/>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0"/>
              </a:spcAft>
              <a:buSzPts val="2070"/>
              <a:buChar char="•"/>
              <a:defRPr/>
            </a:lvl9pPr>
          </a:lstStyle>
          <a:p/>
        </p:txBody>
      </p:sp>
      <p:sp>
        <p:nvSpPr>
          <p:cNvPr id="66" name="Google Shape;66;p10"/>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Garamond"/>
              <a:buNone/>
              <a:defRPr sz="1000"/>
            </a:lvl1pPr>
            <a:lvl2pPr indent="0" lvl="1" marL="0" algn="r">
              <a:lnSpc>
                <a:spcPct val="100000"/>
              </a:lnSpc>
              <a:spcBef>
                <a:spcPts val="0"/>
              </a:spcBef>
              <a:spcAft>
                <a:spcPts val="0"/>
              </a:spcAft>
              <a:buClr>
                <a:srgbClr val="000000"/>
              </a:buClr>
              <a:buSzPts val="1000"/>
              <a:buFont typeface="Garamond"/>
              <a:buNone/>
              <a:defRPr sz="1000"/>
            </a:lvl2pPr>
            <a:lvl3pPr indent="0" lvl="2" marL="0" algn="r">
              <a:lnSpc>
                <a:spcPct val="100000"/>
              </a:lnSpc>
              <a:spcBef>
                <a:spcPts val="0"/>
              </a:spcBef>
              <a:spcAft>
                <a:spcPts val="0"/>
              </a:spcAft>
              <a:buClr>
                <a:srgbClr val="000000"/>
              </a:buClr>
              <a:buSzPts val="1000"/>
              <a:buFont typeface="Garamond"/>
              <a:buNone/>
              <a:defRPr sz="1000"/>
            </a:lvl3pPr>
            <a:lvl4pPr indent="0" lvl="3" marL="0" algn="r">
              <a:lnSpc>
                <a:spcPct val="100000"/>
              </a:lnSpc>
              <a:spcBef>
                <a:spcPts val="0"/>
              </a:spcBef>
              <a:spcAft>
                <a:spcPts val="0"/>
              </a:spcAft>
              <a:buClr>
                <a:srgbClr val="000000"/>
              </a:buClr>
              <a:buSzPts val="1000"/>
              <a:buFont typeface="Garamond"/>
              <a:buNone/>
              <a:defRPr sz="1000"/>
            </a:lvl4pPr>
            <a:lvl5pPr indent="0" lvl="4" marL="0" algn="r">
              <a:lnSpc>
                <a:spcPct val="100000"/>
              </a:lnSpc>
              <a:spcBef>
                <a:spcPts val="0"/>
              </a:spcBef>
              <a:spcAft>
                <a:spcPts val="0"/>
              </a:spcAft>
              <a:buClr>
                <a:srgbClr val="000000"/>
              </a:buClr>
              <a:buSzPts val="1000"/>
              <a:buFont typeface="Garamond"/>
              <a:buNone/>
              <a:defRPr sz="1000"/>
            </a:lvl5pPr>
            <a:lvl6pPr indent="0" lvl="5" marL="0" algn="r">
              <a:lnSpc>
                <a:spcPct val="100000"/>
              </a:lnSpc>
              <a:spcBef>
                <a:spcPts val="0"/>
              </a:spcBef>
              <a:spcAft>
                <a:spcPts val="0"/>
              </a:spcAft>
              <a:buClr>
                <a:srgbClr val="000000"/>
              </a:buClr>
              <a:buSzPts val="1000"/>
              <a:buFont typeface="Garamond"/>
              <a:buNone/>
              <a:defRPr sz="1000"/>
            </a:lvl6pPr>
            <a:lvl7pPr indent="0" lvl="6" marL="0" algn="r">
              <a:lnSpc>
                <a:spcPct val="100000"/>
              </a:lnSpc>
              <a:spcBef>
                <a:spcPts val="0"/>
              </a:spcBef>
              <a:spcAft>
                <a:spcPts val="0"/>
              </a:spcAft>
              <a:buClr>
                <a:srgbClr val="000000"/>
              </a:buClr>
              <a:buSzPts val="1000"/>
              <a:buFont typeface="Garamond"/>
              <a:buNone/>
              <a:defRPr sz="1000"/>
            </a:lvl7pPr>
            <a:lvl8pPr indent="0" lvl="7" marL="0" algn="r">
              <a:lnSpc>
                <a:spcPct val="100000"/>
              </a:lnSpc>
              <a:spcBef>
                <a:spcPts val="0"/>
              </a:spcBef>
              <a:spcAft>
                <a:spcPts val="0"/>
              </a:spcAft>
              <a:buClr>
                <a:srgbClr val="000000"/>
              </a:buClr>
              <a:buSzPts val="1000"/>
              <a:buFont typeface="Garamond"/>
              <a:buNone/>
              <a:defRPr sz="1000"/>
            </a:lvl8pPr>
            <a:lvl9pPr indent="0" lvl="8" marL="0" algn="r">
              <a:lnSpc>
                <a:spcPct val="100000"/>
              </a:lnSpc>
              <a:spcBef>
                <a:spcPts val="0"/>
              </a:spcBef>
              <a:spcAft>
                <a:spcPts val="0"/>
              </a:spcAft>
              <a:buClr>
                <a:srgbClr val="000000"/>
              </a:buClr>
              <a:buSzPts val="1000"/>
              <a:buFont typeface="Garamond"/>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theme" Target="../theme/theme2.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738" y="0"/>
            <a:ext cx="12229965" cy="6856216"/>
            <a:chOff x="-1" y="0"/>
            <a:chExt cx="12229963" cy="6856215"/>
          </a:xfrm>
        </p:grpSpPr>
        <p:pic>
          <p:nvPicPr>
            <p:cNvPr descr="Picture 7" id="7" name="Google Shape;7;p1"/>
            <p:cNvPicPr preferRelativeResize="0"/>
            <p:nvPr/>
          </p:nvPicPr>
          <p:blipFill rotWithShape="1">
            <a:blip r:embed="rId2">
              <a:alphaModFix/>
            </a:blip>
            <a:srcRect b="0" l="0" r="0" t="0"/>
            <a:stretch/>
          </p:blipFill>
          <p:spPr>
            <a:xfrm>
              <a:off x="15736" y="0"/>
              <a:ext cx="12188826" cy="6856215"/>
            </a:xfrm>
            <a:prstGeom prst="rect">
              <a:avLst/>
            </a:prstGeom>
            <a:noFill/>
            <a:ln>
              <a:noFill/>
            </a:ln>
          </p:spPr>
        </p:pic>
        <p:sp>
          <p:nvSpPr>
            <p:cNvPr id="8" name="Google Shape;8;p1"/>
            <p:cNvSpPr/>
            <p:nvPr/>
          </p:nvSpPr>
          <p:spPr>
            <a:xfrm>
              <a:off x="623748" y="609600"/>
              <a:ext cx="10972801" cy="5638801"/>
            </a:xfrm>
            <a:prstGeom prst="rect">
              <a:avLst/>
            </a:prstGeom>
            <a:noFill/>
            <a:ln cap="flat" cmpd="sng" w="15875">
              <a:solidFill>
                <a:schemeClr val="accent1"/>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Garamond"/>
                <a:buNone/>
              </a:pPr>
              <a:r>
                <a:t/>
              </a:r>
              <a:endParaRPr b="0" i="0" sz="1800" u="none" cap="none" strike="noStrike">
                <a:solidFill>
                  <a:srgbClr val="000000"/>
                </a:solidFill>
                <a:latin typeface="Garamond"/>
                <a:ea typeface="Garamond"/>
                <a:cs typeface="Garamond"/>
                <a:sym typeface="Garamond"/>
              </a:endParaRPr>
            </a:p>
          </p:txBody>
        </p:sp>
        <p:pic>
          <p:nvPicPr>
            <p:cNvPr descr="Picture 9" id="9" name="Google Shape;9;p1"/>
            <p:cNvPicPr preferRelativeResize="0"/>
            <p:nvPr/>
          </p:nvPicPr>
          <p:blipFill rotWithShape="1">
            <a:blip r:embed="rId3">
              <a:alphaModFix/>
            </a:blip>
            <a:srcRect b="0" l="0" r="0" t="0"/>
            <a:stretch/>
          </p:blipFill>
          <p:spPr>
            <a:xfrm>
              <a:off x="-1" y="3153832"/>
              <a:ext cx="777241" cy="606426"/>
            </a:xfrm>
            <a:prstGeom prst="rect">
              <a:avLst/>
            </a:prstGeom>
            <a:noFill/>
            <a:ln>
              <a:noFill/>
            </a:ln>
          </p:spPr>
        </p:pic>
        <p:pic>
          <p:nvPicPr>
            <p:cNvPr descr="Picture 10" id="10" name="Google Shape;10;p1"/>
            <p:cNvPicPr preferRelativeResize="0"/>
            <p:nvPr/>
          </p:nvPicPr>
          <p:blipFill rotWithShape="1">
            <a:blip r:embed="rId3">
              <a:alphaModFix/>
            </a:blip>
            <a:srcRect b="0" l="0" r="0" t="0"/>
            <a:stretch/>
          </p:blipFill>
          <p:spPr>
            <a:xfrm>
              <a:off x="11452721" y="3153832"/>
              <a:ext cx="777241" cy="606426"/>
            </a:xfrm>
            <a:prstGeom prst="rect">
              <a:avLst/>
            </a:prstGeom>
            <a:noFill/>
            <a:ln>
              <a:noFill/>
            </a:ln>
          </p:spPr>
        </p:pic>
      </p:grpSp>
      <p:sp>
        <p:nvSpPr>
          <p:cNvPr id="11" name="Google Shape;11;p1"/>
          <p:cNvSpPr txBox="1"/>
          <p:nvPr>
            <p:ph type="title"/>
          </p:nvPr>
        </p:nvSpPr>
        <p:spPr>
          <a:xfrm>
            <a:off x="609600" y="92074"/>
            <a:ext cx="10972800" cy="1508126"/>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2pPr>
            <a:lvl3pPr lvl="2"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3pPr>
            <a:lvl4pPr lvl="3"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4pPr>
            <a:lvl5pPr lvl="4"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5pPr>
            <a:lvl6pPr lvl="5"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6pPr>
            <a:lvl7pPr lvl="6"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7pPr>
            <a:lvl8pPr lvl="7"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8pPr>
            <a:lvl9pPr lvl="8"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9pPr>
          </a:lstStyle>
          <a:p/>
        </p:txBody>
      </p:sp>
      <p:sp>
        <p:nvSpPr>
          <p:cNvPr id="12" name="Google Shape;12;p1"/>
          <p:cNvSpPr txBox="1"/>
          <p:nvPr>
            <p:ph idx="1" type="body"/>
          </p:nvPr>
        </p:nvSpPr>
        <p:spPr>
          <a:xfrm>
            <a:off x="609600" y="1600200"/>
            <a:ext cx="10972800" cy="5257800"/>
          </a:xfrm>
          <a:prstGeom prst="rect">
            <a:avLst/>
          </a:prstGeom>
          <a:noFill/>
          <a:ln>
            <a:noFill/>
          </a:ln>
        </p:spPr>
        <p:txBody>
          <a:bodyPr anchorCtr="0" anchor="t" bIns="45700" lIns="45700" spcFirstLastPara="1" rIns="45700" wrap="square" tIns="45700">
            <a:normAutofit/>
          </a:bodyPr>
          <a:lstStyle>
            <a:lvl1pPr indent="-403860" lvl="0" marL="4572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403860" lvl="1" marL="9144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2pPr>
            <a:lvl3pPr indent="-403860" lvl="2" marL="13716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3pPr>
            <a:lvl4pPr indent="-403860" lvl="3" marL="18288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4pPr>
            <a:lvl5pPr indent="-403860" lvl="4" marL="22860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5pPr>
            <a:lvl6pPr indent="-403860" lvl="5" marL="27432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6pPr>
            <a:lvl7pPr indent="-403860" lvl="6" marL="32004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7pPr>
            <a:lvl8pPr indent="-403859" lvl="7" marL="36576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8pPr>
            <a:lvl9pPr indent="-403859" lvl="8" marL="4114800" marR="0" rtl="0" algn="l">
              <a:lnSpc>
                <a:spcPct val="100000"/>
              </a:lnSpc>
              <a:spcBef>
                <a:spcPts val="60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9pPr>
          </a:lstStyle>
          <a:p/>
        </p:txBody>
      </p:sp>
      <p:sp>
        <p:nvSpPr>
          <p:cNvPr id="13" name="Google Shape;13;p1"/>
          <p:cNvSpPr txBox="1"/>
          <p:nvPr>
            <p:ph idx="12" type="sldNum"/>
          </p:nvPr>
        </p:nvSpPr>
        <p:spPr>
          <a:xfrm>
            <a:off x="10673395" y="5986779"/>
            <a:ext cx="223204" cy="24384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Garamond"/>
              <a:buNone/>
              <a:defRPr b="0" i="0" sz="1000" u="none" cap="none" strike="noStrik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4294967295" type="ctrTitle"/>
          </p:nvPr>
        </p:nvSpPr>
        <p:spPr>
          <a:xfrm>
            <a:off x="2692398" y="1871130"/>
            <a:ext cx="6815700" cy="1515600"/>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Clr>
                <a:srgbClr val="262626"/>
              </a:buClr>
              <a:buSzPts val="3600"/>
              <a:buFont typeface="Montserrat"/>
              <a:buNone/>
            </a:pPr>
            <a:r>
              <a:rPr b="1" lang="en-US" sz="3600">
                <a:latin typeface="Open Sans"/>
                <a:ea typeface="Open Sans"/>
                <a:cs typeface="Open Sans"/>
                <a:sym typeface="Open Sans"/>
              </a:rPr>
              <a:t>Advance Database System</a:t>
            </a:r>
            <a:endParaRPr b="1" i="0" sz="3600" u="none" cap="none" strike="noStrike">
              <a:solidFill>
                <a:srgbClr val="262626"/>
              </a:solidFill>
              <a:latin typeface="Open Sans"/>
              <a:ea typeface="Open Sans"/>
              <a:cs typeface="Open Sans"/>
              <a:sym typeface="Open Sans"/>
            </a:endParaRPr>
          </a:p>
        </p:txBody>
      </p:sp>
      <p:sp>
        <p:nvSpPr>
          <p:cNvPr id="108" name="Google Shape;108;p17"/>
          <p:cNvSpPr txBox="1"/>
          <p:nvPr>
            <p:ph idx="4294967295" type="subTitle"/>
          </p:nvPr>
        </p:nvSpPr>
        <p:spPr>
          <a:xfrm>
            <a:off x="2692398" y="3892501"/>
            <a:ext cx="6815669" cy="614185"/>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lang="en-US" sz="2200">
                <a:solidFill>
                  <a:srgbClr val="000000"/>
                </a:solidFill>
                <a:latin typeface="Open Sans"/>
                <a:ea typeface="Open Sans"/>
                <a:cs typeface="Open Sans"/>
                <a:sym typeface="Open Sans"/>
              </a:rPr>
              <a:t>Image Encryption and Decryption</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811875" y="1082850"/>
            <a:ext cx="10568400" cy="588000"/>
          </a:xfrm>
          <a:prstGeom prst="rect">
            <a:avLst/>
          </a:prstGeom>
        </p:spPr>
        <p:txBody>
          <a:bodyPr anchorCtr="0" anchor="ctr" bIns="45700" lIns="45700" spcFirstLastPara="1" rIns="45700" wrap="square" tIns="45700">
            <a:noAutofit/>
          </a:bodyPr>
          <a:lstStyle/>
          <a:p>
            <a:pPr indent="0" lvl="0" marL="0" rtl="0" algn="l">
              <a:lnSpc>
                <a:spcPct val="115000"/>
              </a:lnSpc>
              <a:spcBef>
                <a:spcPts val="1200"/>
              </a:spcBef>
              <a:spcAft>
                <a:spcPts val="0"/>
              </a:spcAft>
              <a:buClr>
                <a:schemeClr val="dk1"/>
              </a:buClr>
              <a:buSzPts val="990"/>
              <a:buFont typeface="Arial"/>
              <a:buNone/>
            </a:pPr>
            <a:r>
              <a:rPr lang="en-US" sz="1860">
                <a:solidFill>
                  <a:schemeClr val="dk1"/>
                </a:solidFill>
                <a:latin typeface="Open Sans"/>
                <a:ea typeface="Open Sans"/>
                <a:cs typeface="Open Sans"/>
                <a:sym typeface="Open Sans"/>
              </a:rPr>
              <a:t>When prompted for password, we enter the password which creates the encrypted .txt file as shown:</a:t>
            </a:r>
            <a:endParaRPr sz="1860">
              <a:solidFill>
                <a:schemeClr val="dk1"/>
              </a:solidFill>
              <a:latin typeface="Open Sans"/>
              <a:ea typeface="Open Sans"/>
              <a:cs typeface="Open Sans"/>
              <a:sym typeface="Open Sans"/>
            </a:endParaRPr>
          </a:p>
          <a:p>
            <a:pPr indent="0" lvl="0" marL="0" rtl="0" algn="ctr">
              <a:spcBef>
                <a:spcPts val="1200"/>
              </a:spcBef>
              <a:spcAft>
                <a:spcPts val="0"/>
              </a:spcAft>
              <a:buSzPts val="990"/>
              <a:buNone/>
            </a:pPr>
            <a:r>
              <a:t/>
            </a:r>
            <a:endParaRPr sz="3959"/>
          </a:p>
        </p:txBody>
      </p:sp>
      <p:pic>
        <p:nvPicPr>
          <p:cNvPr id="161" name="Google Shape;161;p26"/>
          <p:cNvPicPr preferRelativeResize="0"/>
          <p:nvPr/>
        </p:nvPicPr>
        <p:blipFill rotWithShape="1">
          <a:blip r:embed="rId3">
            <a:alphaModFix/>
          </a:blip>
          <a:srcRect b="9359" l="28198" r="6193" t="9956"/>
          <a:stretch/>
        </p:blipFill>
        <p:spPr>
          <a:xfrm>
            <a:off x="811863" y="1308475"/>
            <a:ext cx="10568274" cy="475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nvSpPr>
        <p:spPr>
          <a:xfrm>
            <a:off x="1299250" y="64872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000">
                <a:solidFill>
                  <a:schemeClr val="dk1"/>
                </a:solidFill>
                <a:latin typeface="Open Sans"/>
                <a:ea typeface="Open Sans"/>
                <a:cs typeface="Open Sans"/>
                <a:sym typeface="Open Sans"/>
              </a:rPr>
              <a:t>Now we run decrypt.py:</a:t>
            </a:r>
            <a:endParaRPr sz="2000">
              <a:solidFill>
                <a:schemeClr val="dk1"/>
              </a:solidFill>
              <a:latin typeface="Open Sans"/>
              <a:ea typeface="Open Sans"/>
              <a:cs typeface="Open Sans"/>
              <a:sym typeface="Open Sans"/>
            </a:endParaRPr>
          </a:p>
        </p:txBody>
      </p:sp>
      <p:pic>
        <p:nvPicPr>
          <p:cNvPr id="167" name="Google Shape;167;p27"/>
          <p:cNvPicPr preferRelativeResize="0"/>
          <p:nvPr/>
        </p:nvPicPr>
        <p:blipFill rotWithShape="1">
          <a:blip r:embed="rId3">
            <a:alphaModFix/>
          </a:blip>
          <a:srcRect b="23838" l="24360" r="800" t="46588"/>
          <a:stretch/>
        </p:blipFill>
        <p:spPr>
          <a:xfrm>
            <a:off x="1299250" y="1195657"/>
            <a:ext cx="9439900" cy="2105925"/>
          </a:xfrm>
          <a:prstGeom prst="rect">
            <a:avLst/>
          </a:prstGeom>
          <a:noFill/>
          <a:ln>
            <a:noFill/>
          </a:ln>
        </p:spPr>
      </p:pic>
      <p:sp>
        <p:nvSpPr>
          <p:cNvPr id="168" name="Google Shape;168;p27"/>
          <p:cNvSpPr txBox="1"/>
          <p:nvPr/>
        </p:nvSpPr>
        <p:spPr>
          <a:xfrm>
            <a:off x="1299250" y="3448300"/>
            <a:ext cx="98799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900">
                <a:solidFill>
                  <a:schemeClr val="dk1"/>
                </a:solidFill>
                <a:latin typeface="Open Sans"/>
                <a:ea typeface="Open Sans"/>
                <a:cs typeface="Open Sans"/>
                <a:sym typeface="Open Sans"/>
              </a:rPr>
              <a:t>When asked for password,  we enter the password which decrypts the image and stores it it in our project folder:</a:t>
            </a:r>
            <a:endParaRPr sz="1900">
              <a:solidFill>
                <a:schemeClr val="dk1"/>
              </a:solidFill>
              <a:latin typeface="Open Sans"/>
              <a:ea typeface="Open Sans"/>
              <a:cs typeface="Open Sans"/>
              <a:sym typeface="Open Sans"/>
            </a:endParaRPr>
          </a:p>
        </p:txBody>
      </p:sp>
      <p:pic>
        <p:nvPicPr>
          <p:cNvPr id="169" name="Google Shape;169;p27"/>
          <p:cNvPicPr preferRelativeResize="0"/>
          <p:nvPr/>
        </p:nvPicPr>
        <p:blipFill rotWithShape="1">
          <a:blip r:embed="rId4">
            <a:alphaModFix/>
          </a:blip>
          <a:srcRect b="25968" l="49677" r="24946" t="27888"/>
          <a:stretch/>
        </p:blipFill>
        <p:spPr>
          <a:xfrm>
            <a:off x="4986300" y="4018400"/>
            <a:ext cx="2051900" cy="2091650"/>
          </a:xfrm>
          <a:prstGeom prst="rect">
            <a:avLst/>
          </a:prstGeom>
          <a:noFill/>
          <a:ln>
            <a:noFill/>
          </a:ln>
        </p:spPr>
      </p:pic>
      <p:sp>
        <p:nvSpPr>
          <p:cNvPr id="170" name="Google Shape;170;p27"/>
          <p:cNvSpPr txBox="1"/>
          <p:nvPr/>
        </p:nvSpPr>
        <p:spPr>
          <a:xfrm>
            <a:off x="7030200" y="56483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800">
                <a:solidFill>
                  <a:schemeClr val="dk1"/>
                </a:solidFill>
                <a:latin typeface="Spectral"/>
                <a:ea typeface="Spectral"/>
                <a:cs typeface="Spectral"/>
                <a:sym typeface="Spectral"/>
              </a:rPr>
              <a:t>Decrypted image.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295401" y="982132"/>
            <a:ext cx="9601198" cy="1303868"/>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262626"/>
              </a:buClr>
              <a:buSzPts val="4400"/>
              <a:buFont typeface="Montserrat"/>
              <a:buNone/>
            </a:pPr>
            <a:r>
              <a:rPr b="1" lang="en-US">
                <a:latin typeface="Open Sans"/>
                <a:ea typeface="Open Sans"/>
                <a:cs typeface="Open Sans"/>
                <a:sym typeface="Open Sans"/>
              </a:rPr>
              <a:t>CONCLUSION</a:t>
            </a:r>
            <a:endParaRPr b="1">
              <a:latin typeface="Open Sans"/>
              <a:ea typeface="Open Sans"/>
              <a:cs typeface="Open Sans"/>
              <a:sym typeface="Open Sans"/>
            </a:endParaRPr>
          </a:p>
        </p:txBody>
      </p:sp>
      <p:sp>
        <p:nvSpPr>
          <p:cNvPr id="176" name="Google Shape;176;p28"/>
          <p:cNvSpPr txBox="1"/>
          <p:nvPr>
            <p:ph idx="1" type="body"/>
          </p:nvPr>
        </p:nvSpPr>
        <p:spPr>
          <a:xfrm>
            <a:off x="1295400" y="2556931"/>
            <a:ext cx="9601197" cy="3318938"/>
          </a:xfrm>
          <a:prstGeom prst="rect">
            <a:avLst/>
          </a:prstGeom>
          <a:noFill/>
          <a:ln>
            <a:noFill/>
          </a:ln>
        </p:spPr>
        <p:txBody>
          <a:bodyPr anchorCtr="0" anchor="t" bIns="45700" lIns="45700" spcFirstLastPara="1" rIns="45700" wrap="square" tIns="45700">
            <a:normAutofit fontScale="25000" lnSpcReduction="20000"/>
          </a:bodyPr>
          <a:lstStyle/>
          <a:p>
            <a:pPr indent="0" lvl="0" marL="0" rtl="0" algn="ctr">
              <a:lnSpc>
                <a:spcPct val="115000"/>
              </a:lnSpc>
              <a:spcBef>
                <a:spcPts val="1200"/>
              </a:spcBef>
              <a:spcAft>
                <a:spcPts val="0"/>
              </a:spcAft>
              <a:buClr>
                <a:schemeClr val="dk1"/>
              </a:buClr>
              <a:buSzPts val="275"/>
              <a:buFont typeface="Arial"/>
              <a:buNone/>
            </a:pPr>
            <a:r>
              <a:rPr lang="en-US" sz="9738">
                <a:solidFill>
                  <a:schemeClr val="dk1"/>
                </a:solidFill>
                <a:latin typeface="Open Sans"/>
                <a:ea typeface="Open Sans"/>
                <a:cs typeface="Open Sans"/>
                <a:sym typeface="Open Sans"/>
              </a:rPr>
              <a:t>An image compression and encryption based algorithm for high speed and secure transmission of digital image while passing through the web. So the proposed work is highly achieved as needed for speed and security .This proposed work is to work with color images without losing color and detailed information in image ,this work is very useful to the modern digital world. Experimental results say that the proposed scheme is effective, secure and robust to compress, encrypt and decompress-decrypt images.</a:t>
            </a:r>
            <a:endParaRPr sz="9738">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ct val="61111"/>
              <a:buFont typeface="Arial"/>
              <a:buNone/>
            </a:pPr>
            <a:r>
              <a:t/>
            </a:r>
            <a:endParaRPr b="1" sz="1800">
              <a:solidFill>
                <a:schemeClr val="dk1"/>
              </a:solidFill>
              <a:latin typeface="Open Sans"/>
              <a:ea typeface="Open Sans"/>
              <a:cs typeface="Open Sans"/>
              <a:sym typeface="Open Sans"/>
            </a:endParaRPr>
          </a:p>
          <a:p>
            <a:pPr indent="0" lvl="0" marL="285750" rtl="0" algn="l">
              <a:lnSpc>
                <a:spcPct val="100000"/>
              </a:lnSpc>
              <a:spcBef>
                <a:spcPts val="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4294967295" type="title"/>
          </p:nvPr>
        </p:nvSpPr>
        <p:spPr>
          <a:xfrm>
            <a:off x="845343" y="505800"/>
            <a:ext cx="10501200" cy="9837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262626"/>
              </a:buClr>
              <a:buSzPts val="4400"/>
              <a:buFont typeface="Montserrat"/>
              <a:buNone/>
            </a:pPr>
            <a:r>
              <a:rPr b="1" lang="en-US">
                <a:latin typeface="Open Sans"/>
                <a:ea typeface="Open Sans"/>
                <a:cs typeface="Open Sans"/>
                <a:sym typeface="Open Sans"/>
              </a:rPr>
              <a:t>INTRODUCTION</a:t>
            </a:r>
            <a:endParaRPr>
              <a:latin typeface="Open Sans"/>
              <a:ea typeface="Open Sans"/>
              <a:cs typeface="Open Sans"/>
              <a:sym typeface="Open Sans"/>
            </a:endParaRPr>
          </a:p>
        </p:txBody>
      </p:sp>
      <p:sp>
        <p:nvSpPr>
          <p:cNvPr id="114" name="Google Shape;114;p18"/>
          <p:cNvSpPr txBox="1"/>
          <p:nvPr>
            <p:ph idx="4294967295" type="body"/>
          </p:nvPr>
        </p:nvSpPr>
        <p:spPr>
          <a:xfrm>
            <a:off x="791368" y="1221708"/>
            <a:ext cx="10791000" cy="4673400"/>
          </a:xfrm>
          <a:prstGeom prst="rect">
            <a:avLst/>
          </a:prstGeom>
          <a:noFill/>
          <a:ln>
            <a:noFill/>
          </a:ln>
        </p:spPr>
        <p:txBody>
          <a:bodyPr anchorCtr="0" anchor="t" bIns="45700" lIns="45700" spcFirstLastPara="1" rIns="45700"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2200">
                <a:solidFill>
                  <a:schemeClr val="dk1"/>
                </a:solidFill>
                <a:latin typeface="Open Sans"/>
                <a:ea typeface="Open Sans"/>
                <a:cs typeface="Open Sans"/>
                <a:sym typeface="Open Sans"/>
              </a:rPr>
              <a:t>In recent years, with the rapid development of computer technology, digital image processing technology has also rapidly developed and penetrated into all aspects of life, such as remote sensing,industrial detection, medicine, meteorology, communication, investigation, intelligent robots, etc.</a:t>
            </a:r>
            <a:endParaRPr sz="22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US" sz="2200">
                <a:solidFill>
                  <a:srgbClr val="202124"/>
                </a:solidFill>
                <a:latin typeface="Open Sans"/>
                <a:ea typeface="Open Sans"/>
                <a:cs typeface="Open Sans"/>
                <a:sym typeface="Open Sans"/>
              </a:rPr>
              <a:t>Cryptography, as name suggests, is generally study of methods like encryption. Its main objective is to provide methods simply to secure and protect information and communications using encryption and related techniques. It simply allows one to store sensitive information or transmit it across insecure networks so that it cannot be read or accessed by anyone except intended recipient. Its functions include authentication, nonrepudiation, confidentiality and integrity.</a:t>
            </a:r>
            <a:endParaRPr sz="2200">
              <a:solidFill>
                <a:srgbClr val="202124"/>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US" sz="2200">
                <a:solidFill>
                  <a:srgbClr val="202124"/>
                </a:solidFill>
                <a:latin typeface="Open Sans"/>
                <a:ea typeface="Open Sans"/>
                <a:cs typeface="Open Sans"/>
                <a:sym typeface="Open Sans"/>
              </a:rPr>
              <a:t>We have used SHA-512 algorithm for image encryption. The main idea of the algorithm is to use one half of image data for encryption of the other half of the image reciprocally.</a:t>
            </a:r>
            <a:endParaRPr sz="2200">
              <a:solidFill>
                <a:srgbClr val="202124"/>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1295400" y="459095"/>
            <a:ext cx="9601200" cy="9825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262626"/>
              </a:buClr>
              <a:buSzPts val="4400"/>
              <a:buFont typeface="Montserrat"/>
              <a:buNone/>
            </a:pPr>
            <a:r>
              <a:rPr b="1" lang="en-US">
                <a:latin typeface="Open Sans"/>
                <a:ea typeface="Open Sans"/>
                <a:cs typeface="Open Sans"/>
                <a:sym typeface="Open Sans"/>
              </a:rPr>
              <a:t>CHALLENGES</a:t>
            </a:r>
            <a:endParaRPr b="1">
              <a:latin typeface="Open Sans"/>
              <a:ea typeface="Open Sans"/>
              <a:cs typeface="Open Sans"/>
              <a:sym typeface="Open Sans"/>
            </a:endParaRPr>
          </a:p>
        </p:txBody>
      </p:sp>
      <p:sp>
        <p:nvSpPr>
          <p:cNvPr id="120" name="Google Shape;120;p19"/>
          <p:cNvSpPr txBox="1"/>
          <p:nvPr>
            <p:ph idx="4294967295" type="body"/>
          </p:nvPr>
        </p:nvSpPr>
        <p:spPr>
          <a:xfrm>
            <a:off x="865239" y="1465105"/>
            <a:ext cx="10520400" cy="4380300"/>
          </a:xfrm>
          <a:prstGeom prst="rect">
            <a:avLst/>
          </a:prstGeom>
          <a:noFill/>
          <a:ln>
            <a:noFill/>
          </a:ln>
        </p:spPr>
        <p:txBody>
          <a:bodyPr anchorCtr="0" anchor="t" bIns="45700" lIns="45700" spcFirstLastPara="1" rIns="45700" wrap="square" tIns="45700">
            <a:noAutofit/>
          </a:bodyPr>
          <a:lstStyle/>
          <a:p>
            <a:pPr indent="-243840" lvl="0" marL="285750" rtl="0" algn="l">
              <a:lnSpc>
                <a:spcPct val="115000"/>
              </a:lnSpc>
              <a:spcBef>
                <a:spcPts val="0"/>
              </a:spcBef>
              <a:spcAft>
                <a:spcPts val="0"/>
              </a:spcAft>
              <a:buSzPts val="2100"/>
              <a:buFont typeface="Open Sans"/>
              <a:buChar char="•"/>
            </a:pPr>
            <a:r>
              <a:rPr lang="en-US" sz="2100">
                <a:solidFill>
                  <a:schemeClr val="dk1"/>
                </a:solidFill>
                <a:latin typeface="Open Sans"/>
                <a:ea typeface="Open Sans"/>
                <a:cs typeface="Open Sans"/>
                <a:sym typeface="Open Sans"/>
              </a:rPr>
              <a:t>Despite being computationally demanding, cryptographic techniques have facilitated solutions to a variety of security issues in image and video processing. Even though the different applications come with different challenges, it is clear that the signal processing community will have to face three main challenges in future work.</a:t>
            </a:r>
            <a:endParaRPr sz="2100">
              <a:latin typeface="Open Sans"/>
              <a:ea typeface="Open Sans"/>
              <a:cs typeface="Open Sans"/>
              <a:sym typeface="Open Sans"/>
            </a:endParaRPr>
          </a:p>
          <a:p>
            <a:pPr indent="-243840" lvl="0" marL="285750" rtl="0" algn="l">
              <a:lnSpc>
                <a:spcPct val="115000"/>
              </a:lnSpc>
              <a:spcBef>
                <a:spcPts val="0"/>
              </a:spcBef>
              <a:spcAft>
                <a:spcPts val="0"/>
              </a:spcAft>
              <a:buSzPts val="2100"/>
              <a:buFont typeface="Open Sans"/>
              <a:buChar char="•"/>
            </a:pPr>
            <a:r>
              <a:rPr lang="en-US" sz="2100">
                <a:solidFill>
                  <a:schemeClr val="dk1"/>
                </a:solidFill>
                <a:latin typeface="Open Sans"/>
                <a:ea typeface="Open Sans"/>
                <a:cs typeface="Open Sans"/>
                <a:sym typeface="Open Sans"/>
              </a:rPr>
              <a:t>First, the utility and limitations of cryptography are not very well known to the community, which hampers the widespread consideration of cryptographic solutions for security problems in image and video processing. </a:t>
            </a:r>
            <a:endParaRPr sz="2100">
              <a:latin typeface="Open Sans"/>
              <a:ea typeface="Open Sans"/>
              <a:cs typeface="Open Sans"/>
              <a:sym typeface="Open Sans"/>
            </a:endParaRPr>
          </a:p>
          <a:p>
            <a:pPr indent="-280352" lvl="0" marL="285750" rtl="0" algn="just">
              <a:lnSpc>
                <a:spcPct val="100000"/>
              </a:lnSpc>
              <a:spcBef>
                <a:spcPts val="600"/>
              </a:spcBef>
              <a:spcAft>
                <a:spcPts val="0"/>
              </a:spcAft>
              <a:buSzPts val="2100"/>
              <a:buChar char="•"/>
            </a:pPr>
            <a:r>
              <a:rPr lang="en-US" sz="2100">
                <a:solidFill>
                  <a:schemeClr val="dk1"/>
                </a:solidFill>
                <a:latin typeface="Open Sans"/>
                <a:ea typeface="Open Sans"/>
                <a:cs typeface="Open Sans"/>
                <a:sym typeface="Open Sans"/>
              </a:rPr>
              <a:t>Second, cryptographic operations are often computationally expensive.  Efficient usage of cryptographic protocols is therefore imperative.</a:t>
            </a:r>
            <a:r>
              <a:rPr lang="en-US" sz="2100">
                <a:latin typeface="Open Sans"/>
                <a:ea typeface="Open Sans"/>
                <a:cs typeface="Open Sans"/>
                <a:sym typeface="Open Sans"/>
              </a:rPr>
              <a:t> </a:t>
            </a:r>
            <a:endParaRPr sz="2100">
              <a:latin typeface="Open Sans"/>
              <a:ea typeface="Open Sans"/>
              <a:cs typeface="Open Sans"/>
              <a:sym typeface="Open Sans"/>
            </a:endParaRPr>
          </a:p>
          <a:p>
            <a:pPr indent="-243840" lvl="0" marL="285750" rtl="0" algn="l">
              <a:lnSpc>
                <a:spcPct val="115000"/>
              </a:lnSpc>
              <a:spcBef>
                <a:spcPts val="0"/>
              </a:spcBef>
              <a:spcAft>
                <a:spcPts val="0"/>
              </a:spcAft>
              <a:buSzPts val="2100"/>
              <a:buFont typeface="Open Sans"/>
              <a:buChar char="•"/>
            </a:pPr>
            <a:r>
              <a:rPr lang="en-US" sz="2100">
                <a:solidFill>
                  <a:schemeClr val="dk1"/>
                </a:solidFill>
                <a:latin typeface="Open Sans"/>
                <a:ea typeface="Open Sans"/>
                <a:cs typeface="Open Sans"/>
                <a:sym typeface="Open Sans"/>
              </a:rPr>
              <a:t> And third, certain cryptographic techniques cause ciphertext expansion of two orders of magnitude, such as public-key encryption of image pixels. Efficient data packing strategies and operations are then needed.</a:t>
            </a:r>
            <a:endParaRPr sz="2100">
              <a:solidFill>
                <a:schemeClr val="dk1"/>
              </a:solidFill>
              <a:latin typeface="Open Sans"/>
              <a:ea typeface="Open Sans"/>
              <a:cs typeface="Open Sans"/>
              <a:sym typeface="Open Sans"/>
            </a:endParaRPr>
          </a:p>
          <a:p>
            <a:pPr indent="0" lvl="0" marL="285750" rtl="0" algn="just">
              <a:lnSpc>
                <a:spcPct val="100000"/>
              </a:lnSpc>
              <a:spcBef>
                <a:spcPts val="100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295401" y="982132"/>
            <a:ext cx="9601198" cy="1303868"/>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262626"/>
              </a:buClr>
              <a:buSzPts val="4400"/>
              <a:buFont typeface="Montserrat"/>
              <a:buNone/>
            </a:pPr>
            <a:r>
              <a:rPr b="1" lang="en-US">
                <a:latin typeface="Open Sans"/>
                <a:ea typeface="Open Sans"/>
                <a:cs typeface="Open Sans"/>
                <a:sym typeface="Open Sans"/>
              </a:rPr>
              <a:t>METHODOLOGY</a:t>
            </a:r>
            <a:endParaRPr b="1">
              <a:latin typeface="Open Sans"/>
              <a:ea typeface="Open Sans"/>
              <a:cs typeface="Open Sans"/>
              <a:sym typeface="Open Sans"/>
            </a:endParaRPr>
          </a:p>
        </p:txBody>
      </p:sp>
      <p:sp>
        <p:nvSpPr>
          <p:cNvPr id="126" name="Google Shape;126;p20"/>
          <p:cNvSpPr txBox="1"/>
          <p:nvPr>
            <p:ph idx="1" type="body"/>
          </p:nvPr>
        </p:nvSpPr>
        <p:spPr>
          <a:xfrm>
            <a:off x="879676" y="2487481"/>
            <a:ext cx="10498238" cy="3318938"/>
          </a:xfrm>
          <a:prstGeom prst="rect">
            <a:avLst/>
          </a:prstGeom>
          <a:noFill/>
          <a:ln>
            <a:noFill/>
          </a:ln>
        </p:spPr>
        <p:txBody>
          <a:bodyPr anchorCtr="0" anchor="t" bIns="45700" lIns="45700" spcFirstLastPara="1" rIns="45700" wrap="square" tIns="45700">
            <a:noAutofit/>
          </a:bodyPr>
          <a:lstStyle/>
          <a:p>
            <a:pPr indent="0" lvl="0" marL="0" rtl="0" algn="ctr">
              <a:lnSpc>
                <a:spcPct val="115000"/>
              </a:lnSpc>
              <a:spcBef>
                <a:spcPts val="700"/>
              </a:spcBef>
              <a:spcAft>
                <a:spcPts val="0"/>
              </a:spcAft>
              <a:buClr>
                <a:schemeClr val="dk1"/>
              </a:buClr>
              <a:buSzPts val="1100"/>
              <a:buFont typeface="Arial"/>
              <a:buNone/>
            </a:pPr>
            <a:r>
              <a:rPr lang="en-US">
                <a:solidFill>
                  <a:srgbClr val="202124"/>
                </a:solidFill>
                <a:latin typeface="Open Sans"/>
                <a:ea typeface="Open Sans"/>
                <a:cs typeface="Open Sans"/>
                <a:sym typeface="Open Sans"/>
              </a:rPr>
              <a:t>The main idea of the algorithm is to use one half of image data for encryption of the other half of the image reciprocally. Distinct characteristics of the algorithm are high security, high sensitivity and high speed that can be applied for encryption of gray-level and color images. The algorithm consists of two main sections: The first does preprocessing operation to shuffle one half of image. The second uses hash function to generate a random number mask. The mask is then XORed with the other.</a:t>
            </a:r>
            <a:endParaRPr>
              <a:solidFill>
                <a:schemeClr val="dk1"/>
              </a:solidFill>
              <a:latin typeface="Open Sans"/>
              <a:ea typeface="Open Sans"/>
              <a:cs typeface="Open Sans"/>
              <a:sym typeface="Open Sans"/>
            </a:endParaRPr>
          </a:p>
          <a:p>
            <a:pPr indent="0" lvl="0" marL="285750" rtl="0" algn="l">
              <a:lnSpc>
                <a:spcPct val="100000"/>
              </a:lnSpc>
              <a:spcBef>
                <a:spcPts val="700"/>
              </a:spcBef>
              <a:spcAft>
                <a:spcPts val="0"/>
              </a:spcAft>
              <a:buNone/>
            </a:pPr>
            <a:r>
              <a:t/>
            </a:r>
            <a:endParaRPr b="1" sz="2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643050" y="687150"/>
            <a:ext cx="10905900" cy="5431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0"/>
              </a:spcAft>
              <a:buNone/>
            </a:pPr>
            <a:r>
              <a:rPr b="1" lang="en-US" sz="2900">
                <a:solidFill>
                  <a:schemeClr val="dk1"/>
                </a:solidFill>
                <a:latin typeface="Open Sans"/>
                <a:ea typeface="Open Sans"/>
                <a:cs typeface="Open Sans"/>
                <a:sym typeface="Open Sans"/>
              </a:rPr>
              <a:t>STEP</a:t>
            </a:r>
            <a:r>
              <a:rPr b="1" lang="en-US" sz="2900">
                <a:solidFill>
                  <a:schemeClr val="dk1"/>
                </a:solidFill>
                <a:latin typeface="Open Sans"/>
                <a:ea typeface="Open Sans"/>
                <a:cs typeface="Open Sans"/>
                <a:sym typeface="Open Sans"/>
              </a:rPr>
              <a:t>-</a:t>
            </a:r>
            <a:r>
              <a:rPr b="1" lang="en-US" sz="2900">
                <a:solidFill>
                  <a:schemeClr val="dk1"/>
                </a:solidFill>
                <a:latin typeface="Open Sans"/>
                <a:ea typeface="Open Sans"/>
                <a:cs typeface="Open Sans"/>
                <a:sym typeface="Open Sans"/>
              </a:rPr>
              <a:t>WISE IMPLEMENTATION FOR IMAGE ENCRYPTION:</a:t>
            </a:r>
            <a:endParaRPr b="1" sz="2900">
              <a:solidFill>
                <a:schemeClr val="dk1"/>
              </a:solidFill>
              <a:latin typeface="Open Sans"/>
              <a:ea typeface="Open Sans"/>
              <a:cs typeface="Open Sans"/>
              <a:sym typeface="Open Sans"/>
            </a:endParaRPr>
          </a:p>
          <a:p>
            <a:pPr indent="-381000" lvl="0" marL="457200" rtl="0" algn="l">
              <a:lnSpc>
                <a:spcPct val="115000"/>
              </a:lnSpc>
              <a:spcBef>
                <a:spcPts val="90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Generate a SHA-based hash string of the user password.</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Convert the hash into {8 x 64} binary matrix, SHA-512 is used.This step forms the initial key expansion.</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Resize this matrix to ﬁt into the image binary matrix, this is denotes as, </a:t>
            </a:r>
            <a:r>
              <a:rPr i="1" lang="en-US" sz="2400">
                <a:solidFill>
                  <a:schemeClr val="dk1"/>
                </a:solidFill>
                <a:latin typeface="Open Sans"/>
                <a:ea typeface="Open Sans"/>
                <a:cs typeface="Open Sans"/>
                <a:sym typeface="Open Sans"/>
              </a:rPr>
              <a:t>λ</a:t>
            </a:r>
            <a:r>
              <a:rPr baseline="-25000" i="1" lang="en-US" sz="2400">
                <a:solidFill>
                  <a:schemeClr val="dk1"/>
                </a:solidFill>
                <a:latin typeface="Open Sans"/>
                <a:ea typeface="Open Sans"/>
                <a:cs typeface="Open Sans"/>
                <a:sym typeface="Open Sans"/>
              </a:rPr>
              <a:t>8,MN</a:t>
            </a:r>
            <a:r>
              <a:rPr lang="en-US" sz="2400">
                <a:solidFill>
                  <a:schemeClr val="dk1"/>
                </a:solidFill>
                <a:latin typeface="Open Sans"/>
                <a:ea typeface="Open Sans"/>
                <a:cs typeface="Open Sans"/>
                <a:sym typeface="Open Sans"/>
              </a:rPr>
              <a:t> </a:t>
            </a:r>
            <a:r>
              <a:rPr lang="en-US" sz="2400">
                <a:solidFill>
                  <a:schemeClr val="dk1"/>
                </a:solidFill>
                <a:latin typeface="Open Sans"/>
                <a:ea typeface="Open Sans"/>
                <a:cs typeface="Open Sans"/>
                <a:sym typeface="Open Sans"/>
              </a:rPr>
              <a:t> </a:t>
            </a:r>
            <a:r>
              <a:rPr lang="en-US" sz="2400">
                <a:solidFill>
                  <a:schemeClr val="dk1"/>
                </a:solidFill>
                <a:latin typeface="Open Sans"/>
                <a:ea typeface="Open Sans"/>
                <a:cs typeface="Open Sans"/>
                <a:sym typeface="Open Sans"/>
              </a:rPr>
              <a:t>where M ,N are the original image dimensions.</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Feed the result into a compound transform, DCT followed by FFT with some constraints.</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XOR the result with the image bit stream.</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Generate a new randomized binary Map of size (M x N ) for the post-processing step (pixel substitution).</a:t>
            </a:r>
            <a:endParaRPr sz="2400">
              <a:solidFill>
                <a:schemeClr val="dk1"/>
              </a:solidFill>
              <a:latin typeface="Open Sans"/>
              <a:ea typeface="Open Sans"/>
              <a:cs typeface="Open Sans"/>
              <a:sym typeface="Open Sans"/>
            </a:endParaRPr>
          </a:p>
          <a:p>
            <a:pPr indent="-381000" lvl="0" marL="457200" rtl="0" algn="l">
              <a:lnSpc>
                <a:spcPct val="115000"/>
              </a:lnSpc>
              <a:spcBef>
                <a:spcPts val="0"/>
              </a:spcBef>
              <a:spcAft>
                <a:spcPts val="0"/>
              </a:spcAft>
              <a:buClr>
                <a:schemeClr val="dk1"/>
              </a:buClr>
              <a:buSzPts val="2400"/>
              <a:buFont typeface="Open Sans"/>
              <a:buChar char="●"/>
            </a:pPr>
            <a:r>
              <a:rPr lang="en-US" sz="2400">
                <a:solidFill>
                  <a:schemeClr val="dk1"/>
                </a:solidFill>
                <a:latin typeface="Open Sans"/>
                <a:ea typeface="Open Sans"/>
                <a:cs typeface="Open Sans"/>
                <a:sym typeface="Open Sans"/>
              </a:rPr>
              <a:t>Encrypted image. </a:t>
            </a:r>
            <a:endParaRPr sz="24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cxnSp>
        <p:nvCxnSpPr>
          <p:cNvPr id="136" name="Google Shape;136;p22"/>
          <p:cNvCxnSpPr/>
          <p:nvPr/>
        </p:nvCxnSpPr>
        <p:spPr>
          <a:xfrm rot="10800000">
            <a:off x="3982063" y="5968181"/>
            <a:ext cx="1209368" cy="0"/>
          </a:xfrm>
          <a:prstGeom prst="straightConnector1">
            <a:avLst/>
          </a:prstGeom>
          <a:noFill/>
          <a:ln cap="flat" cmpd="sng" w="25400">
            <a:solidFill>
              <a:schemeClr val="accent4"/>
            </a:solidFill>
            <a:prstDash val="solid"/>
            <a:round/>
            <a:headEnd len="sm" w="sm" type="none"/>
            <a:tailEnd len="med" w="med" type="triangle"/>
          </a:ln>
        </p:spPr>
      </p:cxnSp>
      <p:pic>
        <p:nvPicPr>
          <p:cNvPr id="137" name="Google Shape;137;p22"/>
          <p:cNvPicPr preferRelativeResize="0"/>
          <p:nvPr/>
        </p:nvPicPr>
        <p:blipFill rotWithShape="1">
          <a:blip r:embed="rId3">
            <a:alphaModFix/>
          </a:blip>
          <a:srcRect b="7697" l="23878" r="24359" t="0"/>
          <a:stretch/>
        </p:blipFill>
        <p:spPr>
          <a:xfrm>
            <a:off x="2745525" y="719150"/>
            <a:ext cx="6197675" cy="541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1069725" y="1025750"/>
            <a:ext cx="78852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400">
                <a:solidFill>
                  <a:schemeClr val="dk1"/>
                </a:solidFill>
                <a:latin typeface="Open Sans"/>
                <a:ea typeface="Open Sans"/>
                <a:cs typeface="Open Sans"/>
                <a:sym typeface="Open Sans"/>
              </a:rPr>
              <a:t>Here is our sample image coffee_icon which we will encrypt:</a:t>
            </a:r>
            <a:endParaRPr sz="2400">
              <a:solidFill>
                <a:schemeClr val="dk1"/>
              </a:solidFill>
              <a:latin typeface="Open Sans"/>
              <a:ea typeface="Open Sans"/>
              <a:cs typeface="Open Sans"/>
              <a:sym typeface="Open Sans"/>
            </a:endParaRPr>
          </a:p>
        </p:txBody>
      </p:sp>
      <p:pic>
        <p:nvPicPr>
          <p:cNvPr id="143" name="Google Shape;143;p23"/>
          <p:cNvPicPr preferRelativeResize="0"/>
          <p:nvPr/>
        </p:nvPicPr>
        <p:blipFill rotWithShape="1">
          <a:blip r:embed="rId3">
            <a:alphaModFix/>
          </a:blip>
          <a:srcRect b="11393" l="32369" r="11059" t="3136"/>
          <a:stretch/>
        </p:blipFill>
        <p:spPr>
          <a:xfrm>
            <a:off x="4403925" y="2462625"/>
            <a:ext cx="2895600"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1114650" y="663425"/>
            <a:ext cx="99627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300">
                <a:solidFill>
                  <a:schemeClr val="dk1"/>
                </a:solidFill>
                <a:latin typeface="Open Sans"/>
                <a:ea typeface="Open Sans"/>
                <a:cs typeface="Open Sans"/>
                <a:sym typeface="Open Sans"/>
              </a:rPr>
              <a:t>Here is our decrypt algorithm which is used to decrypt the image with the password which we have entered while executing encryption.py: </a:t>
            </a:r>
            <a:endParaRPr sz="2300">
              <a:solidFill>
                <a:schemeClr val="dk1"/>
              </a:solidFill>
              <a:latin typeface="Open Sans"/>
              <a:ea typeface="Open Sans"/>
              <a:cs typeface="Open Sans"/>
              <a:sym typeface="Open Sans"/>
            </a:endParaRPr>
          </a:p>
        </p:txBody>
      </p:sp>
      <p:pic>
        <p:nvPicPr>
          <p:cNvPr id="149" name="Google Shape;149;p24"/>
          <p:cNvPicPr preferRelativeResize="0"/>
          <p:nvPr/>
        </p:nvPicPr>
        <p:blipFill rotWithShape="1">
          <a:blip r:embed="rId3">
            <a:alphaModFix/>
          </a:blip>
          <a:srcRect b="6383" l="24036" r="23078" t="3583"/>
          <a:stretch/>
        </p:blipFill>
        <p:spPr>
          <a:xfrm>
            <a:off x="3567500" y="1672325"/>
            <a:ext cx="5225100" cy="443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1295402" y="372532"/>
            <a:ext cx="9601200" cy="1303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262626"/>
              </a:buClr>
              <a:buSzPts val="4400"/>
              <a:buFont typeface="Montserrat"/>
              <a:buNone/>
            </a:pPr>
            <a:r>
              <a:rPr b="1" lang="en-US">
                <a:latin typeface="Open Sans"/>
                <a:ea typeface="Open Sans"/>
                <a:cs typeface="Open Sans"/>
                <a:sym typeface="Open Sans"/>
              </a:rPr>
              <a:t>RESULT</a:t>
            </a:r>
            <a:endParaRPr>
              <a:latin typeface="Open Sans"/>
              <a:ea typeface="Open Sans"/>
              <a:cs typeface="Open Sans"/>
              <a:sym typeface="Open Sans"/>
            </a:endParaRPr>
          </a:p>
        </p:txBody>
      </p:sp>
      <p:pic>
        <p:nvPicPr>
          <p:cNvPr id="155" name="Google Shape;155;p25"/>
          <p:cNvPicPr preferRelativeResize="0"/>
          <p:nvPr/>
        </p:nvPicPr>
        <p:blipFill rotWithShape="1">
          <a:blip r:embed="rId3">
            <a:alphaModFix/>
          </a:blip>
          <a:srcRect b="49275" l="23719" r="32941" t="3705"/>
          <a:stretch/>
        </p:blipFill>
        <p:spPr>
          <a:xfrm>
            <a:off x="959000" y="1462877"/>
            <a:ext cx="10113225" cy="469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