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52.png"/><Relationship Id="rId18" Type="http://schemas.openxmlformats.org/officeDocument/2006/relationships/image" Target="../media/image57.jpg"/><Relationship Id="rId26" Type="http://schemas.openxmlformats.org/officeDocument/2006/relationships/image" Target="../media/image65.png"/><Relationship Id="rId39" Type="http://schemas.openxmlformats.org/officeDocument/2006/relationships/image" Target="../media/image78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6.jpg"/><Relationship Id="rId12" Type="http://schemas.openxmlformats.org/officeDocument/2006/relationships/image" Target="../media/image51.jp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2" Type="http://schemas.openxmlformats.org/officeDocument/2006/relationships/image" Target="../media/image41.jp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40" Type="http://schemas.openxmlformats.org/officeDocument/2006/relationships/image" Target="../media/image79.png"/><Relationship Id="rId5" Type="http://schemas.openxmlformats.org/officeDocument/2006/relationships/image" Target="../media/image44.jpg"/><Relationship Id="rId15" Type="http://schemas.openxmlformats.org/officeDocument/2006/relationships/image" Target="../media/image54.png"/><Relationship Id="rId23" Type="http://schemas.openxmlformats.org/officeDocument/2006/relationships/image" Target="../media/image62.jpg"/><Relationship Id="rId28" Type="http://schemas.openxmlformats.org/officeDocument/2006/relationships/image" Target="../media/image67.png"/><Relationship Id="rId36" Type="http://schemas.openxmlformats.org/officeDocument/2006/relationships/image" Target="../media/image75.jp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jp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jpg"/><Relationship Id="rId30" Type="http://schemas.openxmlformats.org/officeDocument/2006/relationships/image" Target="../media/image69.png"/><Relationship Id="rId35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g"/><Relationship Id="rId13" Type="http://schemas.openxmlformats.org/officeDocument/2006/relationships/image" Target="../media/image89.png"/><Relationship Id="rId1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83.png"/><Relationship Id="rId12" Type="http://schemas.openxmlformats.org/officeDocument/2006/relationships/image" Target="../media/image88.jpg"/><Relationship Id="rId17" Type="http://schemas.openxmlformats.org/officeDocument/2006/relationships/image" Target="../media/image93.png"/><Relationship Id="rId2" Type="http://schemas.openxmlformats.org/officeDocument/2006/relationships/image" Target="../media/image39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jpg"/><Relationship Id="rId11" Type="http://schemas.openxmlformats.org/officeDocument/2006/relationships/image" Target="../media/image87.jpg"/><Relationship Id="rId5" Type="http://schemas.openxmlformats.org/officeDocument/2006/relationships/image" Target="../media/image81.jpg"/><Relationship Id="rId15" Type="http://schemas.openxmlformats.org/officeDocument/2006/relationships/image" Target="../media/image91.png"/><Relationship Id="rId10" Type="http://schemas.openxmlformats.org/officeDocument/2006/relationships/image" Target="../media/image86.jpg"/><Relationship Id="rId4" Type="http://schemas.openxmlformats.org/officeDocument/2006/relationships/image" Target="../media/image80.jpg"/><Relationship Id="rId9" Type="http://schemas.openxmlformats.org/officeDocument/2006/relationships/image" Target="../media/image85.jp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jpg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" Type="http://schemas.openxmlformats.org/officeDocument/2006/relationships/image" Target="../media/image104.jpg"/><Relationship Id="rId21" Type="http://schemas.openxmlformats.org/officeDocument/2006/relationships/image" Target="../media/image122.png"/><Relationship Id="rId7" Type="http://schemas.openxmlformats.org/officeDocument/2006/relationships/image" Target="../media/image108.jpg"/><Relationship Id="rId12" Type="http://schemas.openxmlformats.org/officeDocument/2006/relationships/image" Target="../media/image113.jpg"/><Relationship Id="rId17" Type="http://schemas.openxmlformats.org/officeDocument/2006/relationships/image" Target="../media/image118.jpg"/><Relationship Id="rId25" Type="http://schemas.openxmlformats.org/officeDocument/2006/relationships/image" Target="../media/image126.png"/><Relationship Id="rId2" Type="http://schemas.openxmlformats.org/officeDocument/2006/relationships/image" Target="../media/image103.jpg"/><Relationship Id="rId16" Type="http://schemas.openxmlformats.org/officeDocument/2006/relationships/image" Target="../media/image117.jpg"/><Relationship Id="rId20" Type="http://schemas.openxmlformats.org/officeDocument/2006/relationships/image" Target="../media/image121.jp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jpg"/><Relationship Id="rId11" Type="http://schemas.openxmlformats.org/officeDocument/2006/relationships/image" Target="../media/image112.jpg"/><Relationship Id="rId24" Type="http://schemas.openxmlformats.org/officeDocument/2006/relationships/image" Target="../media/image125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69.png"/><Relationship Id="rId10" Type="http://schemas.openxmlformats.org/officeDocument/2006/relationships/image" Target="../media/image111.jpg"/><Relationship Id="rId19" Type="http://schemas.openxmlformats.org/officeDocument/2006/relationships/image" Target="../media/image120.jpg"/><Relationship Id="rId4" Type="http://schemas.openxmlformats.org/officeDocument/2006/relationships/image" Target="../media/image105.jpg"/><Relationship Id="rId9" Type="http://schemas.openxmlformats.org/officeDocument/2006/relationships/image" Target="../media/image110.png"/><Relationship Id="rId14" Type="http://schemas.openxmlformats.org/officeDocument/2006/relationships/image" Target="../media/image115.jp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01.png"/><Relationship Id="rId4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jpg"/><Relationship Id="rId18" Type="http://schemas.openxmlformats.org/officeDocument/2006/relationships/image" Target="../media/image150.jp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jpg"/><Relationship Id="rId34" Type="http://schemas.openxmlformats.org/officeDocument/2006/relationships/image" Target="../media/image166.png"/><Relationship Id="rId7" Type="http://schemas.openxmlformats.org/officeDocument/2006/relationships/image" Target="../media/image139.png"/><Relationship Id="rId12" Type="http://schemas.openxmlformats.org/officeDocument/2006/relationships/image" Target="../media/image144.jpg"/><Relationship Id="rId17" Type="http://schemas.openxmlformats.org/officeDocument/2006/relationships/image" Target="../media/image149.jpg"/><Relationship Id="rId25" Type="http://schemas.openxmlformats.org/officeDocument/2006/relationships/image" Target="../media/image157.jpg"/><Relationship Id="rId33" Type="http://schemas.openxmlformats.org/officeDocument/2006/relationships/image" Target="../media/image165.jpg"/><Relationship Id="rId2" Type="http://schemas.openxmlformats.org/officeDocument/2006/relationships/image" Target="../media/image134.png"/><Relationship Id="rId16" Type="http://schemas.openxmlformats.org/officeDocument/2006/relationships/image" Target="../media/image148.jpg"/><Relationship Id="rId20" Type="http://schemas.openxmlformats.org/officeDocument/2006/relationships/image" Target="../media/image152.png"/><Relationship Id="rId29" Type="http://schemas.openxmlformats.org/officeDocument/2006/relationships/image" Target="../media/image16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jpg"/><Relationship Id="rId24" Type="http://schemas.openxmlformats.org/officeDocument/2006/relationships/image" Target="../media/image156.jpg"/><Relationship Id="rId32" Type="http://schemas.openxmlformats.org/officeDocument/2006/relationships/image" Target="../media/image164.jp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jpg"/><Relationship Id="rId28" Type="http://schemas.openxmlformats.org/officeDocument/2006/relationships/image" Target="../media/image160.jp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31" Type="http://schemas.openxmlformats.org/officeDocument/2006/relationships/image" Target="../media/image163.jpg"/><Relationship Id="rId4" Type="http://schemas.openxmlformats.org/officeDocument/2006/relationships/image" Target="../media/image136.jp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jpg"/><Relationship Id="rId27" Type="http://schemas.openxmlformats.org/officeDocument/2006/relationships/image" Target="../media/image159.jpg"/><Relationship Id="rId30" Type="http://schemas.openxmlformats.org/officeDocument/2006/relationships/image" Target="../media/image16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jpg"/><Relationship Id="rId13" Type="http://schemas.openxmlformats.org/officeDocument/2006/relationships/image" Target="../media/image178.jpg"/><Relationship Id="rId18" Type="http://schemas.openxmlformats.org/officeDocument/2006/relationships/image" Target="../media/image183.png"/><Relationship Id="rId3" Type="http://schemas.openxmlformats.org/officeDocument/2006/relationships/image" Target="../media/image168.jp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jpg"/><Relationship Id="rId17" Type="http://schemas.openxmlformats.org/officeDocument/2006/relationships/image" Target="../media/image182.jpg"/><Relationship Id="rId2" Type="http://schemas.openxmlformats.org/officeDocument/2006/relationships/image" Target="../media/image167.jp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jpg"/><Relationship Id="rId11" Type="http://schemas.openxmlformats.org/officeDocument/2006/relationships/image" Target="../media/image176.jpg"/><Relationship Id="rId24" Type="http://schemas.openxmlformats.org/officeDocument/2006/relationships/image" Target="../media/image188.png"/><Relationship Id="rId5" Type="http://schemas.openxmlformats.org/officeDocument/2006/relationships/image" Target="../media/image170.jpg"/><Relationship Id="rId15" Type="http://schemas.openxmlformats.org/officeDocument/2006/relationships/image" Target="../media/image180.jpg"/><Relationship Id="rId23" Type="http://schemas.openxmlformats.org/officeDocument/2006/relationships/image" Target="../media/image38.png"/><Relationship Id="rId10" Type="http://schemas.openxmlformats.org/officeDocument/2006/relationships/image" Target="../media/image175.jpg"/><Relationship Id="rId19" Type="http://schemas.openxmlformats.org/officeDocument/2006/relationships/image" Target="../media/image184.png"/><Relationship Id="rId4" Type="http://schemas.openxmlformats.org/officeDocument/2006/relationships/image" Target="../media/image169.jpg"/><Relationship Id="rId9" Type="http://schemas.openxmlformats.org/officeDocument/2006/relationships/image" Target="../media/image174.jp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jpg"/><Relationship Id="rId2" Type="http://schemas.openxmlformats.org/officeDocument/2006/relationships/image" Target="../media/image189.png"/><Relationship Id="rId16" Type="http://schemas.openxmlformats.org/officeDocument/2006/relationships/image" Target="../media/image20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jp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19" Type="http://schemas.openxmlformats.org/officeDocument/2006/relationships/image" Target="../media/image38.png"/><Relationship Id="rId4" Type="http://schemas.openxmlformats.org/officeDocument/2006/relationships/image" Target="../media/image191.jpg"/><Relationship Id="rId9" Type="http://schemas.openxmlformats.org/officeDocument/2006/relationships/image" Target="../media/image196.png"/><Relationship Id="rId14" Type="http://schemas.openxmlformats.org/officeDocument/2006/relationships/image" Target="../media/image20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ame.lastname@capgemini.com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hyperlink" Target="http://www.capgemini.com/about/how-we-work/the-collaborative-business-experiencetm" TargetMode="External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6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7.png"/><Relationship Id="rId5" Type="http://schemas.openxmlformats.org/officeDocument/2006/relationships/image" Target="../media/image210.png"/><Relationship Id="rId15" Type="http://schemas.openxmlformats.org/officeDocument/2006/relationships/hyperlink" Target="http://www.capgemini.com/" TargetMode="External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hyperlink" Target="http://www.capgemini.com/about/how-we-work/rightshor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18" Type="http://schemas.openxmlformats.org/officeDocument/2006/relationships/image" Target="../media/image35.png"/><Relationship Id="rId3" Type="http://schemas.openxmlformats.org/officeDocument/2006/relationships/image" Target="../media/image20.jpg"/><Relationship Id="rId21" Type="http://schemas.openxmlformats.org/officeDocument/2006/relationships/image" Target="../media/image38.pn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17" Type="http://schemas.openxmlformats.org/officeDocument/2006/relationships/image" Target="../media/image34.jpg"/><Relationship Id="rId2" Type="http://schemas.openxmlformats.org/officeDocument/2006/relationships/image" Target="../media/image19.jpg"/><Relationship Id="rId16" Type="http://schemas.openxmlformats.org/officeDocument/2006/relationships/image" Target="../media/image33.jp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5" Type="http://schemas.openxmlformats.org/officeDocument/2006/relationships/image" Target="../media/image32.jp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Relationship Id="rId14" Type="http://schemas.openxmlformats.org/officeDocument/2006/relationships/image" Target="../media/image31.jp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506" y="1339287"/>
            <a:ext cx="9880480" cy="5501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252" y="633504"/>
            <a:ext cx="2951809" cy="693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381624"/>
            <a:ext cx="5895975" cy="147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9178" y="812075"/>
            <a:ext cx="2943302" cy="263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588" y="0"/>
            <a:ext cx="9907333" cy="2682875"/>
          </a:xfrm>
          <a:custGeom>
            <a:avLst/>
            <a:gdLst/>
            <a:ahLst/>
            <a:cxnLst/>
            <a:rect l="l" t="t" r="r" b="b"/>
            <a:pathLst>
              <a:path w="9907333" h="2682875">
                <a:moveTo>
                  <a:pt x="1135852" y="2621015"/>
                </a:moveTo>
                <a:lnTo>
                  <a:pt x="1166552" y="2561408"/>
                </a:lnTo>
                <a:lnTo>
                  <a:pt x="1199779" y="2504128"/>
                </a:lnTo>
                <a:lnTo>
                  <a:pt x="1235557" y="2449248"/>
                </a:lnTo>
                <a:lnTo>
                  <a:pt x="1273908" y="2396845"/>
                </a:lnTo>
                <a:lnTo>
                  <a:pt x="1314856" y="2346991"/>
                </a:lnTo>
                <a:lnTo>
                  <a:pt x="1358424" y="2299763"/>
                </a:lnTo>
                <a:lnTo>
                  <a:pt x="1404635" y="2255234"/>
                </a:lnTo>
                <a:lnTo>
                  <a:pt x="1453513" y="2213479"/>
                </a:lnTo>
                <a:lnTo>
                  <a:pt x="1505080" y="2174573"/>
                </a:lnTo>
                <a:lnTo>
                  <a:pt x="1559360" y="2138590"/>
                </a:lnTo>
                <a:lnTo>
                  <a:pt x="1616377" y="2105605"/>
                </a:lnTo>
                <a:lnTo>
                  <a:pt x="1676153" y="2075692"/>
                </a:lnTo>
                <a:lnTo>
                  <a:pt x="1738711" y="2048926"/>
                </a:lnTo>
                <a:lnTo>
                  <a:pt x="1804075" y="2025382"/>
                </a:lnTo>
                <a:lnTo>
                  <a:pt x="1872268" y="2005133"/>
                </a:lnTo>
                <a:lnTo>
                  <a:pt x="1943314" y="1988256"/>
                </a:lnTo>
                <a:lnTo>
                  <a:pt x="2017235" y="1974824"/>
                </a:lnTo>
                <a:lnTo>
                  <a:pt x="2094054" y="1964911"/>
                </a:lnTo>
                <a:lnTo>
                  <a:pt x="2173796" y="1958594"/>
                </a:lnTo>
                <a:lnTo>
                  <a:pt x="8712645" y="1952752"/>
                </a:lnTo>
                <a:lnTo>
                  <a:pt x="8770993" y="1953297"/>
                </a:lnTo>
                <a:lnTo>
                  <a:pt x="8828905" y="1953194"/>
                </a:lnTo>
                <a:lnTo>
                  <a:pt x="8886478" y="1952001"/>
                </a:lnTo>
                <a:lnTo>
                  <a:pt x="8943807" y="1949280"/>
                </a:lnTo>
                <a:lnTo>
                  <a:pt x="9000988" y="1944590"/>
                </a:lnTo>
                <a:lnTo>
                  <a:pt x="9058117" y="1937491"/>
                </a:lnTo>
                <a:lnTo>
                  <a:pt x="9115291" y="1927545"/>
                </a:lnTo>
                <a:lnTo>
                  <a:pt x="9172604" y="1914310"/>
                </a:lnTo>
                <a:lnTo>
                  <a:pt x="9230153" y="1897348"/>
                </a:lnTo>
                <a:lnTo>
                  <a:pt x="9288034" y="1876218"/>
                </a:lnTo>
                <a:lnTo>
                  <a:pt x="9346342" y="1850481"/>
                </a:lnTo>
                <a:lnTo>
                  <a:pt x="9405174" y="1819697"/>
                </a:lnTo>
                <a:lnTo>
                  <a:pt x="9464626" y="1783426"/>
                </a:lnTo>
                <a:lnTo>
                  <a:pt x="9524793" y="1741229"/>
                </a:lnTo>
                <a:lnTo>
                  <a:pt x="9585771" y="1692665"/>
                </a:lnTo>
                <a:lnTo>
                  <a:pt x="9647657" y="1637296"/>
                </a:lnTo>
                <a:lnTo>
                  <a:pt x="9710546" y="1574680"/>
                </a:lnTo>
                <a:lnTo>
                  <a:pt x="9774534" y="1504379"/>
                </a:lnTo>
                <a:lnTo>
                  <a:pt x="9839717" y="1425952"/>
                </a:lnTo>
                <a:lnTo>
                  <a:pt x="9906191" y="1338961"/>
                </a:lnTo>
                <a:lnTo>
                  <a:pt x="9906538" y="1293559"/>
                </a:lnTo>
                <a:lnTo>
                  <a:pt x="9906687" y="1248338"/>
                </a:lnTo>
                <a:lnTo>
                  <a:pt x="9906819" y="1190479"/>
                </a:lnTo>
                <a:lnTo>
                  <a:pt x="9907039" y="1043976"/>
                </a:lnTo>
                <a:lnTo>
                  <a:pt x="9907198" y="868305"/>
                </a:lnTo>
                <a:lnTo>
                  <a:pt x="9907333" y="581288"/>
                </a:lnTo>
                <a:lnTo>
                  <a:pt x="9907151" y="17730"/>
                </a:lnTo>
                <a:lnTo>
                  <a:pt x="9907080" y="0"/>
                </a:lnTo>
                <a:lnTo>
                  <a:pt x="2053" y="0"/>
                </a:lnTo>
                <a:lnTo>
                  <a:pt x="2213" y="25808"/>
                </a:lnTo>
                <a:lnTo>
                  <a:pt x="2427" y="146137"/>
                </a:lnTo>
                <a:lnTo>
                  <a:pt x="2201" y="1006332"/>
                </a:lnTo>
                <a:lnTo>
                  <a:pt x="2063" y="1149102"/>
                </a:lnTo>
                <a:lnTo>
                  <a:pt x="1903" y="1288773"/>
                </a:lnTo>
                <a:lnTo>
                  <a:pt x="1723" y="1422656"/>
                </a:lnTo>
                <a:lnTo>
                  <a:pt x="1588" y="1507863"/>
                </a:lnTo>
                <a:lnTo>
                  <a:pt x="1588" y="1971820"/>
                </a:lnTo>
                <a:lnTo>
                  <a:pt x="41419" y="1972289"/>
                </a:lnTo>
                <a:lnTo>
                  <a:pt x="86970" y="1974261"/>
                </a:lnTo>
                <a:lnTo>
                  <a:pt x="136210" y="1978088"/>
                </a:lnTo>
                <a:lnTo>
                  <a:pt x="188695" y="1984135"/>
                </a:lnTo>
                <a:lnTo>
                  <a:pt x="243982" y="1992770"/>
                </a:lnTo>
                <a:lnTo>
                  <a:pt x="301625" y="2004362"/>
                </a:lnTo>
                <a:lnTo>
                  <a:pt x="361183" y="2019278"/>
                </a:lnTo>
                <a:lnTo>
                  <a:pt x="422210" y="2037884"/>
                </a:lnTo>
                <a:lnTo>
                  <a:pt x="484263" y="2060550"/>
                </a:lnTo>
                <a:lnTo>
                  <a:pt x="546898" y="2087641"/>
                </a:lnTo>
                <a:lnTo>
                  <a:pt x="609673" y="2119527"/>
                </a:lnTo>
                <a:lnTo>
                  <a:pt x="672142" y="2156574"/>
                </a:lnTo>
                <a:lnTo>
                  <a:pt x="733862" y="2199151"/>
                </a:lnTo>
                <a:lnTo>
                  <a:pt x="794389" y="2247624"/>
                </a:lnTo>
                <a:lnTo>
                  <a:pt x="853280" y="2302361"/>
                </a:lnTo>
                <a:lnTo>
                  <a:pt x="910091" y="2363730"/>
                </a:lnTo>
                <a:lnTo>
                  <a:pt x="964377" y="2432098"/>
                </a:lnTo>
                <a:lnTo>
                  <a:pt x="1015696" y="2507833"/>
                </a:lnTo>
                <a:lnTo>
                  <a:pt x="1063604" y="2591303"/>
                </a:lnTo>
                <a:lnTo>
                  <a:pt x="1107656" y="2682875"/>
                </a:lnTo>
                <a:lnTo>
                  <a:pt x="1135852" y="262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381624"/>
            <a:ext cx="5895975" cy="147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588" y="0"/>
            <a:ext cx="9907333" cy="2682875"/>
          </a:xfrm>
          <a:custGeom>
            <a:avLst/>
            <a:gdLst/>
            <a:ahLst/>
            <a:cxnLst/>
            <a:rect l="l" t="t" r="r" b="b"/>
            <a:pathLst>
              <a:path w="9907333" h="2682875">
                <a:moveTo>
                  <a:pt x="1135852" y="2621015"/>
                </a:moveTo>
                <a:lnTo>
                  <a:pt x="1166552" y="2561408"/>
                </a:lnTo>
                <a:lnTo>
                  <a:pt x="1199779" y="2504128"/>
                </a:lnTo>
                <a:lnTo>
                  <a:pt x="1235557" y="2449248"/>
                </a:lnTo>
                <a:lnTo>
                  <a:pt x="1273908" y="2396845"/>
                </a:lnTo>
                <a:lnTo>
                  <a:pt x="1314856" y="2346991"/>
                </a:lnTo>
                <a:lnTo>
                  <a:pt x="1358424" y="2299763"/>
                </a:lnTo>
                <a:lnTo>
                  <a:pt x="1404635" y="2255234"/>
                </a:lnTo>
                <a:lnTo>
                  <a:pt x="1453513" y="2213479"/>
                </a:lnTo>
                <a:lnTo>
                  <a:pt x="1505080" y="2174573"/>
                </a:lnTo>
                <a:lnTo>
                  <a:pt x="1559360" y="2138590"/>
                </a:lnTo>
                <a:lnTo>
                  <a:pt x="1616377" y="2105605"/>
                </a:lnTo>
                <a:lnTo>
                  <a:pt x="1676153" y="2075692"/>
                </a:lnTo>
                <a:lnTo>
                  <a:pt x="1738711" y="2048926"/>
                </a:lnTo>
                <a:lnTo>
                  <a:pt x="1804075" y="2025382"/>
                </a:lnTo>
                <a:lnTo>
                  <a:pt x="1872268" y="2005133"/>
                </a:lnTo>
                <a:lnTo>
                  <a:pt x="1943314" y="1988256"/>
                </a:lnTo>
                <a:lnTo>
                  <a:pt x="2017235" y="1974824"/>
                </a:lnTo>
                <a:lnTo>
                  <a:pt x="2094054" y="1964911"/>
                </a:lnTo>
                <a:lnTo>
                  <a:pt x="2173796" y="1958594"/>
                </a:lnTo>
                <a:lnTo>
                  <a:pt x="8712645" y="1952752"/>
                </a:lnTo>
                <a:lnTo>
                  <a:pt x="8770993" y="1953297"/>
                </a:lnTo>
                <a:lnTo>
                  <a:pt x="8828905" y="1953194"/>
                </a:lnTo>
                <a:lnTo>
                  <a:pt x="8886478" y="1952001"/>
                </a:lnTo>
                <a:lnTo>
                  <a:pt x="8943807" y="1949280"/>
                </a:lnTo>
                <a:lnTo>
                  <a:pt x="9000988" y="1944590"/>
                </a:lnTo>
                <a:lnTo>
                  <a:pt x="9058117" y="1937491"/>
                </a:lnTo>
                <a:lnTo>
                  <a:pt x="9115291" y="1927545"/>
                </a:lnTo>
                <a:lnTo>
                  <a:pt x="9172604" y="1914310"/>
                </a:lnTo>
                <a:lnTo>
                  <a:pt x="9230153" y="1897348"/>
                </a:lnTo>
                <a:lnTo>
                  <a:pt x="9288034" y="1876218"/>
                </a:lnTo>
                <a:lnTo>
                  <a:pt x="9346342" y="1850481"/>
                </a:lnTo>
                <a:lnTo>
                  <a:pt x="9405174" y="1819697"/>
                </a:lnTo>
                <a:lnTo>
                  <a:pt x="9464626" y="1783426"/>
                </a:lnTo>
                <a:lnTo>
                  <a:pt x="9524793" y="1741229"/>
                </a:lnTo>
                <a:lnTo>
                  <a:pt x="9585771" y="1692665"/>
                </a:lnTo>
                <a:lnTo>
                  <a:pt x="9647657" y="1637296"/>
                </a:lnTo>
                <a:lnTo>
                  <a:pt x="9710546" y="1574680"/>
                </a:lnTo>
                <a:lnTo>
                  <a:pt x="9774534" y="1504379"/>
                </a:lnTo>
                <a:lnTo>
                  <a:pt x="9839717" y="1425952"/>
                </a:lnTo>
                <a:lnTo>
                  <a:pt x="9906191" y="1338961"/>
                </a:lnTo>
                <a:lnTo>
                  <a:pt x="9906538" y="1293559"/>
                </a:lnTo>
                <a:lnTo>
                  <a:pt x="9906687" y="1248338"/>
                </a:lnTo>
                <a:lnTo>
                  <a:pt x="9906819" y="1190479"/>
                </a:lnTo>
                <a:lnTo>
                  <a:pt x="9907039" y="1043976"/>
                </a:lnTo>
                <a:lnTo>
                  <a:pt x="9907198" y="868305"/>
                </a:lnTo>
                <a:lnTo>
                  <a:pt x="9907333" y="581288"/>
                </a:lnTo>
                <a:lnTo>
                  <a:pt x="9907151" y="17730"/>
                </a:lnTo>
                <a:lnTo>
                  <a:pt x="9907080" y="0"/>
                </a:lnTo>
                <a:lnTo>
                  <a:pt x="2053" y="0"/>
                </a:lnTo>
                <a:lnTo>
                  <a:pt x="2213" y="25808"/>
                </a:lnTo>
                <a:lnTo>
                  <a:pt x="2427" y="146137"/>
                </a:lnTo>
                <a:lnTo>
                  <a:pt x="2201" y="1006332"/>
                </a:lnTo>
                <a:lnTo>
                  <a:pt x="2063" y="1149102"/>
                </a:lnTo>
                <a:lnTo>
                  <a:pt x="1903" y="1288773"/>
                </a:lnTo>
                <a:lnTo>
                  <a:pt x="1723" y="1422656"/>
                </a:lnTo>
                <a:lnTo>
                  <a:pt x="1588" y="1507863"/>
                </a:lnTo>
                <a:lnTo>
                  <a:pt x="1588" y="1971820"/>
                </a:lnTo>
                <a:lnTo>
                  <a:pt x="41419" y="1972289"/>
                </a:lnTo>
                <a:lnTo>
                  <a:pt x="86970" y="1974261"/>
                </a:lnTo>
                <a:lnTo>
                  <a:pt x="136210" y="1978088"/>
                </a:lnTo>
                <a:lnTo>
                  <a:pt x="188695" y="1984135"/>
                </a:lnTo>
                <a:lnTo>
                  <a:pt x="243982" y="1992770"/>
                </a:lnTo>
                <a:lnTo>
                  <a:pt x="301625" y="2004362"/>
                </a:lnTo>
                <a:lnTo>
                  <a:pt x="361183" y="2019278"/>
                </a:lnTo>
                <a:lnTo>
                  <a:pt x="422210" y="2037884"/>
                </a:lnTo>
                <a:lnTo>
                  <a:pt x="484263" y="2060550"/>
                </a:lnTo>
                <a:lnTo>
                  <a:pt x="546898" y="2087641"/>
                </a:lnTo>
                <a:lnTo>
                  <a:pt x="609673" y="2119527"/>
                </a:lnTo>
                <a:lnTo>
                  <a:pt x="672142" y="2156574"/>
                </a:lnTo>
                <a:lnTo>
                  <a:pt x="733862" y="2199151"/>
                </a:lnTo>
                <a:lnTo>
                  <a:pt x="794389" y="2247624"/>
                </a:lnTo>
                <a:lnTo>
                  <a:pt x="853280" y="2302361"/>
                </a:lnTo>
                <a:lnTo>
                  <a:pt x="910091" y="2363730"/>
                </a:lnTo>
                <a:lnTo>
                  <a:pt x="964377" y="2432098"/>
                </a:lnTo>
                <a:lnTo>
                  <a:pt x="1015696" y="2507833"/>
                </a:lnTo>
                <a:lnTo>
                  <a:pt x="1063604" y="2591303"/>
                </a:lnTo>
                <a:lnTo>
                  <a:pt x="1107656" y="2682875"/>
                </a:lnTo>
                <a:lnTo>
                  <a:pt x="1135852" y="262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905999" cy="6857999"/>
          </a:xfrm>
          <a:custGeom>
            <a:avLst/>
            <a:gdLst/>
            <a:ahLst/>
            <a:cxnLst/>
            <a:rect l="l" t="t" r="r" b="b"/>
            <a:pathLst>
              <a:path w="9905999" h="6857999">
                <a:moveTo>
                  <a:pt x="9905999" y="0"/>
                </a:moveTo>
                <a:lnTo>
                  <a:pt x="0" y="0"/>
                </a:lnTo>
                <a:lnTo>
                  <a:pt x="0" y="6857998"/>
                </a:lnTo>
                <a:lnTo>
                  <a:pt x="9905999" y="68579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2312" y="638096"/>
            <a:ext cx="3027645" cy="706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9338">
              <a:lnSpc>
                <a:spcPts val="3879"/>
              </a:lnSpc>
              <a:spcBef>
                <a:spcPts val="194"/>
              </a:spcBef>
            </a:pPr>
            <a:r>
              <a:rPr sz="3700" spc="-4" dirty="0" smtClean="0">
                <a:solidFill>
                  <a:srgbClr val="084C90"/>
                </a:solidFill>
                <a:latin typeface="Times New Roman"/>
                <a:cs typeface="Times New Roman"/>
              </a:rPr>
              <a:t>Ca</a:t>
            </a:r>
            <a:r>
              <a:rPr sz="3700" spc="0" dirty="0" smtClean="0">
                <a:solidFill>
                  <a:srgbClr val="084C90"/>
                </a:solidFill>
                <a:latin typeface="Times New Roman"/>
                <a:cs typeface="Times New Roman"/>
              </a:rPr>
              <a:t>p</a:t>
            </a:r>
            <a:r>
              <a:rPr sz="3700" spc="0" dirty="0" smtClean="0">
                <a:solidFill>
                  <a:srgbClr val="0296CB"/>
                </a:solidFill>
                <a:latin typeface="Times New Roman"/>
                <a:cs typeface="Times New Roman"/>
              </a:rPr>
              <a:t>g</a:t>
            </a:r>
            <a:r>
              <a:rPr sz="3700" spc="-4" dirty="0" smtClean="0">
                <a:solidFill>
                  <a:srgbClr val="0296CB"/>
                </a:solidFill>
                <a:latin typeface="Times New Roman"/>
                <a:cs typeface="Times New Roman"/>
              </a:rPr>
              <a:t>e</a:t>
            </a:r>
            <a:r>
              <a:rPr sz="3700" spc="0" dirty="0" smtClean="0">
                <a:solidFill>
                  <a:srgbClr val="0296CB"/>
                </a:solidFill>
                <a:latin typeface="Times New Roman"/>
                <a:cs typeface="Times New Roman"/>
              </a:rPr>
              <a:t>mini</a:t>
            </a:r>
            <a:endParaRPr sz="3700">
              <a:latin typeface="Times New Roman"/>
              <a:cs typeface="Times New Roman"/>
            </a:endParaRPr>
          </a:p>
          <a:p>
            <a:pPr marL="12700" marR="53690">
              <a:lnSpc>
                <a:spcPct val="95825"/>
              </a:lnSpc>
              <a:spcBef>
                <a:spcPts val="371"/>
              </a:spcBef>
            </a:pPr>
            <a:r>
              <a:rPr sz="900" dirty="0" smtClean="0">
                <a:solidFill>
                  <a:srgbClr val="084C90"/>
                </a:solidFill>
                <a:latin typeface="Arial"/>
                <a:cs typeface="Arial"/>
              </a:rPr>
              <a:t>CONSULTING</a:t>
            </a:r>
            <a:r>
              <a:rPr sz="900" dirty="0" smtClean="0">
                <a:solidFill>
                  <a:srgbClr val="366DA3"/>
                </a:solidFill>
                <a:latin typeface="Arial"/>
                <a:cs typeface="Arial"/>
              </a:rPr>
              <a:t>.</a:t>
            </a:r>
            <a:r>
              <a:rPr sz="900" spc="14" dirty="0" smtClean="0">
                <a:solidFill>
                  <a:srgbClr val="366DA3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084C90"/>
                </a:solidFill>
                <a:latin typeface="Arial"/>
                <a:cs typeface="Arial"/>
              </a:rPr>
              <a:t>TECHNOLOGY</a:t>
            </a:r>
            <a:r>
              <a:rPr sz="900" spc="0" dirty="0" smtClean="0">
                <a:solidFill>
                  <a:srgbClr val="1D5B99"/>
                </a:solidFill>
                <a:latin typeface="Arial"/>
                <a:cs typeface="Arial"/>
              </a:rPr>
              <a:t>.</a:t>
            </a:r>
            <a:r>
              <a:rPr sz="900" spc="84" dirty="0" smtClean="0">
                <a:solidFill>
                  <a:srgbClr val="1D5B99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084C90"/>
                </a:solidFill>
                <a:latin typeface="Arial"/>
                <a:cs typeface="Arial"/>
              </a:rPr>
              <a:t>0</a:t>
            </a:r>
            <a:r>
              <a:rPr sz="900" spc="49" dirty="0" smtClean="0">
                <a:solidFill>
                  <a:srgbClr val="084C9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084C90"/>
                </a:solidFill>
                <a:latin typeface="Arial"/>
                <a:cs typeface="Arial"/>
              </a:rPr>
              <a:t>UT</a:t>
            </a:r>
            <a:r>
              <a:rPr sz="900" spc="19" dirty="0" smtClean="0">
                <a:solidFill>
                  <a:srgbClr val="084C9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084C90"/>
                </a:solidFill>
                <a:latin typeface="Arial"/>
                <a:cs typeface="Arial"/>
              </a:rPr>
              <a:t>SOURCING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0731" y="791327"/>
            <a:ext cx="735937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b="1" dirty="0" smtClean="0">
                <a:solidFill>
                  <a:srgbClr val="0296CB"/>
                </a:solidFill>
                <a:latin typeface="Arial"/>
                <a:cs typeface="Arial"/>
              </a:rPr>
              <a:t>People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3570" y="791327"/>
            <a:ext cx="761503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b="1" dirty="0" smtClean="0">
                <a:solidFill>
                  <a:srgbClr val="0296CB"/>
                </a:solidFill>
                <a:latin typeface="Arial"/>
                <a:cs typeface="Arial"/>
              </a:rPr>
              <a:t>matter.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1929" y="791327"/>
            <a:ext cx="778472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b="1" dirty="0" smtClean="0">
                <a:solidFill>
                  <a:srgbClr val="0296CB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1555" y="791327"/>
            <a:ext cx="667994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b="1" dirty="0" smtClean="0">
                <a:solidFill>
                  <a:srgbClr val="0296CB"/>
                </a:solidFill>
                <a:latin typeface="Arial"/>
                <a:cs typeface="Arial"/>
              </a:rPr>
              <a:t>count.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814" y="3527901"/>
            <a:ext cx="34035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253046"/>
                </a:solidFill>
                <a:latin typeface="Arial"/>
                <a:cs typeface="Arial"/>
              </a:rPr>
              <a:t>Fre</a:t>
            </a:r>
            <a:r>
              <a:rPr sz="3200" b="1" spc="-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253046"/>
                </a:solidFill>
                <a:latin typeface="Arial"/>
                <a:cs typeface="Arial"/>
              </a:rPr>
              <a:t>her</a:t>
            </a:r>
            <a:r>
              <a:rPr sz="3200" b="1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3200" b="1" spc="-1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253046"/>
                </a:solidFill>
                <a:latin typeface="Arial"/>
                <a:cs typeface="Arial"/>
              </a:rPr>
              <a:t>rning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2979" y="3527901"/>
            <a:ext cx="175964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253046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5744480"/>
            <a:ext cx="38382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14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erada</a:t>
            </a:r>
            <a:r>
              <a:rPr sz="2000" b="1" spc="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b="1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rain</a:t>
            </a:r>
            <a:r>
              <a:rPr sz="2000" b="1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ng</a:t>
            </a:r>
            <a:r>
              <a:rPr sz="2000" b="1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– Fast</a:t>
            </a:r>
            <a:r>
              <a:rPr sz="2000" b="1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5900" y="6299558"/>
            <a:ext cx="191671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L</a:t>
            </a:r>
            <a:r>
              <a:rPr sz="1800" spc="-9" dirty="0" smtClean="0">
                <a:solidFill>
                  <a:srgbClr val="0097C6"/>
                </a:solidFill>
                <a:latin typeface="Arial Narrow"/>
                <a:cs typeface="Arial Narrow"/>
              </a:rPr>
              <a:t>o</a:t>
            </a:r>
            <a:r>
              <a:rPr sz="1800" spc="4" dirty="0" smtClean="0">
                <a:solidFill>
                  <a:srgbClr val="0097C6"/>
                </a:solidFill>
                <a:latin typeface="Arial Narrow"/>
                <a:cs typeface="Arial Narrow"/>
              </a:rPr>
              <a:t>c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a</a:t>
            </a:r>
            <a:r>
              <a:rPr sz="1800" spc="-4" dirty="0" smtClean="0">
                <a:solidFill>
                  <a:srgbClr val="0097C6"/>
                </a:solidFill>
                <a:latin typeface="Arial Narrow"/>
                <a:cs typeface="Arial Narrow"/>
              </a:rPr>
              <a:t>t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i</a:t>
            </a:r>
            <a:r>
              <a:rPr sz="1800" spc="-9" dirty="0" smtClean="0">
                <a:solidFill>
                  <a:srgbClr val="0097C6"/>
                </a:solidFill>
                <a:latin typeface="Arial Narrow"/>
                <a:cs typeface="Arial Narrow"/>
              </a:rPr>
              <a:t>o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n,</a:t>
            </a:r>
            <a:r>
              <a:rPr sz="1800" spc="24" dirty="0" smtClean="0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Dat</a:t>
            </a:r>
            <a:r>
              <a:rPr sz="1800" spc="-9" dirty="0" smtClean="0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,</a:t>
            </a:r>
            <a:r>
              <a:rPr sz="1800" spc="-50" dirty="0" smtClean="0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A</a:t>
            </a:r>
            <a:r>
              <a:rPr sz="1800" spc="-4" dirty="0" smtClean="0">
                <a:solidFill>
                  <a:srgbClr val="0097C6"/>
                </a:solidFill>
                <a:latin typeface="Arial Narrow"/>
                <a:cs typeface="Arial Narrow"/>
              </a:rPr>
              <a:t>u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t</a:t>
            </a:r>
            <a:r>
              <a:rPr sz="1800" spc="-4" dirty="0" smtClean="0">
                <a:solidFill>
                  <a:srgbClr val="0097C6"/>
                </a:solidFill>
                <a:latin typeface="Arial Narrow"/>
                <a:cs typeface="Arial Narrow"/>
              </a:rPr>
              <a:t>h</a:t>
            </a:r>
            <a:r>
              <a:rPr sz="1800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or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791824" y="5276088"/>
            <a:ext cx="603550" cy="53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997" y="5724144"/>
            <a:ext cx="4096827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222" y="5852160"/>
            <a:ext cx="9126414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431" y="1746504"/>
            <a:ext cx="530392" cy="484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997" y="2231136"/>
            <a:ext cx="82302" cy="3575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4206" y="3653028"/>
            <a:ext cx="2123857" cy="838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2088" y="4032504"/>
            <a:ext cx="1947821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2943" y="3675888"/>
            <a:ext cx="64012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9134" y="3666744"/>
            <a:ext cx="1938677" cy="64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2426" y="3941064"/>
            <a:ext cx="7416354" cy="1033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1065" y="2475738"/>
            <a:ext cx="2727407" cy="4274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2555" y="2523744"/>
            <a:ext cx="1911243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5897" y="2811779"/>
            <a:ext cx="2825713" cy="1965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5897" y="2715768"/>
            <a:ext cx="2834858" cy="640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0173" y="2338577"/>
            <a:ext cx="2825713" cy="2034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3077" y="2368296"/>
            <a:ext cx="2679398" cy="5669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2480" y="2350008"/>
            <a:ext cx="1335126" cy="731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8930" y="1883664"/>
            <a:ext cx="73157" cy="7040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1028" y="1856231"/>
            <a:ext cx="2825713" cy="192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8075" y="1856232"/>
            <a:ext cx="1920387" cy="82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3470" y="3364992"/>
            <a:ext cx="1088219" cy="640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1362" y="1728216"/>
            <a:ext cx="109736" cy="3547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89134" y="3099816"/>
            <a:ext cx="1920387" cy="457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46478" y="1216152"/>
            <a:ext cx="82302" cy="27340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2824" y="1728216"/>
            <a:ext cx="4151695" cy="822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768096"/>
            <a:ext cx="768155" cy="5669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077" y="1335024"/>
            <a:ext cx="82302" cy="46360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077" y="1216152"/>
            <a:ext cx="9144703" cy="1920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8155" y="749808"/>
            <a:ext cx="8833783" cy="1554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60689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6503" y="717829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31065" y="4924044"/>
            <a:ext cx="452662" cy="1371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1065" y="4642866"/>
            <a:ext cx="772727" cy="1394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1065" y="3344418"/>
            <a:ext cx="3308096" cy="1394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1065" y="3054096"/>
            <a:ext cx="1554599" cy="13944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65897" y="3522725"/>
            <a:ext cx="2825713" cy="18973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05111" y="3538728"/>
            <a:ext cx="1088219" cy="7315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5897" y="3429000"/>
            <a:ext cx="2825713" cy="548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20173" y="2249424"/>
            <a:ext cx="2825713" cy="457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11028" y="1764792"/>
            <a:ext cx="2825713" cy="457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60689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6503" y="717829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26" y="6462522"/>
            <a:ext cx="1373991" cy="31775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362699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634" y="4185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1229" y="418503"/>
            <a:ext cx="69754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1513" y="418503"/>
            <a:ext cx="10352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1379" y="418503"/>
            <a:ext cx="9346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673" y="1834473"/>
            <a:ext cx="230357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Define </a:t>
            </a:r>
            <a:r>
              <a:rPr sz="1100" spc="-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og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tab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fo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  </a:t>
            </a:r>
            <a:r>
              <a:rPr sz="1100" spc="133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esta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6188" y="2316819"/>
            <a:ext cx="146012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Connect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to</a:t>
            </a:r>
            <a:r>
              <a:rPr sz="1100" spc="27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937" y="2462154"/>
            <a:ext cx="1620768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loet</a:t>
            </a:r>
            <a:r>
              <a:rPr sz="1050" spc="-4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b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9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tl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o1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937" y="2750190"/>
            <a:ext cx="2763856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86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aeon</a:t>
            </a:r>
            <a:r>
              <a:rPr sz="1050" spc="46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10.67</a:t>
            </a:r>
            <a:r>
              <a:rPr sz="1050" spc="-1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180.194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/U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2981" y="2790021"/>
            <a:ext cx="21915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Specify</a:t>
            </a:r>
            <a:r>
              <a:rPr sz="1100" spc="1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number</a:t>
            </a:r>
            <a:r>
              <a:rPr sz="1100" spc="10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of</a:t>
            </a:r>
            <a:r>
              <a:rPr sz="1100" spc="-4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Sess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2937" y="3038226"/>
            <a:ext cx="1591164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.becin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-1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sessio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937" y="3326262"/>
            <a:ext cx="334466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outfile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fex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txt</a:t>
            </a:r>
            <a:r>
              <a:rPr sz="1050" spc="11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mode</a:t>
            </a:r>
            <a:r>
              <a:rPr sz="1050" spc="9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record</a:t>
            </a:r>
            <a:r>
              <a:rPr sz="1050" spc="-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mat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text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5660" y="3503253"/>
            <a:ext cx="1117217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Desti</a:t>
            </a:r>
            <a:r>
              <a:rPr sz="115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sz="1150" spc="-4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 </a:t>
            </a:r>
            <a:r>
              <a:rPr sz="1150" spc="-125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F</a:t>
            </a:r>
            <a:r>
              <a:rPr sz="115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79" y="3618870"/>
            <a:ext cx="1543056" cy="877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93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</a:t>
            </a:r>
            <a:r>
              <a:rPr sz="1050" spc="4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ect</a:t>
            </a:r>
            <a:endParaRPr sz="1050">
              <a:latin typeface="Times New Roman"/>
              <a:cs typeface="Times New Roman"/>
            </a:endParaRPr>
          </a:p>
          <a:p>
            <a:pPr marL="223028" marR="20193">
              <a:lnSpc>
                <a:spcPts val="1080"/>
              </a:lnSpc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·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ar(l))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  <a:p>
            <a:pPr marL="223028">
              <a:lnSpc>
                <a:spcPts val="1115"/>
              </a:lnSpc>
              <a:spcBef>
                <a:spcPts val="1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name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Arial"/>
                <a:cs typeface="Arial"/>
              </a:rPr>
              <a:t>(V</a:t>
            </a:r>
            <a:r>
              <a:rPr sz="1000" spc="0" dirty="0" smtClean="0">
                <a:solidFill>
                  <a:srgbClr val="35374B"/>
                </a:solidFill>
                <a:latin typeface="Arial"/>
                <a:cs typeface="Arial"/>
              </a:rPr>
              <a:t>ARC</a:t>
            </a:r>
            <a:endParaRPr sz="1000">
              <a:latin typeface="Arial"/>
              <a:cs typeface="Arial"/>
            </a:endParaRPr>
          </a:p>
          <a:p>
            <a:pPr marL="223028" marR="309399">
              <a:lnSpc>
                <a:spcPts val="1120"/>
              </a:lnSpc>
              <a:spcBef>
                <a:spcPts val="45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d"  </a:t>
            </a:r>
            <a:r>
              <a:rPr sz="1050" spc="-14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seats</a:t>
            </a:r>
            <a:r>
              <a:rPr sz="1050" spc="37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cha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5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))</a:t>
            </a:r>
            <a:endParaRPr sz="1050">
              <a:latin typeface="Times New Roman"/>
              <a:cs typeface="Times New Roman"/>
            </a:endParaRPr>
          </a:p>
          <a:p>
            <a:pPr marL="12700" marR="20193">
              <a:lnSpc>
                <a:spcPts val="1175"/>
              </a:lnSpc>
              <a:spcBef>
                <a:spcPts val="2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fr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om</a:t>
            </a:r>
            <a:r>
              <a:rPr sz="1050" spc="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rse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tab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-4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1;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16" y="3903178"/>
            <a:ext cx="5612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AR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(</a:t>
            </a: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20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)),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3751" y="4026622"/>
            <a:ext cx="3005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6331D"/>
                </a:solidFill>
                <a:latin typeface="Arial"/>
                <a:cs typeface="Arial"/>
              </a:rPr>
              <a:t>SQ</a:t>
            </a:r>
            <a:r>
              <a:rPr sz="1000" dirty="0" smtClean="0">
                <a:solidFill>
                  <a:srgbClr val="272B2B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37" y="4626996"/>
            <a:ext cx="809285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7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680" y="4755981"/>
            <a:ext cx="982334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Send </a:t>
            </a:r>
            <a:r>
              <a:rPr sz="1150" spc="-125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Re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q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uest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937" y="4916331"/>
            <a:ext cx="488826" cy="15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• </a:t>
            </a:r>
            <a:r>
              <a:rPr sz="1050" spc="9" dirty="0" smtClean="0">
                <a:solidFill>
                  <a:srgbClr val="414B62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Arial"/>
                <a:cs typeface="Arial"/>
              </a:rPr>
              <a:t>oeoff</a:t>
            </a: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699CB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9936" y="5072633"/>
            <a:ext cx="827595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39081" y="5269229"/>
            <a:ext cx="1380850" cy="349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9936" y="4462271"/>
            <a:ext cx="598978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9081" y="3851909"/>
            <a:ext cx="49381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30178" y="3038094"/>
            <a:ext cx="3703604" cy="2185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6187" y="4057649"/>
            <a:ext cx="875605" cy="118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6187" y="3851910"/>
            <a:ext cx="875605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30178" y="1620774"/>
            <a:ext cx="2274744" cy="11727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39081" y="1627632"/>
            <a:ext cx="866460" cy="1131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248" y="3008376"/>
            <a:ext cx="2697687" cy="493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248" y="2304288"/>
            <a:ext cx="3216649" cy="6652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9044" y="1289304"/>
            <a:ext cx="100591" cy="50017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537" y="1517904"/>
            <a:ext cx="8929802" cy="471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932" y="1289304"/>
            <a:ext cx="9144703" cy="50109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4" y="484632"/>
            <a:ext cx="9885424" cy="7132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48633" y="4185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1229" y="418503"/>
            <a:ext cx="26947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st 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sz="2400" b="1" spc="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0216" y="1408160"/>
            <a:ext cx="63445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505350"/>
                </a:solidFill>
                <a:latin typeface="Arial"/>
                <a:cs typeface="Arial"/>
              </a:rPr>
              <a:t>I     </a:t>
            </a:r>
            <a:r>
              <a:rPr sz="2900" spc="149" dirty="0" smtClean="0">
                <a:solidFill>
                  <a:srgbClr val="505350"/>
                </a:solidFill>
                <a:latin typeface="Arial"/>
                <a:cs typeface="Arial"/>
              </a:rPr>
              <a:t> </a:t>
            </a:r>
            <a:r>
              <a:rPr sz="1500" spc="0" dirty="0" smtClean="0">
                <a:solidFill>
                  <a:srgbClr val="1211CF"/>
                </a:solidFill>
                <a:latin typeface="Times New Roman"/>
                <a:cs typeface="Times New Roman"/>
              </a:rPr>
              <a:t>-----t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679" y="1520174"/>
            <a:ext cx="101663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2625" y="1565613"/>
            <a:ext cx="186024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b="1" spc="0" dirty="0" smtClean="0">
                <a:solidFill>
                  <a:srgbClr val="12118E"/>
                </a:solidFill>
                <a:latin typeface="Arial"/>
                <a:cs typeface="Arial"/>
              </a:rPr>
              <a:t>Define</a:t>
            </a:r>
            <a:r>
              <a:rPr sz="1350" b="1" spc="191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350" b="1" spc="0" dirty="0" smtClean="0">
                <a:solidFill>
                  <a:srgbClr val="12118E"/>
                </a:solidFill>
                <a:latin typeface="Arial"/>
                <a:cs typeface="Arial"/>
              </a:rPr>
              <a:t>Restart</a:t>
            </a:r>
            <a:r>
              <a:rPr sz="1350" b="1" spc="261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12118E"/>
                </a:solidFill>
                <a:latin typeface="Arial"/>
                <a:cs typeface="Arial"/>
              </a:rPr>
              <a:t>Log</a:t>
            </a:r>
            <a:r>
              <a:rPr sz="1250" spc="0" dirty="0" smtClean="0">
                <a:solidFill>
                  <a:srgbClr val="5FAE3D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0953" y="1605056"/>
            <a:ext cx="904562" cy="1186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OGTA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sz="1100" dirty="0" smtClean="0">
                <a:solidFill>
                  <a:srgbClr val="78B1D9"/>
                </a:solidFill>
                <a:latin typeface="Arial"/>
                <a:cs typeface="Arial"/>
              </a:rPr>
              <a:t>,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LE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167"/>
              </a:spcBef>
            </a:pPr>
            <a:r>
              <a:rPr sz="1200" dirty="0" smtClean="0">
                <a:solidFill>
                  <a:srgbClr val="2E2B36"/>
                </a:solidFill>
                <a:latin typeface="Times New Roman"/>
                <a:cs typeface="Times New Roman"/>
              </a:rPr>
              <a:t>.RU</a:t>
            </a:r>
            <a:endParaRPr sz="1200">
              <a:latin typeface="Times New Roman"/>
              <a:cs typeface="Times New Roman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55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ts val="1264"/>
              </a:lnSpc>
              <a:spcBef>
                <a:spcPts val="235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sz="225" baseline="96626" dirty="0" smtClean="0">
                <a:solidFill>
                  <a:srgbClr val="F4BD7B"/>
                </a:solidFill>
                <a:latin typeface="Arial"/>
                <a:cs typeface="Arial"/>
              </a:rPr>
              <a:t>1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GIN</a:t>
            </a:r>
            <a:endParaRPr sz="115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P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OR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2050" y="1608599"/>
            <a:ext cx="2303635" cy="1186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2491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Restart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og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sz="1150" dirty="0" smtClean="0">
                <a:solidFill>
                  <a:srgbClr val="060219"/>
                </a:solidFill>
                <a:latin typeface="Arial"/>
                <a:cs typeface="Arial"/>
              </a:rPr>
              <a:t>_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fxp;</a:t>
            </a:r>
            <a:r>
              <a:rPr sz="1150" dirty="0" smtClean="0">
                <a:solidFill>
                  <a:srgbClr val="619CC8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58423" marR="12491">
              <a:lnSpc>
                <a:spcPct val="95825"/>
              </a:lnSpc>
              <a:spcBef>
                <a:spcPts val="176"/>
              </a:spcBef>
            </a:pP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F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IL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E </a:t>
            </a:r>
            <a:r>
              <a:rPr sz="1150" spc="-11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ogon;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80"/>
              </a:spcBef>
            </a:pPr>
            <a:r>
              <a:rPr sz="1150" dirty="0" smtClean="0">
                <a:solidFill>
                  <a:srgbClr val="2825D2"/>
                </a:solidFill>
                <a:latin typeface="Arial"/>
                <a:cs typeface="Arial"/>
              </a:rPr>
              <a:t>C</a:t>
            </a:r>
            <a:r>
              <a:rPr sz="1150" dirty="0" smtClean="0">
                <a:solidFill>
                  <a:srgbClr val="3E3DD4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2825D2"/>
                </a:solidFill>
                <a:latin typeface="Arial"/>
                <a:cs typeface="Arial"/>
              </a:rPr>
              <a:t>tyNa</a:t>
            </a:r>
            <a:r>
              <a:rPr sz="1150" dirty="0" smtClean="0">
                <a:solidFill>
                  <a:srgbClr val="1211CF"/>
                </a:solidFill>
                <a:latin typeface="Arial"/>
                <a:cs typeface="Arial"/>
              </a:rPr>
              <a:t>m</a:t>
            </a:r>
            <a:r>
              <a:rPr sz="1150" dirty="0" smtClean="0">
                <a:solidFill>
                  <a:srgbClr val="2825D2"/>
                </a:solidFill>
                <a:latin typeface="Arial"/>
                <a:cs typeface="Arial"/>
              </a:rPr>
              <a:t>e </a:t>
            </a:r>
            <a:r>
              <a:rPr sz="1150" spc="44" dirty="0" smtClean="0">
                <a:solidFill>
                  <a:srgbClr val="2825D2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TO </a:t>
            </a:r>
            <a:r>
              <a:rPr sz="1150" spc="316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52853"/>
                </a:solidFill>
                <a:latin typeface="Arial"/>
                <a:cs typeface="Arial"/>
              </a:rPr>
              <a:t>'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Los</a:t>
            </a:r>
            <a:r>
              <a:rPr sz="1150" spc="59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Ange</a:t>
            </a:r>
            <a:r>
              <a:rPr sz="1150" spc="0" dirty="0" smtClean="0">
                <a:solidFill>
                  <a:srgbClr val="505350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es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,</a:t>
            </a:r>
            <a:r>
              <a:rPr sz="1150" spc="0" dirty="0" smtClean="0">
                <a:solidFill>
                  <a:srgbClr val="505350"/>
                </a:solidFill>
                <a:latin typeface="Segoe UI"/>
                <a:cs typeface="Segoe UI"/>
              </a:rPr>
              <a:t>�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; 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50" spc="0" dirty="0" smtClean="0">
                <a:solidFill>
                  <a:srgbClr val="D0232C"/>
                </a:solidFill>
                <a:latin typeface="Arial"/>
                <a:cs typeface="Arial"/>
              </a:rPr>
              <a:t>Zip</a:t>
            </a:r>
            <a:r>
              <a:rPr sz="225" spc="0" baseline="96626" dirty="0" smtClean="0">
                <a:solidFill>
                  <a:srgbClr val="F4BD7B"/>
                </a:solidFill>
                <a:latin typeface="Times New Roman"/>
                <a:cs typeface="Times New Roman"/>
              </a:rPr>
              <a:t>1</a:t>
            </a:r>
            <a:r>
              <a:rPr sz="1150" spc="0" dirty="0" smtClean="0">
                <a:solidFill>
                  <a:srgbClr val="D0232C"/>
                </a:solidFill>
                <a:latin typeface="Arial"/>
                <a:cs typeface="Arial"/>
              </a:rPr>
              <a:t>Code   </a:t>
            </a:r>
            <a:r>
              <a:rPr sz="1150" spc="150" dirty="0" smtClean="0">
                <a:solidFill>
                  <a:srgbClr val="D0232C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O  </a:t>
            </a:r>
            <a:r>
              <a:rPr sz="1150" spc="279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90666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,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; 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P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RT  </a:t>
            </a:r>
            <a:r>
              <a:rPr sz="1100" spc="129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sz="1150" spc="0" dirty="0" smtClean="0">
                <a:solidFill>
                  <a:srgbClr val="1A1324"/>
                </a:solidFill>
                <a:latin typeface="Times New Roman"/>
                <a:cs typeface="Times New Roman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SSIONS</a:t>
            </a:r>
            <a:r>
              <a:rPr sz="1150" spc="100" dirty="0" smtClean="0">
                <a:solidFill>
                  <a:srgbClr val="2E2B36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4;</a:t>
            </a:r>
            <a:endParaRPr sz="1150">
              <a:latin typeface="Times New Roman"/>
              <a:cs typeface="Times New Roman"/>
            </a:endParaRPr>
          </a:p>
          <a:p>
            <a:pPr marL="58423" marR="12491">
              <a:lnSpc>
                <a:spcPts val="1420"/>
              </a:lnSpc>
              <a:spcBef>
                <a:spcPts val="312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OUTF</a:t>
            </a:r>
            <a:r>
              <a:rPr sz="1100" dirty="0" smtClean="0">
                <a:solidFill>
                  <a:srgbClr val="E6AE69"/>
                </a:solidFill>
                <a:latin typeface="Arial"/>
                <a:cs typeface="Arial"/>
              </a:rPr>
              <a:t>l</a:t>
            </a:r>
            <a:r>
              <a:rPr sz="1100" dirty="0" smtClean="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sz="1100" spc="-89" dirty="0" smtClean="0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sz="1100" spc="0" dirty="0" smtClean="0">
                <a:solidFill>
                  <a:srgbClr val="E6AE69"/>
                </a:solidFill>
                <a:latin typeface="Arial"/>
                <a:cs typeface="Arial"/>
              </a:rPr>
              <a:t>l</a:t>
            </a:r>
            <a:r>
              <a:rPr sz="1100" spc="0" dirty="0" smtClean="0">
                <a:solidFill>
                  <a:srgbClr val="060219"/>
                </a:solidFill>
                <a:latin typeface="Arial"/>
                <a:cs typeface="Arial"/>
              </a:rPr>
              <a:t>E  </a:t>
            </a:r>
            <a:r>
              <a:rPr sz="1100" spc="-84" dirty="0" smtClean="0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sz="130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cust</a:t>
            </a:r>
            <a:r>
              <a:rPr sz="1300" spc="0" dirty="0" smtClean="0">
                <a:solidFill>
                  <a:srgbClr val="1A1324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c</a:t>
            </a:r>
            <a:r>
              <a:rPr sz="1300" spc="-4" dirty="0" smtClean="0">
                <a:solidFill>
                  <a:srgbClr val="2E2B36"/>
                </a:solidFill>
                <a:latin typeface="Times New Roman"/>
                <a:cs typeface="Times New Roman"/>
              </a:rPr>
              <a:t>c</a:t>
            </a:r>
            <a:r>
              <a:rPr sz="130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t</a:t>
            </a:r>
            <a:r>
              <a:rPr sz="1300" spc="0" dirty="0" smtClean="0">
                <a:solidFill>
                  <a:srgbClr val="1A1324"/>
                </a:solidFill>
                <a:latin typeface="Times New Roman"/>
                <a:cs typeface="Times New Roman"/>
              </a:rPr>
              <a:t>_</a:t>
            </a:r>
            <a:r>
              <a:rPr sz="130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dat</a:t>
            </a:r>
            <a:r>
              <a:rPr sz="1300" spc="0" dirty="0" smtClean="0">
                <a:solidFill>
                  <a:srgbClr val="1A1324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69656" y="2191002"/>
            <a:ext cx="99179" cy="672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505350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  <a:p>
            <a:pPr marL="12700" marR="25772">
              <a:lnSpc>
                <a:spcPct val="95825"/>
              </a:lnSpc>
              <a:spcBef>
                <a:spcPts val="211"/>
              </a:spcBef>
            </a:pPr>
            <a:r>
              <a:rPr sz="1550" spc="0" dirty="0" smtClean="0">
                <a:solidFill>
                  <a:srgbClr val="505350"/>
                </a:solidFill>
                <a:latin typeface="Times New Roman"/>
                <a:cs typeface="Times New Roman"/>
              </a:rPr>
              <a:t>]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9689" y="2191002"/>
            <a:ext cx="486163" cy="987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0672" algn="r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3E3DD4"/>
                </a:solidFill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R="84639" algn="r">
              <a:lnSpc>
                <a:spcPct val="95825"/>
              </a:lnSpc>
              <a:spcBef>
                <a:spcPts val="261"/>
              </a:spcBef>
            </a:pPr>
            <a:r>
              <a:rPr sz="1500" spc="0" dirty="0" smtClean="0">
                <a:solidFill>
                  <a:srgbClr val="3E3DD4"/>
                </a:solidFill>
                <a:latin typeface="Times New Roman"/>
                <a:cs typeface="Times New Roman"/>
              </a:rPr>
              <a:t>-----t</a:t>
            </a:r>
            <a:endParaRPr sz="1500">
              <a:latin typeface="Times New Roman"/>
              <a:cs typeface="Times New Roman"/>
            </a:endParaRPr>
          </a:p>
          <a:p>
            <a:pPr marL="51564">
              <a:lnSpc>
                <a:spcPct val="95825"/>
              </a:lnSpc>
              <a:spcBef>
                <a:spcPts val="1217"/>
              </a:spcBef>
            </a:pPr>
            <a:r>
              <a:rPr sz="1100" dirty="0" smtClean="0">
                <a:solidFill>
                  <a:srgbClr val="1211CF"/>
                </a:solidFill>
                <a:latin typeface="Arial"/>
                <a:cs typeface="Arial"/>
              </a:rPr>
              <a:t>__,,,,,,,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027" y="2372123"/>
            <a:ext cx="2217365" cy="491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ped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f</a:t>
            </a: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y</a:t>
            </a:r>
            <a:r>
              <a:rPr sz="1150" spc="39" dirty="0" smtClean="0">
                <a:solidFill>
                  <a:srgbClr val="1D2187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n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umb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r</a:t>
            </a:r>
            <a:r>
              <a:rPr sz="1150" spc="71" dirty="0" smtClean="0">
                <a:solidFill>
                  <a:srgbClr val="1D2187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of</a:t>
            </a:r>
            <a:r>
              <a:rPr sz="1150" spc="39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ss</a:t>
            </a: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ns</a:t>
            </a:r>
            <a:endParaRPr sz="1150">
              <a:latin typeface="Arial"/>
              <a:cs typeface="Arial"/>
            </a:endParaRPr>
          </a:p>
          <a:p>
            <a:pPr marL="337212" marR="338784" algn="ctr">
              <a:lnSpc>
                <a:spcPct val="95825"/>
              </a:lnSpc>
              <a:spcBef>
                <a:spcPts val="675"/>
              </a:spcBef>
            </a:pPr>
            <a:r>
              <a:rPr sz="1550" dirty="0" smtClean="0">
                <a:solidFill>
                  <a:srgbClr val="12118E"/>
                </a:solidFill>
                <a:latin typeface="Times New Roman"/>
                <a:cs typeface="Times New Roman"/>
              </a:rPr>
              <a:t>Dest</a:t>
            </a:r>
            <a:r>
              <a:rPr sz="1550" dirty="0" smtClean="0">
                <a:solidFill>
                  <a:srgbClr val="1D2187"/>
                </a:solidFill>
                <a:latin typeface="Times New Roman"/>
                <a:cs typeface="Times New Roman"/>
              </a:rPr>
              <a:t>in</a:t>
            </a:r>
            <a:r>
              <a:rPr sz="1550" dirty="0" smtClean="0">
                <a:solidFill>
                  <a:srgbClr val="12118E"/>
                </a:solidFill>
                <a:latin typeface="Times New Roman"/>
                <a:cs typeface="Times New Roman"/>
              </a:rPr>
              <a:t>at</a:t>
            </a:r>
            <a:r>
              <a:rPr sz="1550" dirty="0" smtClean="0">
                <a:solidFill>
                  <a:srgbClr val="1D2187"/>
                </a:solidFill>
                <a:latin typeface="Times New Roman"/>
                <a:cs typeface="Times New Roman"/>
              </a:rPr>
              <a:t>i</a:t>
            </a:r>
            <a:r>
              <a:rPr sz="1550" dirty="0" smtClean="0">
                <a:solidFill>
                  <a:srgbClr val="12118E"/>
                </a:solidFill>
                <a:latin typeface="Times New Roman"/>
                <a:cs typeface="Times New Roman"/>
              </a:rPr>
              <a:t>o</a:t>
            </a:r>
            <a:r>
              <a:rPr sz="1550" dirty="0" smtClean="0">
                <a:solidFill>
                  <a:srgbClr val="1D2187"/>
                </a:solidFill>
                <a:latin typeface="Times New Roman"/>
                <a:cs typeface="Times New Roman"/>
              </a:rPr>
              <a:t>n</a:t>
            </a:r>
            <a:r>
              <a:rPr sz="1550" spc="114" dirty="0" smtClean="0">
                <a:solidFill>
                  <a:srgbClr val="1D2187"/>
                </a:solidFill>
                <a:latin typeface="Times New Roman"/>
                <a:cs typeface="Times New Roman"/>
              </a:rPr>
              <a:t> </a:t>
            </a:r>
            <a:r>
              <a:rPr sz="1550" spc="0" dirty="0" smtClean="0">
                <a:solidFill>
                  <a:srgbClr val="12118E"/>
                </a:solidFill>
                <a:latin typeface="Times New Roman"/>
                <a:cs typeface="Times New Roman"/>
              </a:rPr>
              <a:t>file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1808" y="3010718"/>
            <a:ext cx="60926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ELE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2050" y="3025919"/>
            <a:ext cx="1925277" cy="13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34" marR="204010" algn="ctr">
              <a:lnSpc>
                <a:spcPts val="1275"/>
              </a:lnSpc>
              <a:spcBef>
                <a:spcPts val="63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A.Account:  </a:t>
            </a:r>
            <a:r>
              <a:rPr sz="1100" spc="-89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INu</a:t>
            </a:r>
            <a:r>
              <a:rPr sz="1100" spc="-14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sz="1100" spc="47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er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16"/>
              </a:spcBef>
            </a:pP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C.Last  </a:t>
            </a:r>
            <a:r>
              <a:rPr sz="1150" spc="-75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Name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C.F'irst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: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Name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95"/>
              </a:spcBef>
            </a:pP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69" dirty="0" smtClean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..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.</a:t>
            </a:r>
            <a:r>
              <a:rPr sz="1150" spc="-175" dirty="0" smtClean="0">
                <a:solidFill>
                  <a:srgbClr val="8ECEF1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Ba</a:t>
            </a:r>
            <a:r>
              <a:rPr sz="1150" spc="0" dirty="0" smtClean="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ance</a:t>
            </a:r>
            <a:r>
              <a:rPr sz="1150" spc="0" dirty="0" smtClean="0">
                <a:solidFill>
                  <a:srgbClr val="060219"/>
                </a:solidFill>
                <a:latin typeface="Arial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Curre  </a:t>
            </a:r>
            <a:r>
              <a:rPr sz="1150" spc="-5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Aecounts</a:t>
            </a:r>
            <a:r>
              <a:rPr sz="1150" spc="-29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0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Aocou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n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rts</a:t>
            </a:r>
            <a:r>
              <a:rPr sz="1150" dirty="0" smtClean="0">
                <a:solidFill>
                  <a:srgbClr val="8ECEF1"/>
                </a:solidFill>
                <a:latin typeface="Arial"/>
                <a:cs typeface="Arial"/>
              </a:rPr>
              <a:t>.  </a:t>
            </a:r>
            <a:r>
              <a:rPr sz="1150" spc="-144" dirty="0" smtClean="0">
                <a:solidFill>
                  <a:srgbClr val="8ECEF1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Cus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omer</a:t>
            </a:r>
            <a:r>
              <a:rPr sz="1150" spc="-1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AC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315"/>
              </a:spcBef>
            </a:pPr>
            <a:r>
              <a:rPr sz="1050" spc="0" dirty="0" smtClean="0">
                <a:solidFill>
                  <a:srgbClr val="2E2B36"/>
                </a:solidFill>
                <a:latin typeface="Arial"/>
                <a:cs typeface="Arial"/>
              </a:rPr>
              <a:t>Custo</a:t>
            </a:r>
            <a:r>
              <a:rPr sz="1050" spc="-13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sz="1150" spc="-38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3480" y="3059662"/>
            <a:ext cx="2002968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V</a:t>
            </a: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a </a:t>
            </a:r>
            <a:r>
              <a:rPr sz="1150" spc="87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Times New Roman"/>
                <a:cs typeface="Times New Roman"/>
              </a:rPr>
              <a:t>a</a:t>
            </a:r>
            <a:r>
              <a:rPr sz="1300" spc="211" dirty="0" smtClean="0">
                <a:solidFill>
                  <a:srgbClr val="12118E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sz="1100" spc="0" dirty="0" smtClean="0">
                <a:solidFill>
                  <a:srgbClr val="1D2187"/>
                </a:solidFill>
                <a:latin typeface="Arial"/>
                <a:cs typeface="Arial"/>
              </a:rPr>
              <a:t>EL</a:t>
            </a:r>
            <a:r>
              <a:rPr sz="1100" spc="0" dirty="0" smtClean="0">
                <a:solidFill>
                  <a:srgbClr val="12118E"/>
                </a:solidFill>
                <a:latin typeface="Arial"/>
                <a:cs typeface="Arial"/>
              </a:rPr>
              <a:t>ECT</a:t>
            </a:r>
            <a:r>
              <a:rPr sz="1100" spc="0" dirty="0" smtClean="0">
                <a:solidFill>
                  <a:srgbClr val="3A2B86"/>
                </a:solidFill>
                <a:latin typeface="Arial"/>
                <a:cs typeface="Arial"/>
              </a:rPr>
              <a:t>,.</a:t>
            </a:r>
            <a:r>
              <a:rPr sz="1100" spc="144" dirty="0" smtClean="0">
                <a:solidFill>
                  <a:srgbClr val="3A2B86"/>
                </a:solidFill>
                <a:latin typeface="Arial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Times New Roman"/>
                <a:cs typeface="Times New Roman"/>
              </a:rPr>
              <a:t>specl</a:t>
            </a:r>
            <a:r>
              <a:rPr sz="1300" spc="0" dirty="0" smtClean="0">
                <a:solidFill>
                  <a:srgbClr val="1D2187"/>
                </a:solidFill>
                <a:latin typeface="Times New Roman"/>
                <a:cs typeface="Times New Roman"/>
              </a:rPr>
              <a:t>fv</a:t>
            </a:r>
            <a:r>
              <a:rPr sz="1300" spc="-19" dirty="0" smtClean="0">
                <a:solidFill>
                  <a:srgbClr val="1D2187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h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017" y="3247661"/>
            <a:ext cx="105553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c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l</a:t>
            </a:r>
            <a:r>
              <a:rPr sz="1150" dirty="0" smtClean="0">
                <a:solidFill>
                  <a:srgbClr val="5FAE3D"/>
                </a:solidFill>
                <a:latin typeface="Arial"/>
                <a:cs typeface="Arial"/>
              </a:rPr>
              <a:t>l</a:t>
            </a: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um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sz="1150" spc="129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6520" y="3247661"/>
            <a:ext cx="126826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ow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sz="1150" spc="-4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to</a:t>
            </a:r>
            <a:r>
              <a:rPr sz="1150" spc="152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xp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0953" y="3832877"/>
            <a:ext cx="531978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FROM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8060" y="3832877"/>
            <a:ext cx="913798" cy="37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NN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50" dirty="0" smtClean="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JOIN</a:t>
            </a:r>
            <a:endParaRPr sz="1150">
              <a:latin typeface="Arial"/>
              <a:cs typeface="Arial"/>
            </a:endParaRPr>
          </a:p>
          <a:p>
            <a:pPr marL="12700" marR="10">
              <a:lnSpc>
                <a:spcPct val="95825"/>
              </a:lnSpc>
              <a:spcBef>
                <a:spcPts val="231"/>
              </a:spcBef>
            </a:pPr>
            <a:r>
              <a:rPr sz="1150" dirty="0" smtClean="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sz="1150" dirty="0" smtClean="0">
                <a:solidFill>
                  <a:srgbClr val="8ECEF1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lE</a:t>
            </a:r>
            <a:r>
              <a:rPr sz="1150" dirty="0" smtClean="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sz="1150" spc="59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JOIN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2050" y="4440953"/>
            <a:ext cx="3741769" cy="37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C.Cus</a:t>
            </a:r>
            <a:r>
              <a:rPr sz="1150" dirty="0" smtClean="0">
                <a:solidFill>
                  <a:srgbClr val="78B1D9"/>
                </a:solidFill>
                <a:latin typeface="Arial"/>
                <a:cs typeface="Arial"/>
              </a:rPr>
              <a:t>,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tomer  </a:t>
            </a:r>
            <a:r>
              <a:rPr sz="1150" spc="-5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Number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sz="1150" spc="39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sz="1150" spc="0" dirty="0" smtClean="0">
                <a:solidFill>
                  <a:srgbClr val="536D94"/>
                </a:solidFill>
                <a:latin typeface="Arial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C..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Custo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r  </a:t>
            </a:r>
            <a:r>
              <a:rPr sz="1150" spc="-129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Nu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be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  <a:p>
            <a:pPr marL="12700" marR="21907">
              <a:lnSpc>
                <a:spcPts val="1322"/>
              </a:lnSpc>
              <a:spcBef>
                <a:spcPts val="251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A.Account:  </a:t>
            </a:r>
            <a:r>
              <a:rPr sz="1150" spc="-5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Num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er</a:t>
            </a:r>
            <a:r>
              <a:rPr sz="1150" spc="0" dirty="0" smtClean="0">
                <a:solidFill>
                  <a:srgbClr val="060219"/>
                </a:solidFill>
                <a:latin typeface="Arial"/>
                <a:cs typeface="Arial"/>
              </a:rPr>
              <a:t>=</a:t>
            </a:r>
            <a:r>
              <a:rPr sz="1150" spc="129" dirty="0" smtClean="0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AC..Ac</a:t>
            </a:r>
            <a:r>
              <a:rPr sz="225" spc="0" baseline="77301" dirty="0" smtClean="0">
                <a:solidFill>
                  <a:srgbClr val="E6AE69"/>
                </a:solidFill>
                <a:latin typeface="Times New Roman"/>
                <a:cs typeface="Times New Roman"/>
              </a:rPr>
              <a:t>1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count     </a:t>
            </a:r>
            <a:r>
              <a:rPr sz="1150" spc="-39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umb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1808" y="4446326"/>
            <a:ext cx="1218083" cy="118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7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293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ON 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W</a:t>
            </a:r>
            <a:r>
              <a:rPr sz="1100" dirty="0" smtClean="0">
                <a:solidFill>
                  <a:srgbClr val="1A1324"/>
                </a:solidFill>
                <a:latin typeface="Arial"/>
                <a:cs typeface="Arial"/>
              </a:rPr>
              <a:t>HE</a:t>
            </a: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sz="1100" dirty="0" smtClean="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sz="1100" dirty="0" smtClean="0">
                <a:solidFill>
                  <a:srgbClr val="060219"/>
                </a:solidFill>
                <a:latin typeface="Arial"/>
                <a:cs typeface="Arial"/>
              </a:rPr>
              <a:t>E 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A   </a:t>
            </a:r>
            <a:r>
              <a:rPr sz="1100" spc="63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21907">
              <a:lnSpc>
                <a:spcPts val="1295"/>
              </a:lnSpc>
              <a:spcBef>
                <a:spcPts val="383"/>
              </a:spcBef>
            </a:pP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ORD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R </a:t>
            </a:r>
            <a:r>
              <a:rPr sz="1150" spc="141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Times New Roman"/>
                <a:cs typeface="Times New Roman"/>
              </a:rPr>
              <a:t>B</a:t>
            </a:r>
            <a:r>
              <a:rPr sz="1250" spc="0" dirty="0" smtClean="0">
                <a:solidFill>
                  <a:srgbClr val="2E2B36"/>
                </a:solidFill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205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ND </a:t>
            </a:r>
            <a:r>
              <a:rPr sz="1150" spc="-11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XPOR</a:t>
            </a:r>
            <a:r>
              <a:rPr sz="1100" spc="0" dirty="0" smtClean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7129" y="4825339"/>
            <a:ext cx="1202016" cy="18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50" spc="0" dirty="0" smtClean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sz="1250" spc="39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05350"/>
                </a:solidFill>
                <a:latin typeface="Arial"/>
                <a:cs typeface="Arial"/>
              </a:rPr>
              <a:t>·</a:t>
            </a:r>
            <a:r>
              <a:rPr sz="1150" spc="0" dirty="0" smtClean="0">
                <a:solidFill>
                  <a:srgbClr val="2825D2"/>
                </a:solidFill>
                <a:latin typeface="Arial"/>
                <a:cs typeface="Arial"/>
              </a:rPr>
              <a:t>&amp;c</a:t>
            </a:r>
            <a:r>
              <a:rPr sz="1150" spc="0" dirty="0" smtClean="0">
                <a:solidFill>
                  <a:srgbClr val="3E3DD4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2825D2"/>
                </a:solidFill>
                <a:latin typeface="Arial"/>
                <a:cs typeface="Arial"/>
              </a:rPr>
              <a:t>tyName</a:t>
            </a:r>
            <a:r>
              <a:rPr sz="1150" spc="0" dirty="0" smtClean="0">
                <a:solidFill>
                  <a:srgbClr val="572836"/>
                </a:solidFill>
                <a:latin typeface="Arial"/>
                <a:cs typeface="Arial"/>
              </a:rPr>
              <a:t>·</a:t>
            </a:r>
            <a:r>
              <a:rPr sz="1150" spc="0" dirty="0" smtClean="0">
                <a:solidFill>
                  <a:srgbClr val="8ECEF1"/>
                </a:solidFill>
                <a:latin typeface="Arial"/>
                <a:cs typeface="Arial"/>
              </a:rPr>
              <a:t>·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2050" y="4830343"/>
            <a:ext cx="5336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E2B36"/>
                </a:solidFill>
                <a:latin typeface="Times New Roman"/>
                <a:cs typeface="Times New Roman"/>
              </a:rPr>
              <a:t>A.</a:t>
            </a:r>
            <a:r>
              <a:rPr sz="225" baseline="77301" dirty="0" smtClean="0">
                <a:solidFill>
                  <a:srgbClr val="F4BD7B"/>
                </a:solidFill>
                <a:latin typeface="Arial"/>
                <a:cs typeface="Arial"/>
              </a:rPr>
              <a:t>1</a:t>
            </a:r>
            <a:r>
              <a:rPr sz="1250" dirty="0" smtClean="0">
                <a:solidFill>
                  <a:srgbClr val="1A1324"/>
                </a:solidFill>
                <a:latin typeface="Times New Roman"/>
                <a:cs typeface="Times New Roman"/>
              </a:rPr>
              <a:t>C</a:t>
            </a:r>
            <a:r>
              <a:rPr sz="1250" dirty="0" smtClean="0">
                <a:solidFill>
                  <a:srgbClr val="2E2B36"/>
                </a:solidFill>
                <a:latin typeface="Times New Roman"/>
                <a:cs typeface="Times New Roman"/>
              </a:rPr>
              <a:t>ity</a:t>
            </a:r>
            <a:r>
              <a:rPr sz="1250" dirty="0" smtClean="0">
                <a:solidFill>
                  <a:srgbClr val="8ECEF1"/>
                </a:solidFill>
                <a:latin typeface="Times New Roman"/>
                <a:cs typeface="Times New Roman"/>
              </a:rPr>
              <a:t>·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2050" y="5035651"/>
            <a:ext cx="2125660" cy="397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sz="1150" spc="-44" dirty="0" smtClean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50" spc="19" dirty="0" smtClean="0">
                <a:solidFill>
                  <a:srgbClr val="E6AE69"/>
                </a:solidFill>
                <a:latin typeface="Arial"/>
                <a:cs typeface="Arial"/>
              </a:rPr>
              <a:t>.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Z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ip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Arial"/>
                <a:cs typeface="Arial"/>
              </a:rPr>
              <a:t>Cod</a:t>
            </a:r>
            <a:r>
              <a:rPr sz="1150" spc="0" dirty="0" smtClean="0">
                <a:solidFill>
                  <a:srgbClr val="1A1324"/>
                </a:solidFill>
                <a:latin typeface="Arial"/>
                <a:cs typeface="Arial"/>
              </a:rPr>
              <a:t>e   </a:t>
            </a:r>
            <a:r>
              <a:rPr sz="1150" spc="150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sz="1250" spc="340" dirty="0" smtClean="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F4BD7B"/>
                </a:solidFill>
                <a:latin typeface="Arial"/>
                <a:cs typeface="Arial"/>
              </a:rPr>
              <a:t>,</a:t>
            </a:r>
            <a:r>
              <a:rPr sz="1150" spc="0" dirty="0" smtClean="0">
                <a:solidFill>
                  <a:srgbClr val="D0232C"/>
                </a:solidFill>
                <a:latin typeface="Arial"/>
                <a:cs typeface="Arial"/>
              </a:rPr>
              <a:t>&amp;Z</a:t>
            </a:r>
            <a:r>
              <a:rPr sz="1150" spc="0" dirty="0" smtClean="0">
                <a:solidFill>
                  <a:srgbClr val="D64141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D0232C"/>
                </a:solidFill>
                <a:latin typeface="Arial"/>
                <a:cs typeface="Arial"/>
              </a:rPr>
              <a:t>pCode</a:t>
            </a:r>
            <a:endParaRPr sz="1150">
              <a:latin typeface="Arial"/>
              <a:cs typeface="Arial"/>
            </a:endParaRPr>
          </a:p>
          <a:p>
            <a:pPr marL="21844" marR="24383">
              <a:lnSpc>
                <a:spcPts val="1264"/>
              </a:lnSpc>
              <a:spcBef>
                <a:spcPts val="250"/>
              </a:spcBef>
            </a:pPr>
            <a:r>
              <a:rPr sz="1100" dirty="0" smtClean="0">
                <a:solidFill>
                  <a:srgbClr val="2E2B36"/>
                </a:solidFill>
                <a:latin typeface="Arial"/>
                <a:cs typeface="Arial"/>
              </a:rPr>
              <a:t>1</a:t>
            </a:r>
            <a:r>
              <a:rPr sz="1100" spc="-39" dirty="0" smtClean="0">
                <a:solidFill>
                  <a:srgbClr val="2E2B36"/>
                </a:solidFill>
                <a:latin typeface="Arial"/>
                <a:cs typeface="Arial"/>
              </a:rPr>
              <a:t>"</a:t>
            </a:r>
            <a:r>
              <a:rPr sz="825" spc="-264" baseline="-15811" dirty="0" smtClean="0">
                <a:solidFill>
                  <a:srgbClr val="2E2B36"/>
                </a:solidFill>
                <a:latin typeface="Times New Roman"/>
                <a:cs typeface="Times New Roman"/>
              </a:rPr>
              <a:t>J</a:t>
            </a:r>
            <a:r>
              <a:rPr sz="1100" spc="0" dirty="0" smtClean="0">
                <a:solidFill>
                  <a:srgbClr val="2E2B36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1119" y="5515658"/>
            <a:ext cx="46573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spc="0" baseline="5449" dirty="0" smtClean="0">
                <a:solidFill>
                  <a:srgbClr val="4D4DD3"/>
                </a:solidFill>
                <a:latin typeface="Courier New"/>
                <a:cs typeface="Courier New"/>
              </a:rPr>
              <a:t>----+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5660" y="5632752"/>
            <a:ext cx="71183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140" y="5645675"/>
            <a:ext cx="429127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230" y="5645675"/>
            <a:ext cx="694432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req</a:t>
            </a: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u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est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946" y="5771759"/>
            <a:ext cx="60508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spc="0" dirty="0" smtClean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953" y="5861588"/>
            <a:ext cx="817812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OGO</a:t>
            </a:r>
            <a:r>
              <a:rPr sz="1150" dirty="0" smtClean="0">
                <a:solidFill>
                  <a:srgbClr val="1A1324"/>
                </a:solidFill>
                <a:latin typeface="Arial"/>
                <a:cs typeface="Arial"/>
              </a:rPr>
              <a:t>FF</a:t>
            </a:r>
            <a:r>
              <a:rPr sz="1150" dirty="0" smtClean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6235" y="5959142"/>
            <a:ext cx="631605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aseline="5449" dirty="0" smtClean="0">
                <a:solidFill>
                  <a:srgbClr val="2E2B36"/>
                </a:solidFill>
                <a:latin typeface="Courier New"/>
                <a:cs typeface="Courier New"/>
              </a:rPr>
              <a:t>1</a:t>
            </a:r>
            <a:r>
              <a:rPr sz="4050" baseline="5449" dirty="0" smtClean="0">
                <a:solidFill>
                  <a:srgbClr val="B1B1B1"/>
                </a:solidFill>
                <a:latin typeface="Courier New"/>
                <a:cs typeface="Courier New"/>
              </a:rPr>
              <a:t>1</a:t>
            </a:r>
            <a:r>
              <a:rPr sz="4050" baseline="5449" dirty="0" smtClean="0">
                <a:solidFill>
                  <a:srgbClr val="2825D2"/>
                </a:solidFill>
                <a:latin typeface="Courier New"/>
                <a:cs typeface="Courier New"/>
              </a:rPr>
              <a:t>----+</a:t>
            </a:r>
            <a:r>
              <a:rPr sz="4050" baseline="5449" dirty="0" smtClean="0">
                <a:solidFill>
                  <a:srgbClr val="2E2B36"/>
                </a:solidFill>
                <a:latin typeface="Courier New"/>
                <a:cs typeface="Courier New"/>
              </a:rPr>
              <a:t>--------------------------------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43" y="5968982"/>
            <a:ext cx="88321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2350" spc="0" dirty="0" smtClean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87" y="6025151"/>
            <a:ext cx="1572186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Te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sz="1150" dirty="0" smtClean="0">
                <a:solidFill>
                  <a:srgbClr val="1D2187"/>
                </a:solidFill>
                <a:latin typeface="Arial"/>
                <a:cs typeface="Arial"/>
              </a:rPr>
              <a:t>m</a:t>
            </a:r>
            <a:r>
              <a:rPr sz="1150" dirty="0" smtClean="0">
                <a:solidFill>
                  <a:srgbClr val="3A2B86"/>
                </a:solidFill>
                <a:latin typeface="Arial"/>
                <a:cs typeface="Arial"/>
              </a:rPr>
              <a:t>in</a:t>
            </a:r>
            <a:r>
              <a:rPr sz="1150" dirty="0" smtClean="0">
                <a:solidFill>
                  <a:srgbClr val="12118E"/>
                </a:solidFill>
                <a:latin typeface="Arial"/>
                <a:cs typeface="Arial"/>
              </a:rPr>
              <a:t>ate</a:t>
            </a:r>
            <a:r>
              <a:rPr sz="1150" spc="114" dirty="0" smtClean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sz="1150" spc="0" dirty="0" smtClean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Arial"/>
                <a:cs typeface="Arial"/>
              </a:rPr>
              <a:t>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A4D91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8629D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UL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T</a:t>
            </a:r>
            <a:r>
              <a:rPr sz="400" spc="50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81952" y="5445252"/>
            <a:ext cx="381791" cy="130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2808" y="4094226"/>
            <a:ext cx="3084051" cy="105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1952" y="3801618"/>
            <a:ext cx="4181415" cy="139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2808" y="2459736"/>
            <a:ext cx="3084051" cy="1058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1952" y="1911096"/>
            <a:ext cx="4181415" cy="386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1312" y="2185416"/>
            <a:ext cx="64012" cy="3611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788" y="1298448"/>
            <a:ext cx="9135558" cy="4764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84632"/>
            <a:ext cx="9894569" cy="713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26" y="6462522"/>
            <a:ext cx="1373991" cy="3177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62699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05024" y="380403"/>
            <a:ext cx="387460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Mult</a:t>
            </a:r>
            <a:r>
              <a:rPr sz="2400" b="1" spc="9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ple</a:t>
            </a:r>
            <a:r>
              <a:rPr sz="2400" b="1" spc="-5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sz="2400" b="1" spc="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in</a:t>
            </a:r>
            <a:r>
              <a:rPr sz="2400" b="1" spc="-1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 fast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3280" y="380403"/>
            <a:ext cx="10346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14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620" y="380403"/>
            <a:ext cx="93583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3825" y="1898701"/>
            <a:ext cx="4216920" cy="404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24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logtable</a:t>
            </a:r>
            <a:r>
              <a:rPr sz="900" spc="3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850" spc="-19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85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QUAL2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t11og;</a:t>
            </a:r>
            <a:endParaRPr sz="900">
              <a:latin typeface="Arial"/>
              <a:cs typeface="Arial"/>
            </a:endParaRPr>
          </a:p>
          <a:p>
            <a:pPr marL="12700" marR="19240">
              <a:lnSpc>
                <a:spcPts val="969"/>
              </a:lnSpc>
              <a:spcBef>
                <a:spcPts val="48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logon</a:t>
            </a:r>
            <a:r>
              <a:rPr sz="900" spc="5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10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67.180.194/U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QUAU,U</a:t>
            </a:r>
            <a:r>
              <a:rPr sz="900" spc="-1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  <a:spcBef>
                <a:spcPts val="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59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6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5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out1.txt-&amp;SYS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ATE4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3825" y="2439832"/>
            <a:ext cx="3110766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132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00" spc="8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680" y="270500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(20)), aedit (char{3)),.</a:t>
            </a:r>
            <a:endParaRPr sz="900">
              <a:latin typeface="Arial"/>
              <a:cs typeface="Arial"/>
            </a:endParaRPr>
          </a:p>
          <a:p>
            <a:pPr marL="202452" marR="7015">
              <a:lnSpc>
                <a:spcPts val="106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table1;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825" y="3793144"/>
            <a:ext cx="4216920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1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&amp;SYSO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825" y="4074322"/>
            <a:ext cx="3110766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1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7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5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50" spc="-5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680" y="433949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aedit (char{3)),.</a:t>
            </a:r>
            <a:endParaRPr sz="900">
              <a:latin typeface="Arial"/>
              <a:cs typeface="Arial"/>
            </a:endParaRPr>
          </a:p>
          <a:p>
            <a:pPr marL="202452" marR="7015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8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table2;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825" y="5432857"/>
            <a:ext cx="416032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logoff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699CB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8387979" y="3701033"/>
            <a:ext cx="608122" cy="244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97123" y="3399281"/>
            <a:ext cx="722431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97123" y="3088385"/>
            <a:ext cx="628698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3654" y="2834639"/>
            <a:ext cx="1261969" cy="795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54278" y="1657349"/>
            <a:ext cx="731576" cy="859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7688" y="4736591"/>
            <a:ext cx="649273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9974" y="4242815"/>
            <a:ext cx="585261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93922" y="4251959"/>
            <a:ext cx="1298547" cy="1947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9974" y="3858767"/>
            <a:ext cx="576116" cy="283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7688" y="3701033"/>
            <a:ext cx="294916" cy="982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47688" y="3088385"/>
            <a:ext cx="580688" cy="4069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93922" y="2834639"/>
            <a:ext cx="1261969" cy="1298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90534" y="1657349"/>
            <a:ext cx="637843" cy="555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93922" y="1440179"/>
            <a:ext cx="1261969" cy="13030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86230" y="3399281"/>
            <a:ext cx="370360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86230" y="3088385"/>
            <a:ext cx="427514" cy="96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85046" y="2834639"/>
            <a:ext cx="1252824" cy="1307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43061" y="4882895"/>
            <a:ext cx="448090" cy="2606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06482" y="1805939"/>
            <a:ext cx="580688" cy="7109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5315" y="1444751"/>
            <a:ext cx="1261969" cy="12984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93654" y="4242815"/>
            <a:ext cx="1307692" cy="19568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02798" y="4105655"/>
            <a:ext cx="1243679" cy="365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5046" y="4242815"/>
            <a:ext cx="1307692" cy="1956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5046" y="1440179"/>
            <a:ext cx="1252824" cy="13030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5315" y="2834639"/>
            <a:ext cx="1261969" cy="13075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4" y="768095"/>
            <a:ext cx="9547070" cy="54772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8155" y="749807"/>
            <a:ext cx="8833783" cy="1554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7006" y="418503"/>
            <a:ext cx="15408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1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SO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31515" y="418503"/>
            <a:ext cx="157716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Pr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07822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30173" y="1421029"/>
            <a:ext cx="31653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F6BD99"/>
                </a:solidFill>
                <a:latin typeface="Arial"/>
                <a:cs typeface="Arial"/>
              </a:rPr>
              <a:t>.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2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2406" y="1421029"/>
            <a:ext cx="672847" cy="81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28" marR="377100" algn="ctr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18619">
              <a:lnSpc>
                <a:spcPts val="1034"/>
              </a:lnSpc>
              <a:spcBef>
                <a:spcPts val="30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450" baseline="57975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0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YCE</a:t>
            </a:r>
            <a:endParaRPr sz="900">
              <a:latin typeface="Arial"/>
              <a:cs typeface="Arial"/>
            </a:endParaRPr>
          </a:p>
          <a:p>
            <a:pPr marL="12700" marR="18619">
              <a:lnSpc>
                <a:spcPct val="95825"/>
              </a:lnSpc>
              <a:spcBef>
                <a:spcPts val="160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CHAR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ES</a:t>
            </a:r>
            <a:endParaRPr sz="850">
              <a:latin typeface="Arial"/>
              <a:cs typeface="Arial"/>
            </a:endParaRPr>
          </a:p>
          <a:p>
            <a:pPr marL="35561">
              <a:lnSpc>
                <a:spcPct val="95825"/>
              </a:lnSpc>
              <a:spcBef>
                <a:spcPts val="120"/>
              </a:spcBef>
            </a:pP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'       </a:t>
            </a:r>
            <a:r>
              <a:rPr sz="950" spc="3" dirty="0" smtClean="0">
                <a:solidFill>
                  <a:srgbClr val="8EC1E8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ERBE  </a:t>
            </a:r>
            <a:r>
              <a:rPr sz="950" spc="201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·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L="12700" marR="18619">
              <a:lnSpc>
                <a:spcPts val="977"/>
              </a:lnSpc>
              <a:spcBef>
                <a:spcPts val="254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sz="225" baseline="57975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0TT</a:t>
            </a:r>
            <a:r>
              <a:rPr sz="850" spc="-4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51314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64520" y="1421029"/>
            <a:ext cx="3073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236" y="1543937"/>
            <a:ext cx="2425736" cy="40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Re</a:t>
            </a:r>
            <a:r>
              <a:rPr sz="1300" dirty="0" smtClean="0">
                <a:solidFill>
                  <a:srgbClr val="8EC1E8"/>
                </a:solidFill>
                <a:latin typeface="Arial"/>
                <a:cs typeface="Arial"/>
              </a:rPr>
              <a:t>·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spo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s.</a:t>
            </a:r>
            <a:r>
              <a:rPr sz="375" baseline="34785" dirty="0" smtClean="0">
                <a:solidFill>
                  <a:srgbClr val="B692DD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spc="15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DAA8E1"/>
                </a:solidFill>
                <a:latin typeface="Times New Roman"/>
                <a:cs typeface="Times New Roman"/>
              </a:rPr>
              <a:t>1</a:t>
            </a:r>
            <a:r>
              <a:rPr sz="10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1"0</a:t>
            </a:r>
            <a:r>
              <a:rPr sz="375" spc="0" baseline="4638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3737D6"/>
                </a:solidFill>
                <a:latin typeface="Arial"/>
                <a:cs typeface="Arial"/>
              </a:rPr>
              <a:t>w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s </a:t>
            </a:r>
            <a:r>
              <a:rPr sz="1300" spc="-1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ocal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3737D6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  <a:p>
            <a:pPr marL="12700" marR="29572">
              <a:lnSpc>
                <a:spcPts val="1445"/>
              </a:lnSpc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DAA8E1"/>
                </a:solidFill>
                <a:latin typeface="Arial"/>
                <a:cs typeface="Arial"/>
              </a:rPr>
              <a:t>,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ed </a:t>
            </a:r>
            <a:r>
              <a:rPr sz="1300" spc="-10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4949DA"/>
                </a:solidFill>
                <a:latin typeface="Times New Roman"/>
                <a:cs typeface="Times New Roman"/>
              </a:rPr>
              <a:t>i</a:t>
            </a:r>
            <a:r>
              <a:rPr sz="135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-- </a:t>
            </a:r>
            <a:r>
              <a:rPr sz="1350" spc="154" dirty="0" smtClean="0">
                <a:solidFill>
                  <a:srgbClr val="B6B6F0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S</a:t>
            </a:r>
            <a:r>
              <a:rPr sz="13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P00</a:t>
            </a:r>
            <a:r>
              <a:rPr sz="225" spc="0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L</a:t>
            </a:r>
            <a:r>
              <a:rPr sz="1300" spc="0" dirty="0" smtClean="0">
                <a:solidFill>
                  <a:srgbClr val="4949DA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68957" y="1641412"/>
            <a:ext cx="650108" cy="1060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88960" algn="just">
              <a:lnSpc>
                <a:spcPts val="1034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BA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 marR="188960" algn="just">
              <a:lnSpc>
                <a:spcPts val="1034"/>
              </a:lnSpc>
              <a:spcBef>
                <a:spcPts val="13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21844" marR="188960" algn="just">
              <a:lnSpc>
                <a:spcPts val="1092"/>
              </a:lnSpc>
              <a:spcBef>
                <a:spcPts val="131"/>
              </a:spcBef>
            </a:pP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K</a:t>
            </a:r>
            <a:r>
              <a:rPr sz="95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spc="-77" dirty="0" smtClean="0">
                <a:solidFill>
                  <a:srgbClr val="33283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El</a:t>
            </a:r>
            <a:endParaRPr sz="950">
              <a:latin typeface="Times New Roman"/>
              <a:cs typeface="Times New Roman"/>
            </a:endParaRPr>
          </a:p>
          <a:p>
            <a:pPr marL="30989" algn="just">
              <a:lnSpc>
                <a:spcPts val="969"/>
              </a:lnSpc>
              <a:spcBef>
                <a:spcPts val="187"/>
              </a:spcBef>
            </a:pPr>
            <a:r>
              <a:rPr sz="900" spc="0" dirty="0" smtClean="0">
                <a:solidFill>
                  <a:srgbClr val="ABB2B9"/>
                </a:solidFill>
                <a:latin typeface="Times New Roman"/>
                <a:cs typeface="Times New Roman"/>
              </a:rPr>
              <a:t>-    </a:t>
            </a:r>
            <a:r>
              <a:rPr sz="900" spc="57" dirty="0" smtClean="0">
                <a:solidFill>
                  <a:srgbClr val="ABB2B9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LS</a:t>
            </a:r>
            <a:endParaRPr sz="900">
              <a:latin typeface="Times New Roman"/>
              <a:cs typeface="Times New Roman"/>
            </a:endParaRPr>
          </a:p>
          <a:p>
            <a:pPr marL="21844" marR="105343" algn="just">
              <a:lnSpc>
                <a:spcPct val="95825"/>
              </a:lnSpc>
              <a:spcBef>
                <a:spcPts val="291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PETERS</a:t>
            </a:r>
            <a:endParaRPr sz="850">
              <a:latin typeface="Arial"/>
              <a:cs typeface="Arial"/>
            </a:endParaRPr>
          </a:p>
          <a:p>
            <a:pPr marL="12700" marR="225392" algn="just">
              <a:lnSpc>
                <a:spcPct val="95825"/>
              </a:lnSpc>
              <a:spcBef>
                <a:spcPts val="24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TilBBS</a:t>
            </a:r>
            <a:endParaRPr sz="800">
              <a:latin typeface="Arial"/>
              <a:cs typeface="Arial"/>
            </a:endParaRPr>
          </a:p>
          <a:p>
            <a:pPr marL="12700" marR="200726" algn="just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46150" y="1640383"/>
            <a:ext cx="575921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900" spc="5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AIMS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47334" y="1682141"/>
            <a:ext cx="33877" cy="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95"/>
              </a:spcBef>
            </a:pPr>
            <a:r>
              <a:rPr sz="1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endParaRPr sz="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7499" y="1781275"/>
            <a:ext cx="47932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sz="900" dirty="0" smtClean="0">
                <a:solidFill>
                  <a:srgbClr val="9FC1D2"/>
                </a:solidFill>
                <a:latin typeface="Times New Roman"/>
                <a:cs typeface="Times New Roman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6150" y="1789775"/>
            <a:ext cx="753904" cy="755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5919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614C4F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1844" indent="-9144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GEORGE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HAN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C499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OCK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HE</a:t>
            </a:r>
            <a:r>
              <a:rPr sz="85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ERT </a:t>
            </a:r>
            <a:endParaRPr sz="850">
              <a:latin typeface="Times New Roman"/>
              <a:cs typeface="Times New Roman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ERiC</a:t>
            </a:r>
            <a:r>
              <a:rPr sz="850" dirty="0" smtClean="0">
                <a:solidFill>
                  <a:srgbClr val="D3B387"/>
                </a:solidFill>
                <a:latin typeface="Times New Roman"/>
                <a:cs typeface="Times New Roman"/>
              </a:rPr>
              <a:t>!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7499" y="1945223"/>
            <a:ext cx="22328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F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1840" y="1945223"/>
            <a:ext cx="13856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84"/>
              </a:lnSpc>
            </a:pPr>
            <a:r>
              <a:rPr sz="1350" baseline="-1610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150" dirty="0" smtClean="0">
                <a:solidFill>
                  <a:srgbClr val="8EC1E8"/>
                </a:solidFill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8355" y="2093677"/>
            <a:ext cx="605078" cy="449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JON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ES</a:t>
            </a:r>
            <a:r>
              <a:rPr sz="900" dirty="0" smtClean="0">
                <a:solidFill>
                  <a:srgbClr val="8EC1E8"/>
                </a:solidFill>
                <a:latin typeface="Times New Roman"/>
                <a:cs typeface="Times New Roman"/>
              </a:rPr>
              <a:t>. 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92"/>
              </a:lnSpc>
              <a:spcBef>
                <a:spcPts val="190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SMIT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  <a:spcBef>
                <a:spcPts val="201"/>
              </a:spcBef>
            </a:pP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W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41A16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243D4C"/>
                </a:solidFill>
                <a:latin typeface="Arial"/>
                <a:cs typeface="Arial"/>
              </a:rPr>
              <a:t>L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S.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091" y="2914698"/>
            <a:ext cx="830175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V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nic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a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6407" y="2914698"/>
            <a:ext cx="460032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D289D3"/>
                </a:solidFill>
                <a:latin typeface="Arial"/>
                <a:cs typeface="Arial"/>
              </a:rPr>
              <a:t>I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D</a:t>
            </a:r>
            <a:r>
              <a:rPr sz="225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7378E4"/>
                </a:solidFill>
                <a:latin typeface="Arial"/>
                <a:cs typeface="Arial"/>
              </a:rPr>
              <a:t>"'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3674" y="2911611"/>
            <a:ext cx="718879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00" spc="0" dirty="0" smtClean="0">
                <a:solidFill>
                  <a:srgbClr val="B6B6F0"/>
                </a:solidFill>
                <a:latin typeface="Arial"/>
                <a:cs typeface="Arial"/>
              </a:rPr>
              <a:t>- </a:t>
            </a:r>
            <a:r>
              <a:rPr sz="1300" spc="117" dirty="0" smtClean="0">
                <a:solidFill>
                  <a:srgbClr val="B6B6F0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ut</a:t>
            </a:r>
            <a:r>
              <a:rPr sz="1350" spc="0" dirty="0" smtClean="0">
                <a:solidFill>
                  <a:srgbClr val="4949DA"/>
                </a:solidFill>
                <a:latin typeface="Arial"/>
                <a:cs typeface="Arial"/>
              </a:rPr>
              <a:t>t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sz="1350" spc="0" dirty="0" smtClean="0">
                <a:solidFill>
                  <a:srgbClr val="3737D6"/>
                </a:solidFill>
                <a:latin typeface="Arial"/>
                <a:cs typeface="Arial"/>
              </a:rPr>
              <a:t>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8355" y="2914351"/>
            <a:ext cx="682084" cy="1209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554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ADAMiS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38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46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DAVIS </a:t>
            </a:r>
            <a:endParaRPr sz="900">
              <a:latin typeface="Times New Roman"/>
              <a:cs typeface="Times New Roman"/>
            </a:endParaRPr>
          </a:p>
          <a:p>
            <a:pPr marL="12700" marR="10554">
              <a:lnSpc>
                <a:spcPts val="1034"/>
              </a:lnSpc>
              <a:spcBef>
                <a:spcPts val="146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DA:V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rs </a:t>
            </a:r>
            <a:endParaRPr sz="800">
              <a:latin typeface="Arial"/>
              <a:cs typeface="Arial"/>
            </a:endParaRPr>
          </a:p>
          <a:p>
            <a:pPr marL="12700" marR="10554">
              <a:lnSpc>
                <a:spcPts val="919"/>
              </a:lnSpc>
              <a:spcBef>
                <a:spcPts val="138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H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EA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B: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E:R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:T</a:t>
            </a:r>
            <a:endParaRPr sz="8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78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   </a:t>
            </a:r>
            <a:r>
              <a:rPr sz="900" spc="144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BE  </a:t>
            </a:r>
            <a:r>
              <a:rPr sz="900" spc="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:T</a:t>
            </a:r>
            <a:endParaRPr sz="950">
              <a:latin typeface="Times New Roman"/>
              <a:cs typeface="Times New Roman"/>
            </a:endParaRPr>
          </a:p>
          <a:p>
            <a:pPr marL="113595" marR="29431" algn="ctr">
              <a:lnSpc>
                <a:spcPct val="95825"/>
              </a:lnSpc>
              <a:spcBef>
                <a:spcPts val="150"/>
              </a:spcBef>
            </a:pP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H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OLS</a:t>
            </a:r>
            <a:endParaRPr sz="850">
              <a:latin typeface="Times New Roman"/>
              <a:cs typeface="Times New Roman"/>
            </a:endParaRPr>
          </a:p>
          <a:p>
            <a:pPr marL="12700" marR="18664">
              <a:lnSpc>
                <a:spcPct val="95825"/>
              </a:lnSpc>
              <a:spcBef>
                <a:spcPts val="16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J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9560" y="3067756"/>
            <a:ext cx="614214" cy="452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BOYCE</a:t>
            </a:r>
            <a:endParaRPr sz="950">
              <a:latin typeface="Times New Roman"/>
              <a:cs typeface="Times New Roman"/>
            </a:endParaRPr>
          </a:p>
          <a:p>
            <a:pPr marL="12700" marR="17145">
              <a:lnSpc>
                <a:spcPct val="95825"/>
              </a:lnSpc>
              <a:spcBef>
                <a:spcPts val="21"/>
              </a:spcBef>
            </a:pP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B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sz="900" dirty="0" smtClean="0">
                <a:solidFill>
                  <a:srgbClr val="C49966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OR</a:t>
            </a:r>
            <a:r>
              <a:rPr sz="900" dirty="0" smtClean="0">
                <a:solidFill>
                  <a:srgbClr val="F0B675"/>
                </a:solidFill>
                <a:latin typeface="Arial"/>
                <a:cs typeface="Arial"/>
              </a:rPr>
              <a:t>·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8996" y="3067756"/>
            <a:ext cx="663074" cy="1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CHAR</a:t>
            </a: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8102" y="3074279"/>
            <a:ext cx="460656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ATES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8102" y="3385175"/>
            <a:ext cx="403403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FIELD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8996" y="3382889"/>
            <a:ext cx="755471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.r  </a:t>
            </a:r>
            <a:r>
              <a:rPr sz="850" spc="-94" dirty="0" smtClean="0">
                <a:solidFill>
                  <a:srgbClr val="8EC1E8"/>
                </a:solidFill>
                <a:latin typeface="Arial"/>
                <a:cs typeface="Arial"/>
              </a:rPr>
              <a:t> 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COCK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8957" y="3674810"/>
            <a:ext cx="560750" cy="455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810">
              <a:lnSpc>
                <a:spcPts val="1080"/>
              </a:lnSpc>
              <a:spcBef>
                <a:spcPts val="54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J0</a:t>
            </a:r>
            <a:r>
              <a:rPr sz="950" dirty="0" smtClean="0">
                <a:solidFill>
                  <a:srgbClr val="78A8CC"/>
                </a:solidFill>
                <a:latin typeface="Times New Roman"/>
                <a:cs typeface="Times New Roman"/>
              </a:rPr>
              <a:t>1   </a:t>
            </a:r>
            <a:r>
              <a:rPr sz="950" spc="19" dirty="0" smtClean="0">
                <a:solidFill>
                  <a:srgbClr val="78A8CC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ES</a:t>
            </a:r>
            <a:endParaRPr sz="9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196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PETERS</a:t>
            </a:r>
            <a:endParaRPr sz="800">
              <a:latin typeface="Arial"/>
              <a:cs typeface="Arial"/>
            </a:endParaRPr>
          </a:p>
          <a:p>
            <a:pPr marL="12700" marR="20810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9560" y="3679495"/>
            <a:ext cx="328905" cy="143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              </a:t>
            </a:r>
            <a:r>
              <a:rPr sz="900" spc="15" dirty="0" smtClean="0">
                <a:solidFill>
                  <a:srgbClr val="D3B38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8996" y="3687799"/>
            <a:ext cx="17525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1347" y="3687799"/>
            <a:ext cx="31018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9851" y="3835125"/>
            <a:ext cx="499613" cy="138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S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MITH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8957" y="4384730"/>
            <a:ext cx="661242" cy="78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BLOC.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8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1844" marR="7015">
              <a:lnSpc>
                <a:spcPct val="95825"/>
              </a:lnSpc>
              <a:spcBef>
                <a:spcPts val="135"/>
              </a:spcBef>
            </a:pP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1150" dirty="0" smtClean="0">
                <a:solidFill>
                  <a:srgbClr val="C49966"/>
                </a:solidFill>
                <a:latin typeface="Arial"/>
                <a:cs typeface="Arial"/>
              </a:rPr>
              <a:t>,</a:t>
            </a: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ovce</a:t>
            </a:r>
            <a:endParaRPr sz="1150">
              <a:latin typeface="Arial"/>
              <a:cs typeface="Arial"/>
            </a:endParaRPr>
          </a:p>
          <a:p>
            <a:pPr marL="21844" indent="-9144">
              <a:lnSpc>
                <a:spcPts val="1034"/>
              </a:lnSpc>
              <a:spcBef>
                <a:spcPts val="190"/>
              </a:spcBef>
            </a:pPr>
            <a:r>
              <a:rPr sz="900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HAR  </a:t>
            </a:r>
            <a:r>
              <a:rPr sz="900" spc="-10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spc="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DAVIS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9851" y="4381187"/>
            <a:ext cx="670377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15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ILJOiC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6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 indent="9144">
              <a:lnSpc>
                <a:spcPts val="1092"/>
              </a:lnSpc>
              <a:spcBef>
                <a:spcPts val="4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HER.B</a:t>
            </a:r>
            <a:r>
              <a:rPr sz="225" baseline="96626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ERT 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77"/>
              </a:lnSpc>
              <a:spcBef>
                <a:spcPts val="20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JON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,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8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EL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98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M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ERCER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9560" y="4718141"/>
            <a:ext cx="682793" cy="450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919"/>
              </a:lnSpc>
              <a:spcBef>
                <a:spcPts val="46"/>
              </a:spcBef>
            </a:pP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r>
              <a:rPr sz="1350" baseline="-6441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REi</a:t>
            </a:r>
            <a:r>
              <a:rPr sz="1350" baseline="-6441" dirty="0" smtClean="0">
                <a:solidFill>
                  <a:srgbClr val="8EC1E8"/>
                </a:solidFill>
                <a:latin typeface="Arial"/>
                <a:cs typeface="Arial"/>
              </a:rPr>
              <a:t>'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 marR="17145">
              <a:lnSpc>
                <a:spcPts val="1330"/>
              </a:lnSpc>
              <a:spcBef>
                <a:spcPts val="20"/>
              </a:spcBef>
            </a:pPr>
            <a:r>
              <a:rPr sz="1350" spc="0" baseline="3220" dirty="0" smtClean="0">
                <a:solidFill>
                  <a:srgbClr val="453E45"/>
                </a:solidFill>
                <a:latin typeface="Arial"/>
                <a:cs typeface="Arial"/>
              </a:rPr>
              <a:t>HA </a:t>
            </a:r>
            <a:r>
              <a:rPr sz="1350" spc="9" baseline="322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2100" spc="0" baseline="2070" dirty="0" smtClean="0">
                <a:solidFill>
                  <a:srgbClr val="ABB2B9"/>
                </a:solidFill>
                <a:latin typeface="Times New Roman"/>
                <a:cs typeface="Times New Roman"/>
              </a:rPr>
              <a:t>·</a:t>
            </a:r>
            <a:r>
              <a:rPr sz="2100" spc="0" baseline="207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coc</a:t>
            </a:r>
            <a:endParaRPr sz="1400">
              <a:latin typeface="Times New Roman"/>
              <a:cs typeface="Times New Roman"/>
            </a:endParaRPr>
          </a:p>
          <a:p>
            <a:pPr marL="46992">
              <a:lnSpc>
                <a:spcPct val="95825"/>
              </a:lnSpc>
              <a:spcBef>
                <a:spcPts val="118"/>
              </a:spcBef>
            </a:pPr>
            <a:r>
              <a:rPr sz="900" dirty="0" smtClean="0">
                <a:solidFill>
                  <a:srgbClr val="ABB2B9"/>
                </a:solidFill>
                <a:latin typeface="Arial"/>
                <a:cs typeface="Arial"/>
              </a:rPr>
              <a:t>-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ERBER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933" y="4850956"/>
            <a:ext cx="481239" cy="31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3">
              <a:lnSpc>
                <a:spcPct val="95825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,</a:t>
            </a:r>
            <a:r>
              <a:rPr sz="900" spc="39" dirty="0" smtClean="0">
                <a:solidFill>
                  <a:srgbClr val="78A8CC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BOYCE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957" y="5335361"/>
            <a:ext cx="610554" cy="621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algn="just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BLOC  </a:t>
            </a:r>
            <a:r>
              <a:rPr sz="900" spc="123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 marR="119782" algn="just">
              <a:lnSpc>
                <a:spcPts val="919"/>
              </a:lnSpc>
              <a:spcBef>
                <a:spcPts val="409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1092"/>
              </a:lnSpc>
              <a:spcBef>
                <a:spcPts val="1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 </a:t>
            </a:r>
            <a:endParaRPr sz="8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W</a:t>
            </a: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LSO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933" y="5824910"/>
            <a:ext cx="594486" cy="130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TT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ER</a:t>
            </a:r>
            <a:r>
              <a:rPr sz="8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078" y="5951801"/>
            <a:ext cx="134396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3271" y="5951801"/>
            <a:ext cx="303577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ITH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699CB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042496" y="1911096"/>
            <a:ext cx="7242605" cy="332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100" y="1586484"/>
            <a:ext cx="1095078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932" y="1380744"/>
            <a:ext cx="9135558" cy="4663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84632"/>
            <a:ext cx="9894569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7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7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7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7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51353" y="418503"/>
            <a:ext cx="51810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Important</a:t>
            </a:r>
            <a:r>
              <a:rPr sz="2400" b="1" spc="-2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mman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1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mea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972" y="1565505"/>
            <a:ext cx="113250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626170"/>
                </a:solidFill>
                <a:latin typeface="Times New Roman"/>
                <a:cs typeface="Times New Roman"/>
              </a:rPr>
              <a:t>T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dirty="0" smtClean="0">
                <a:solidFill>
                  <a:srgbClr val="626170"/>
                </a:solidFill>
                <a:latin typeface="Times New Roman"/>
                <a:cs typeface="Times New Roman"/>
              </a:rPr>
              <a:t>sk</a:t>
            </a:r>
            <a:r>
              <a:rPr sz="1100" spc="104" dirty="0" smtClean="0">
                <a:solidFill>
                  <a:srgbClr val="62617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Times New Roman"/>
                <a:cs typeface="Times New Roman"/>
              </a:rPr>
              <a:t>Comm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626170"/>
                </a:solidFill>
                <a:latin typeface="Times New Roman"/>
                <a:cs typeface="Times New Roman"/>
              </a:rPr>
              <a:t>nds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8661" y="1949553"/>
            <a:ext cx="103657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21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EX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099" y="1949553"/>
            <a:ext cx="5658530" cy="136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 marR="11396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Beg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ins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95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xport</a:t>
            </a:r>
            <a:r>
              <a:rPr sz="1100" spc="-8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sk</a:t>
            </a:r>
            <a:r>
              <a:rPr sz="1100" spc="17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22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he</a:t>
            </a:r>
            <a:r>
              <a:rPr sz="1100" spc="81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ons</a:t>
            </a:r>
            <a:r>
              <a:rPr sz="1100" spc="6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4161"/>
                </a:solidFill>
                <a:latin typeface="Arial"/>
                <a:cs typeface="Arial"/>
              </a:rPr>
              <a:t>fo</a:t>
            </a:r>
            <a:r>
              <a:rPr sz="1050" spc="0" dirty="0" smtClean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sz="1050" spc="-114" dirty="0" smtClean="0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33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numb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of</a:t>
            </a:r>
            <a:r>
              <a:rPr sz="1100" spc="20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ss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28"/>
              </a:spcBef>
            </a:pPr>
            <a:r>
              <a:rPr sz="1100" dirty="0" smtClean="0">
                <a:solidFill>
                  <a:srgbClr val="1F072A"/>
                </a:solidFill>
                <a:latin typeface="Times New Roman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ra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ata.</a:t>
            </a:r>
            <a:endParaRPr sz="1100">
              <a:latin typeface="Times New Roman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80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85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xpo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sz="1100" spc="2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k</a:t>
            </a:r>
            <a:r>
              <a:rPr sz="1100" spc="2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 </a:t>
            </a:r>
            <a:r>
              <a:rPr sz="1100" spc="-11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 </a:t>
            </a:r>
            <a:r>
              <a:rPr sz="1100" spc="-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proc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ss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g </a:t>
            </a:r>
            <a:r>
              <a:rPr sz="1100" spc="-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by</a:t>
            </a:r>
            <a:r>
              <a:rPr sz="1100" spc="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indent="11430">
              <a:lnSpc>
                <a:spcPts val="1264"/>
              </a:lnSpc>
              <a:spcBef>
                <a:spcPts val="787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rov</a:t>
            </a:r>
            <a:r>
              <a:rPr sz="110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two</a:t>
            </a:r>
            <a:r>
              <a:rPr sz="1100" spc="5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ch</a:t>
            </a:r>
            <a:r>
              <a:rPr sz="1100" spc="2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are.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.</a:t>
            </a:r>
            <a:r>
              <a:rPr sz="1100" spc="123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 </a:t>
            </a:r>
            <a:r>
              <a:rPr sz="1100" spc="-11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cl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nat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 </a:t>
            </a:r>
            <a:r>
              <a:rPr sz="1100" spc="-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nd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for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m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at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ons 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050" spc="0" dirty="0" smtClean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sz="1050" spc="0" dirty="0" smtClean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sz="1050" spc="-14" dirty="0" smtClean="0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he</a:t>
            </a:r>
            <a:r>
              <a:rPr sz="1100" spc="9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sz="1100" spc="-1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tri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2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fr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m</a:t>
            </a:r>
            <a:r>
              <a:rPr sz="1100" spc="8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a,</a:t>
            </a:r>
            <a:r>
              <a:rPr sz="1100" spc="10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35416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4D8DCF"/>
                </a:solidFill>
                <a:latin typeface="Arial"/>
                <a:cs typeface="Arial"/>
              </a:rPr>
              <a:t>.</a:t>
            </a:r>
            <a:r>
              <a:rPr sz="1000" spc="9" dirty="0" smtClean="0">
                <a:solidFill>
                  <a:srgbClr val="4D8DCF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genera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ed </a:t>
            </a:r>
            <a:r>
              <a:rPr sz="1100" spc="-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Mu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 </a:t>
            </a:r>
            <a:r>
              <a:rPr sz="1100" spc="-119" dirty="0" smtClean="0">
                <a:solidFill>
                  <a:srgbClr val="12157C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ad </a:t>
            </a:r>
            <a:r>
              <a:rPr sz="1100" spc="-11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cr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ca</a:t>
            </a:r>
            <a:r>
              <a:rPr sz="1100" spc="0" dirty="0" smtClean="0">
                <a:solidFill>
                  <a:srgbClr val="626170"/>
                </a:solidFill>
                <a:latin typeface="Times New Roman"/>
                <a:cs typeface="Times New Roman"/>
              </a:rPr>
              <a:t>n </a:t>
            </a:r>
            <a:r>
              <a:rPr sz="1100" spc="83" dirty="0" smtClean="0">
                <a:solidFill>
                  <a:srgbClr val="62617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4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er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to </a:t>
            </a:r>
            <a:r>
              <a:rPr sz="1100" spc="10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re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ad</a:t>
            </a:r>
            <a:r>
              <a:rPr sz="1100" spc="10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55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rt</a:t>
            </a:r>
            <a:r>
              <a:rPr sz="1100" spc="-113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66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bac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k </a:t>
            </a:r>
            <a:r>
              <a:rPr sz="1100" spc="216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era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ata</a:t>
            </a:r>
            <a:endParaRPr sz="1100">
              <a:latin typeface="Times New Roman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54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Const</a:t>
            </a:r>
            <a:r>
              <a:rPr sz="110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tu</a:t>
            </a:r>
            <a:r>
              <a:rPr sz="110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8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fie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 </a:t>
            </a:r>
            <a:r>
              <a:rPr sz="1100" spc="-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8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put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spc="76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ect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ata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lu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for</a:t>
            </a:r>
            <a:r>
              <a:rPr sz="1100" spc="-7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8661" y="2331315"/>
            <a:ext cx="903981" cy="426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ND </a:t>
            </a:r>
            <a:r>
              <a:rPr sz="1100" spc="-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725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XPO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661" y="3151989"/>
            <a:ext cx="40778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F</a:t>
            </a:r>
            <a:r>
              <a:rPr sz="1100" dirty="0" smtClean="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Times New Roman"/>
                <a:cs typeface="Times New Roman"/>
              </a:rPr>
              <a:t>E  </a:t>
            </a:r>
            <a:r>
              <a:rPr sz="1100" spc="-89" dirty="0" smtClean="0">
                <a:solidFill>
                  <a:srgbClr val="1F072A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282A4F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5530" y="3332583"/>
            <a:ext cx="110292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-12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-20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CT</a:t>
            </a:r>
            <a:r>
              <a:rPr sz="1100" spc="-27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tat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r>
              <a:rPr sz="1100" spc="-11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7763" y="3334869"/>
            <a:ext cx="131134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661" y="3533751"/>
            <a:ext cx="465055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F</a:t>
            </a:r>
            <a:r>
              <a:rPr sz="1100" dirty="0" smtClean="0">
                <a:solidFill>
                  <a:srgbClr val="909066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001C89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Times New Roman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672" y="3531465"/>
            <a:ext cx="5624814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eci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fi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 </a:t>
            </a:r>
            <a:r>
              <a:rPr sz="1100" spc="-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the</a:t>
            </a:r>
            <a:r>
              <a:rPr sz="1100" spc="27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100" dirty="0" smtClean="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rd</a:t>
            </a:r>
            <a:r>
              <a:rPr sz="1100" spc="-12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tha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11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uv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ll </a:t>
            </a:r>
            <a:r>
              <a:rPr sz="1100" spc="-29" dirty="0" smtClean="0">
                <a:solidFill>
                  <a:srgbClr val="130063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 </a:t>
            </a:r>
            <a:r>
              <a:rPr sz="1100" spc="7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to </a:t>
            </a:r>
            <a:r>
              <a:rPr sz="1100" spc="1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rada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ta</a:t>
            </a:r>
            <a:r>
              <a:rPr sz="1100" spc="2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sz="1100" spc="93" dirty="0" smtClean="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ss</a:t>
            </a:r>
            <a:r>
              <a:rPr sz="1100" spc="0" dirty="0" smtClean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9558" marR="21145">
              <a:lnSpc>
                <a:spcPct val="95825"/>
              </a:lnSpc>
              <a:spcBef>
                <a:spcPts val="113"/>
              </a:spcBef>
            </a:pPr>
            <a:r>
              <a:rPr sz="1100" dirty="0" smtClean="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 </a:t>
            </a:r>
            <a:r>
              <a:rPr sz="1100" spc="-2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f</a:t>
            </a:r>
            <a:r>
              <a:rPr sz="1100" spc="-94" dirty="0" smtClean="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he</a:t>
            </a:r>
            <a:r>
              <a:rPr sz="1100" spc="16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84" dirty="0" smtClean="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cord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to </a:t>
            </a:r>
            <a:r>
              <a:rPr sz="1100" spc="8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de </a:t>
            </a:r>
            <a:r>
              <a:rPr sz="1100" spc="-13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27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ELE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CT</a:t>
            </a:r>
            <a:r>
              <a:rPr sz="1100" spc="7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stat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661" y="4105251"/>
            <a:ext cx="588485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MP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5530" y="4105251"/>
            <a:ext cx="4571104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fin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he</a:t>
            </a:r>
            <a:r>
              <a:rPr sz="1100" spc="17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12" dirty="0" smtClean="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2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US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G </a:t>
            </a:r>
            <a:r>
              <a:rPr sz="1100" spc="-11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 </a:t>
            </a:r>
            <a:r>
              <a:rPr sz="1100" spc="-11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6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661" y="4489299"/>
            <a:ext cx="570211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AYOU</a:t>
            </a:r>
            <a:r>
              <a:rPr sz="110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5530" y="4489299"/>
            <a:ext cx="400848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cifi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the</a:t>
            </a:r>
            <a:r>
              <a:rPr sz="1100" spc="25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 </a:t>
            </a:r>
            <a:r>
              <a:rPr sz="1100" spc="-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2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sz="1050" spc="0" dirty="0" smtClean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sz="1050" spc="2" dirty="0" smtClean="0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. </a:t>
            </a:r>
            <a:r>
              <a:rPr sz="1100" spc="-9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B003E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-79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sz="1100" spc="228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qu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2637" y="4491585"/>
            <a:ext cx="116232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</a:t>
            </a:r>
            <a:r>
              <a:rPr sz="110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sz="1100" spc="10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1F072A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4099" y="4672179"/>
            <a:ext cx="5650093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comm</a:t>
            </a:r>
            <a:r>
              <a:rPr sz="1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nds.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is</a:t>
            </a:r>
            <a:r>
              <a:rPr sz="1100" spc="147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 </a:t>
            </a:r>
            <a:r>
              <a:rPr sz="1100" spc="-10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to </a:t>
            </a:r>
            <a:r>
              <a:rPr sz="1100" spc="50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scr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87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mport</a:t>
            </a:r>
            <a:r>
              <a:rPr sz="1100" spc="8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-36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an</a:t>
            </a:r>
            <a:r>
              <a:rPr sz="1100" spc="83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on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sz="1100" spc="104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de</a:t>
            </a:r>
            <a:r>
              <a:rPr sz="1100" spc="100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113"/>
              </a:spcBef>
            </a:pP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-15" dirty="0" smtClean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sz="1050" spc="0" dirty="0" smtClean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sz="1050" spc="-21" dirty="0" smtClean="0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216" dirty="0" smtClean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Times New Roman"/>
                <a:cs typeface="Times New Roman"/>
              </a:rPr>
              <a:t>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699CB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5902" y="456850"/>
            <a:ext cx="4032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K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y features of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ast Export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1213540"/>
            <a:ext cx="8046983" cy="80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1800" spc="-3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18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18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 marL="773176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doe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ort 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18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18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ke B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EQ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can 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tp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773176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fil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 a si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2311201"/>
            <a:ext cx="745190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39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ly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 SE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ECT</a:t>
            </a:r>
            <a:r>
              <a:rPr sz="18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statem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L="706119">
              <a:lnSpc>
                <a:spcPct val="95825"/>
              </a:lnSpc>
            </a:pP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he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ly DML</a:t>
            </a:r>
            <a:r>
              <a:rPr sz="1800" spc="-5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statem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nt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rsta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ds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EC</a:t>
            </a:r>
            <a:r>
              <a:rPr sz="1800" spc="-18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3134415"/>
            <a:ext cx="851246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39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ov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EQ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39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rting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more th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 h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lf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 mi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709168" marR="485422">
              <a:lnSpc>
                <a:spcPct val="100041"/>
              </a:lnSpc>
            </a:pP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rec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mme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use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 </a:t>
            </a:r>
            <a:r>
              <a:rPr sz="1800" spc="-25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sz="1800" spc="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ve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hug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vo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ume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 for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rtin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7646" y="3134415"/>
            <a:ext cx="6005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ro</a:t>
            </a:r>
            <a:r>
              <a:rPr sz="1800" spc="-44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4231829"/>
            <a:ext cx="8910514" cy="52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39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uppo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stat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 a si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09168" marR="34348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tip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ect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ch se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ect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can use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6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4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5055036"/>
            <a:ext cx="930327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5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1800" spc="25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6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sz="1800" spc="26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al</a:t>
            </a:r>
            <a:r>
              <a:rPr sz="1800" spc="26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logic,</a:t>
            </a:r>
            <a:r>
              <a:rPr sz="1800" spc="26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tional</a:t>
            </a:r>
            <a:r>
              <a:rPr sz="1800" spc="26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ns,</a:t>
            </a:r>
            <a:r>
              <a:rPr sz="1800" spc="27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ic</a:t>
            </a:r>
            <a:r>
              <a:rPr sz="1800" spc="26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12700" marR="34302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vers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2384" y="5055036"/>
            <a:ext cx="439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5880562"/>
            <a:ext cx="5879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39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 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doe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NOT</a:t>
            </a:r>
            <a:r>
              <a:rPr sz="18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err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fil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err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mits</a:t>
            </a:r>
            <a:r>
              <a:rPr sz="19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9622" y="6668823"/>
            <a:ext cx="2003186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61957" y="6666080"/>
            <a:ext cx="136193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342926" y="6729983"/>
            <a:ext cx="1373991" cy="5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003" y="6462521"/>
            <a:ext cx="989914" cy="26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70576" y="6044183"/>
            <a:ext cx="685852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4" y="475488"/>
            <a:ext cx="988542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64176" y="1216152"/>
            <a:ext cx="91447" cy="509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92793" y="1508760"/>
            <a:ext cx="82302" cy="4745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78537" y="1499615"/>
            <a:ext cx="73157" cy="4754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8537" y="1472183"/>
            <a:ext cx="5587413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630" y="6190488"/>
            <a:ext cx="9373320" cy="12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22809" y="2029968"/>
            <a:ext cx="859602" cy="146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2809" y="1700784"/>
            <a:ext cx="1335126" cy="155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15815" y="1506474"/>
            <a:ext cx="1607181" cy="1623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0392" y="1216151"/>
            <a:ext cx="9126414" cy="9372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630" y="1216151"/>
            <a:ext cx="64012" cy="5093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77435" y="5737860"/>
            <a:ext cx="1122512" cy="1371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44271" y="5070348"/>
            <a:ext cx="1607181" cy="3040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83540" y="4983480"/>
            <a:ext cx="64012" cy="5303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9602" y="4983480"/>
            <a:ext cx="2578806" cy="5394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9602" y="4983480"/>
            <a:ext cx="2569661" cy="64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8290" y="2334006"/>
            <a:ext cx="665277" cy="10492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7435" y="4048506"/>
            <a:ext cx="395508" cy="1211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11378" y="4240530"/>
            <a:ext cx="1847230" cy="5166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22809" y="4626864"/>
            <a:ext cx="3401829" cy="7589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26924" y="4668011"/>
            <a:ext cx="164604" cy="891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20522" y="5429250"/>
            <a:ext cx="180607" cy="1371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29667" y="2644901"/>
            <a:ext cx="1684911" cy="1371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20926" y="2327147"/>
            <a:ext cx="1047068" cy="1531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924" y="4048505"/>
            <a:ext cx="903039" cy="3131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31953" y="2953512"/>
            <a:ext cx="1856374" cy="1554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2809" y="2331720"/>
            <a:ext cx="1764927" cy="1645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13664" y="3255264"/>
            <a:ext cx="1682625" cy="914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61431" y="4626863"/>
            <a:ext cx="813878" cy="9235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5589" y="2276856"/>
            <a:ext cx="3033755" cy="5303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83942" y="418502"/>
            <a:ext cx="29034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-9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stE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sz="2400" b="1" spc="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9218" y="418502"/>
            <a:ext cx="6850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25" dirty="0" smtClean="0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9602" y="418502"/>
            <a:ext cx="132240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7687" y="1493498"/>
            <a:ext cx="1645941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D3D3D"/>
                </a:solidFill>
                <a:latin typeface="Arial"/>
                <a:cs typeface="Arial"/>
              </a:rPr>
              <a:t>'Los</a:t>
            </a:r>
            <a:r>
              <a:rPr sz="1150" spc="39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150" spc="0" dirty="0" smtClean="0">
                <a:solidFill>
                  <a:srgbClr val="2A282C"/>
                </a:solidFill>
                <a:latin typeface="Arial"/>
                <a:cs typeface="Arial"/>
              </a:rPr>
              <a:t>n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g</a:t>
            </a:r>
            <a:r>
              <a:rPr sz="1150" spc="0" dirty="0" smtClean="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56574F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es' </a:t>
            </a:r>
            <a:r>
              <a:rPr sz="1150" spc="105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90066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9307" y="1698782"/>
            <a:ext cx="712547" cy="454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100" dirty="0" smtClean="0">
                <a:solidFill>
                  <a:srgbClr val="A0C5DF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OG</a:t>
            </a:r>
            <a:r>
              <a:rPr sz="1100" dirty="0" smtClean="0">
                <a:solidFill>
                  <a:srgbClr val="2A282C"/>
                </a:solidFill>
                <a:latin typeface="Arial"/>
                <a:cs typeface="Arial"/>
              </a:rPr>
              <a:t>T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100" dirty="0" smtClean="0">
                <a:solidFill>
                  <a:srgbClr val="2A282C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857"/>
              </a:spcBef>
            </a:pPr>
            <a:r>
              <a:rPr sz="1150" dirty="0" smtClean="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Arial"/>
                <a:cs typeface="Arial"/>
              </a:rPr>
              <a:t>RU </a:t>
            </a:r>
            <a:r>
              <a:rPr sz="1150" spc="-25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9748" y="1698782"/>
            <a:ext cx="12496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spc="0" dirty="0" smtClean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1420" y="1959558"/>
            <a:ext cx="1594696" cy="199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150" dirty="0" smtClean="0">
                <a:solidFill>
                  <a:srgbClr val="CC8AFF"/>
                </a:solidFill>
                <a:latin typeface="Arial"/>
                <a:cs typeface="Arial"/>
              </a:rPr>
              <a:t>[</a:t>
            </a:r>
            <a:r>
              <a:rPr sz="1150" dirty="0" smtClean="0">
                <a:solidFill>
                  <a:srgbClr val="1A19FC"/>
                </a:solidFill>
                <a:latin typeface="Arial"/>
                <a:cs typeface="Arial"/>
              </a:rPr>
              <a:t>par</a:t>
            </a:r>
            <a:r>
              <a:rPr sz="1250" dirty="0" smtClean="0">
                <a:solidFill>
                  <a:srgbClr val="0300FE"/>
                </a:solidFill>
                <a:latin typeface="Times New Roman"/>
                <a:cs typeface="Times New Roman"/>
              </a:rPr>
              <a:t>_</a:t>
            </a:r>
            <a:r>
              <a:rPr sz="1250" dirty="0" smtClean="0">
                <a:solidFill>
                  <a:srgbClr val="2E2EFE"/>
                </a:solidFill>
                <a:latin typeface="Times New Roman"/>
                <a:cs typeface="Times New Roman"/>
              </a:rPr>
              <a:t>C</a:t>
            </a:r>
            <a:r>
              <a:rPr sz="1250" dirty="0" smtClean="0">
                <a:solidFill>
                  <a:srgbClr val="4B32FE"/>
                </a:solidFill>
                <a:latin typeface="Times New Roman"/>
                <a:cs typeface="Times New Roman"/>
              </a:rPr>
              <a:t>i</a:t>
            </a:r>
            <a:r>
              <a:rPr sz="1250" dirty="0" smtClean="0">
                <a:solidFill>
                  <a:srgbClr val="1A19FC"/>
                </a:solidFill>
                <a:latin typeface="Times New Roman"/>
                <a:cs typeface="Times New Roman"/>
              </a:rPr>
              <a:t>t</a:t>
            </a:r>
            <a:r>
              <a:rPr sz="1250" dirty="0" smtClean="0">
                <a:solidFill>
                  <a:srgbClr val="2E2EFE"/>
                </a:solidFill>
                <a:latin typeface="Times New Roman"/>
                <a:cs typeface="Times New Roman"/>
              </a:rPr>
              <a:t>y      </a:t>
            </a:r>
            <a:r>
              <a:rPr sz="1250" spc="-79" dirty="0" smtClean="0">
                <a:solidFill>
                  <a:srgbClr val="2E2EFE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CF1D2C"/>
                </a:solidFill>
                <a:latin typeface="Times New Roman"/>
                <a:cs typeface="Times New Roman"/>
              </a:rPr>
              <a:t>par</a:t>
            </a:r>
            <a:r>
              <a:rPr sz="1150" spc="0" dirty="0" smtClean="0">
                <a:solidFill>
                  <a:srgbClr val="CC000A"/>
                </a:solidFill>
                <a:latin typeface="Arial"/>
                <a:cs typeface="Arial"/>
              </a:rPr>
              <a:t>_</a:t>
            </a:r>
            <a:r>
              <a:rPr sz="1150" spc="0" dirty="0" smtClean="0">
                <a:solidFill>
                  <a:srgbClr val="CF1D2C"/>
                </a:solidFill>
                <a:latin typeface="Arial"/>
                <a:cs typeface="Arial"/>
              </a:rPr>
              <a:t>Zip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6268" y="2293314"/>
            <a:ext cx="591037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250" spc="0" dirty="0" smtClean="0">
                <a:solidFill>
                  <a:srgbClr val="9CCFFC"/>
                </a:solidFill>
                <a:latin typeface="Times New Roman"/>
                <a:cs typeface="Times New Roman"/>
              </a:rPr>
              <a:t>.       </a:t>
            </a:r>
            <a:r>
              <a:rPr sz="1250" spc="32" dirty="0" smtClean="0">
                <a:solidFill>
                  <a:srgbClr val="9CCFFC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5E5BD6"/>
                </a:solidFill>
                <a:latin typeface="Times New Roman"/>
                <a:cs typeface="Times New Roman"/>
              </a:rPr>
              <a:t>parm</a:t>
            </a:r>
            <a:r>
              <a:rPr sz="1350" spc="0" dirty="0" smtClean="0">
                <a:solidFill>
                  <a:srgbClr val="8A8ADE"/>
                </a:solidFill>
                <a:latin typeface="Times New Roman"/>
                <a:cs typeface="Times New Roman"/>
              </a:rPr>
              <a:t>r</a:t>
            </a:r>
            <a:r>
              <a:rPr sz="1350" spc="0" dirty="0" smtClean="0">
                <a:solidFill>
                  <a:srgbClr val="5E5BD6"/>
                </a:solidFill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1250" y="2293314"/>
            <a:ext cx="127086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4141D2"/>
                </a:solidFill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1858" y="2293314"/>
            <a:ext cx="90480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5E5BD6"/>
                </a:solidFill>
                <a:latin typeface="Times New Roman"/>
                <a:cs typeface="Times New Roman"/>
              </a:rPr>
              <a:t>;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12799" y="2304556"/>
            <a:ext cx="163831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dirty="0" smtClean="0">
                <a:solidFill>
                  <a:srgbClr val="5E5BD6"/>
                </a:solidFill>
                <a:latin typeface="Times New Roman"/>
                <a:cs typeface="Times New Roman"/>
              </a:rPr>
              <a:t>IL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9307" y="2309665"/>
            <a:ext cx="695583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69" dirty="0" smtClean="0">
                <a:solidFill>
                  <a:srgbClr val="5E5BD6"/>
                </a:solidFill>
                <a:latin typeface="Times New Roman"/>
                <a:cs typeface="Times New Roman"/>
              </a:rPr>
              <a:t>.</a:t>
            </a:r>
            <a:r>
              <a:rPr sz="1200" spc="0" dirty="0" smtClean="0">
                <a:solidFill>
                  <a:srgbClr val="5E5BD6"/>
                </a:solidFill>
                <a:latin typeface="Times New Roman"/>
                <a:cs typeface="Times New Roman"/>
              </a:rPr>
              <a:t>ACCEPT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632" y="2335201"/>
            <a:ext cx="2332526" cy="35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ACCEP</a:t>
            </a:r>
            <a:r>
              <a:rPr sz="1150" spc="0" dirty="0" smtClean="0">
                <a:solidFill>
                  <a:srgbClr val="11088E"/>
                </a:solidFill>
                <a:latin typeface="Arial"/>
                <a:cs typeface="Arial"/>
              </a:rPr>
              <a:t>T</a:t>
            </a:r>
            <a:r>
              <a:rPr sz="1150" spc="253" dirty="0" smtClean="0">
                <a:solidFill>
                  <a:srgbClr val="1108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va</a:t>
            </a:r>
            <a:r>
              <a:rPr sz="1150" spc="0" dirty="0" smtClean="0">
                <a:solidFill>
                  <a:srgbClr val="11088E"/>
                </a:solidFill>
                <a:latin typeface="Arial"/>
                <a:cs typeface="Arial"/>
              </a:rPr>
              <a:t>r</a:t>
            </a:r>
            <a:r>
              <a:rPr sz="1150" spc="0" dirty="0" smtClean="0">
                <a:solidFill>
                  <a:srgbClr val="2F2886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ab</a:t>
            </a:r>
            <a:r>
              <a:rPr sz="1150" spc="0" dirty="0" smtClean="0">
                <a:solidFill>
                  <a:srgbClr val="11088E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es</a:t>
            </a:r>
            <a:r>
              <a:rPr sz="1150" spc="114" dirty="0" smtClean="0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11088E"/>
                </a:solidFill>
                <a:latin typeface="Arial"/>
                <a:cs typeface="Arial"/>
              </a:rPr>
              <a:t>f</a:t>
            </a:r>
            <a:r>
              <a:rPr sz="1200" spc="0" dirty="0" smtClean="0">
                <a:solidFill>
                  <a:srgbClr val="2F2886"/>
                </a:solidFill>
                <a:latin typeface="Arial"/>
                <a:cs typeface="Arial"/>
              </a:rPr>
              <a:t>r</a:t>
            </a:r>
            <a:r>
              <a:rPr sz="1200" spc="0" dirty="0" smtClean="0">
                <a:solidFill>
                  <a:srgbClr val="11088E"/>
                </a:solidFill>
                <a:latin typeface="Arial"/>
                <a:cs typeface="Arial"/>
              </a:rPr>
              <a:t>o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m</a:t>
            </a:r>
            <a:r>
              <a:rPr sz="1200" spc="49" dirty="0" smtClean="0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F2886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np</a:t>
            </a:r>
            <a:r>
              <a:rPr sz="1200" spc="0" dirty="0" smtClean="0">
                <a:solidFill>
                  <a:srgbClr val="2F2886"/>
                </a:solidFill>
                <a:latin typeface="Arial"/>
                <a:cs typeface="Arial"/>
              </a:rPr>
              <a:t>u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866556" marR="866760" algn="ctr">
              <a:lnSpc>
                <a:spcPct val="95825"/>
              </a:lnSpc>
            </a:pPr>
            <a:r>
              <a:rPr sz="1150" dirty="0" smtClean="0">
                <a:solidFill>
                  <a:srgbClr val="19198A"/>
                </a:solidFill>
                <a:latin typeface="Arial"/>
                <a:cs typeface="Arial"/>
              </a:rPr>
              <a:t>record</a:t>
            </a:r>
            <a:r>
              <a:rPr sz="1150" dirty="0" smtClean="0">
                <a:solidFill>
                  <a:srgbClr val="2F28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4917" y="2335201"/>
            <a:ext cx="85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spc="0" dirty="0" smtClean="0">
                <a:solidFill>
                  <a:srgbClr val="4141D2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1540" y="2619539"/>
            <a:ext cx="1724504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EX</a:t>
            </a:r>
            <a:r>
              <a:rPr sz="1100" dirty="0" smtClean="0">
                <a:solidFill>
                  <a:srgbClr val="DDB686"/>
                </a:solidFill>
                <a:latin typeface="Arial"/>
                <a:cs typeface="Arial"/>
              </a:rPr>
              <a:t>I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POR</a:t>
            </a:r>
            <a:r>
              <a:rPr sz="1100" dirty="0" smtClean="0">
                <a:solidFill>
                  <a:srgbClr val="A0C5DF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T </a:t>
            </a:r>
            <a:r>
              <a:rPr sz="1100" spc="144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Arial"/>
                <a:cs typeface="Arial"/>
              </a:rPr>
              <a:t>SESS</a:t>
            </a:r>
            <a:r>
              <a:rPr sz="1100" spc="170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Arial"/>
                <a:cs typeface="Arial"/>
              </a:rPr>
              <a:t>D</a:t>
            </a:r>
            <a:r>
              <a:rPr sz="1100" spc="0" dirty="0" smtClean="0">
                <a:solidFill>
                  <a:srgbClr val="5283B1"/>
                </a:solidFill>
                <a:latin typeface="Arial"/>
                <a:cs typeface="Arial"/>
              </a:rPr>
              <a:t>' </a:t>
            </a:r>
            <a:r>
              <a:rPr sz="1100" spc="-89" dirty="0" smtClean="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D3D3D"/>
                </a:solidFill>
                <a:latin typeface="Times New Roman"/>
                <a:cs typeface="Times New Roman"/>
              </a:rPr>
              <a:t>54</a:t>
            </a:r>
            <a:r>
              <a:rPr sz="1200" spc="0" dirty="0" smtClean="0">
                <a:solidFill>
                  <a:srgbClr val="EBAA63"/>
                </a:solidFill>
                <a:latin typeface="Times New Roman"/>
                <a:cs typeface="Times New Roman"/>
              </a:rPr>
              <a:t>.</a:t>
            </a:r>
            <a:r>
              <a:rPr sz="1200" spc="0" dirty="0" smtClean="0">
                <a:solidFill>
                  <a:srgbClr val="3D3D3D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307" y="2624407"/>
            <a:ext cx="44738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Times New Roman"/>
                <a:cs typeface="Times New Roman"/>
              </a:rPr>
              <a:t>.BEGI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307" y="2933222"/>
            <a:ext cx="5616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61626C"/>
                </a:solidFill>
                <a:latin typeface="Arial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Arial"/>
                <a:cs typeface="Arial"/>
              </a:rPr>
              <a:t>EXPO</a:t>
            </a:r>
            <a:r>
              <a:rPr sz="1100" dirty="0" smtClean="0">
                <a:solidFill>
                  <a:srgbClr val="6C8695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162" y="3236113"/>
            <a:ext cx="590996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3D3D3D"/>
                </a:solidFill>
                <a:latin typeface="Arial"/>
                <a:cs typeface="Arial"/>
              </a:rPr>
              <a:t>SELECT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7796" y="4009912"/>
            <a:ext cx="85982" cy="37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56574F"/>
                </a:solidFill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  <a:p>
            <a:pPr marL="12700" marR="1605">
              <a:lnSpc>
                <a:spcPct val="95825"/>
              </a:lnSpc>
              <a:spcBef>
                <a:spcPts val="90"/>
              </a:spcBef>
            </a:pPr>
            <a:r>
              <a:rPr sz="1150" spc="0" dirty="0" smtClean="0">
                <a:solidFill>
                  <a:srgbClr val="56574F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1002" y="4009912"/>
            <a:ext cx="630105" cy="372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3D3D3D"/>
                </a:solidFill>
                <a:latin typeface="Times New Roman"/>
                <a:cs typeface="Times New Roman"/>
              </a:rPr>
              <a:t>ER</a:t>
            </a:r>
            <a:r>
              <a:rPr sz="1250" spc="41" dirty="0" smtClean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Arial"/>
                <a:cs typeface="Arial"/>
              </a:rPr>
              <a:t>J</a:t>
            </a:r>
            <a:r>
              <a:rPr sz="1050" spc="0" dirty="0" smtClean="0">
                <a:solidFill>
                  <a:srgbClr val="3D3D3D"/>
                </a:solidFill>
                <a:latin typeface="Arial"/>
                <a:cs typeface="Arial"/>
              </a:rPr>
              <a:t>OI  </a:t>
            </a:r>
            <a:r>
              <a:rPr sz="1050" spc="134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9CCFFC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 marL="12700" marR="3422">
              <a:lnSpc>
                <a:spcPct val="95825"/>
              </a:lnSpc>
              <a:spcBef>
                <a:spcPts val="185"/>
              </a:spcBef>
            </a:pPr>
            <a:r>
              <a:rPr sz="1050" spc="0" dirty="0" smtClean="0">
                <a:solidFill>
                  <a:srgbClr val="3D3D3D"/>
                </a:solidFill>
                <a:latin typeface="Arial"/>
                <a:cs typeface="Arial"/>
              </a:rPr>
              <a:t>E </a:t>
            </a:r>
            <a:r>
              <a:rPr sz="1050" spc="9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7CA8CF"/>
                </a:solidFill>
                <a:latin typeface="Arial"/>
                <a:cs typeface="Arial"/>
              </a:rPr>
              <a:t>·       </a:t>
            </a:r>
            <a:r>
              <a:rPr sz="1050" spc="26" dirty="0" smtClean="0">
                <a:solidFill>
                  <a:srgbClr val="7CA8CF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Arial"/>
                <a:cs typeface="Arial"/>
              </a:rPr>
              <a:t>JI</a:t>
            </a:r>
            <a:r>
              <a:rPr sz="1050" spc="0" dirty="0" smtClean="0">
                <a:solidFill>
                  <a:srgbClr val="3D3D3D"/>
                </a:solidFill>
                <a:latin typeface="Arial"/>
                <a:cs typeface="Arial"/>
              </a:rPr>
              <a:t>OIN</a:t>
            </a:r>
            <a:r>
              <a:rPr sz="1050" spc="0" dirty="0" smtClean="0">
                <a:solidFill>
                  <a:srgbClr val="9CCFFC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0970" y="4027533"/>
            <a:ext cx="110015" cy="35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673" algn="r">
              <a:lnSpc>
                <a:spcPts val="1200"/>
              </a:lnSpc>
              <a:spcBef>
                <a:spcPts val="60"/>
              </a:spcBef>
            </a:pPr>
            <a:r>
              <a:rPr sz="1050" dirty="0" smtClean="0">
                <a:solidFill>
                  <a:srgbClr val="75BEFE"/>
                </a:solidFill>
                <a:latin typeface="Arial"/>
                <a:cs typeface="Arial"/>
              </a:rPr>
              <a:t>I</a:t>
            </a:r>
            <a:r>
              <a:rPr sz="1050" dirty="0" smtClean="0">
                <a:solidFill>
                  <a:srgbClr val="A0C5DF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50"/>
              </a:spcBef>
            </a:pPr>
            <a:r>
              <a:rPr sz="1150" dirty="0" smtClean="0">
                <a:solidFill>
                  <a:srgbClr val="A0C5DF"/>
                </a:solidFill>
                <a:latin typeface="Arial"/>
                <a:cs typeface="Arial"/>
              </a:rPr>
              <a:t>·.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307" y="4032788"/>
            <a:ext cx="433700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Arial"/>
                <a:cs typeface="Arial"/>
              </a:rPr>
              <a:t>FRO</a:t>
            </a:r>
            <a:r>
              <a:rPr sz="1150" dirty="0" smtClean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3250" y="4213903"/>
            <a:ext cx="1324136" cy="564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Arial"/>
                <a:cs typeface="Arial"/>
              </a:rPr>
              <a:t>Acoo  </a:t>
            </a:r>
            <a:r>
              <a:rPr sz="1150" spc="-54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nts  </a:t>
            </a:r>
            <a:r>
              <a:rPr sz="1150" spc="213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C4A171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3D3D3D"/>
                </a:solidFill>
                <a:latin typeface="Times New Roman"/>
                <a:cs typeface="Times New Roman"/>
              </a:rPr>
              <a:t>Custo</a:t>
            </a:r>
            <a:endParaRPr sz="1200">
              <a:latin typeface="Times New Roman"/>
              <a:cs typeface="Times New Roman"/>
            </a:endParaRPr>
          </a:p>
          <a:p>
            <a:pPr marL="21844" marR="23050">
              <a:lnSpc>
                <a:spcPts val="1230"/>
              </a:lnSpc>
              <a:spcBef>
                <a:spcPts val="189"/>
              </a:spcBef>
            </a:pPr>
            <a:r>
              <a:rPr sz="1800" baseline="-7246" dirty="0" smtClean="0">
                <a:solidFill>
                  <a:srgbClr val="3D3D3D"/>
                </a:solidFill>
                <a:latin typeface="Arial"/>
                <a:cs typeface="Arial"/>
              </a:rPr>
              <a:t>Custo</a:t>
            </a:r>
            <a:r>
              <a:rPr sz="1800" baseline="-7246" dirty="0" smtClean="0">
                <a:solidFill>
                  <a:srgbClr val="69ABDF"/>
                </a:solidFill>
                <a:latin typeface="Arial"/>
                <a:cs typeface="Arial"/>
              </a:rPr>
              <a:t>,</a:t>
            </a:r>
            <a:r>
              <a:rPr sz="1800" baseline="-7246" dirty="0" smtClean="0">
                <a:solidFill>
                  <a:srgbClr val="3D3D3D"/>
                </a:solidFill>
                <a:latin typeface="Arial"/>
                <a:cs typeface="Arial"/>
              </a:rPr>
              <a:t>m</a:t>
            </a:r>
            <a:r>
              <a:rPr sz="1800" baseline="-7246" dirty="0" smtClean="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sz="1800" baseline="-7246" dirty="0" smtClean="0">
                <a:solidFill>
                  <a:srgbClr val="3D3D3D"/>
                </a:solidFill>
                <a:latin typeface="Arial"/>
                <a:cs typeface="Arial"/>
              </a:rPr>
              <a:t>rC</a:t>
            </a:r>
            <a:endParaRPr sz="1200">
              <a:latin typeface="Arial"/>
              <a:cs typeface="Arial"/>
            </a:endParaRPr>
          </a:p>
          <a:p>
            <a:pPr marL="21844" marR="23050">
              <a:lnSpc>
                <a:spcPts val="1625"/>
              </a:lnSpc>
              <a:spcBef>
                <a:spcPts val="19"/>
              </a:spcBef>
            </a:pPr>
            <a:r>
              <a:rPr sz="2625" baseline="1656" dirty="0" smtClean="0">
                <a:solidFill>
                  <a:srgbClr val="3D3D3D"/>
                </a:solidFill>
                <a:latin typeface="Times New Roman"/>
                <a:cs typeface="Times New Roman"/>
              </a:rPr>
              <a:t>c.c </a:t>
            </a:r>
            <a:r>
              <a:rPr sz="2625" spc="-50" baseline="1656" dirty="0" smtClean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sz="1500" spc="0" baseline="2898" dirty="0" smtClean="0">
                <a:solidFill>
                  <a:srgbClr val="BEC5CF"/>
                </a:solidFill>
                <a:latin typeface="Arial"/>
                <a:cs typeface="Arial"/>
              </a:rPr>
              <a:t>- </a:t>
            </a:r>
            <a:r>
              <a:rPr sz="1500" spc="176" baseline="2898" dirty="0" smtClean="0">
                <a:solidFill>
                  <a:srgbClr val="BEC5CF"/>
                </a:solidFill>
                <a:latin typeface="Arial"/>
                <a:cs typeface="Arial"/>
              </a:rPr>
              <a:t> </a:t>
            </a:r>
            <a:r>
              <a:rPr sz="1500" spc="0" baseline="2898" dirty="0" smtClean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r>
              <a:rPr sz="1500" spc="0" baseline="2898" dirty="0" smtClean="0">
                <a:solidFill>
                  <a:srgbClr val="7CA8CF"/>
                </a:solidFill>
                <a:latin typeface="Arial"/>
                <a:cs typeface="Arial"/>
              </a:rPr>
              <a:t>·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8969" y="4220240"/>
            <a:ext cx="44950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sz="1150" dirty="0" smtClean="0">
                <a:solidFill>
                  <a:srgbClr val="56574F"/>
                </a:solidFill>
                <a:latin typeface="Arial"/>
                <a:cs typeface="Arial"/>
              </a:rPr>
              <a:t>ri</a:t>
            </a:r>
            <a:r>
              <a:rPr sz="1150" dirty="0" smtClean="0">
                <a:solidFill>
                  <a:srgbClr val="A0C5DF"/>
                </a:solidFill>
                <a:latin typeface="Arial"/>
                <a:cs typeface="Arial"/>
              </a:rPr>
              <a:t>·</a:t>
            </a:r>
            <a:r>
              <a:rPr sz="1150" spc="-84" dirty="0" smtClean="0">
                <a:solidFill>
                  <a:srgbClr val="A0C5DF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AC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8797" y="4610645"/>
            <a:ext cx="204102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A282C"/>
                </a:solidFill>
                <a:latin typeface="Times New Roman"/>
                <a:cs typeface="Times New Roman"/>
              </a:rPr>
              <a:t>e</a:t>
            </a:r>
            <a:r>
              <a:rPr sz="1200" dirty="0" smtClean="0">
                <a:solidFill>
                  <a:srgbClr val="3D3D3D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143" y="5056343"/>
            <a:ext cx="1647196" cy="35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 marR="23621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1088E"/>
                </a:solidFill>
                <a:latin typeface="Arial"/>
                <a:cs typeface="Arial"/>
              </a:rPr>
              <a:t>R</a:t>
            </a: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2F2886"/>
                </a:solidFill>
                <a:latin typeface="Arial"/>
                <a:cs typeface="Arial"/>
              </a:rPr>
              <a:t>f</a:t>
            </a:r>
            <a:r>
              <a:rPr sz="1200" dirty="0" smtClean="0">
                <a:solidFill>
                  <a:srgbClr val="11088E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re</a:t>
            </a:r>
            <a:r>
              <a:rPr sz="1200" dirty="0" smtClean="0">
                <a:solidFill>
                  <a:srgbClr val="11088E"/>
                </a:solidFill>
                <a:latin typeface="Arial"/>
                <a:cs typeface="Arial"/>
              </a:rPr>
              <a:t>n</a:t>
            </a:r>
            <a:r>
              <a:rPr sz="1200" dirty="0" smtClean="0">
                <a:solidFill>
                  <a:srgbClr val="2F2886"/>
                </a:solidFill>
                <a:latin typeface="Arial"/>
                <a:cs typeface="Arial"/>
              </a:rPr>
              <a:t>c</a:t>
            </a: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sz="1200" spc="44" dirty="0" smtClean="0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2F2886"/>
                </a:solidFill>
                <a:latin typeface="Arial"/>
                <a:cs typeface="Arial"/>
              </a:rPr>
              <a:t>c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c</a:t>
            </a:r>
            <a:r>
              <a:rPr sz="1200" spc="0" dirty="0" smtClean="0">
                <a:solidFill>
                  <a:srgbClr val="11088E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19198A"/>
                </a:solidFill>
                <a:latin typeface="Arial"/>
                <a:cs typeface="Arial"/>
              </a:rPr>
              <a:t>pted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var</a:t>
            </a:r>
            <a:r>
              <a:rPr sz="1200" dirty="0" smtClean="0">
                <a:solidFill>
                  <a:srgbClr val="11088E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sz="1200" dirty="0" smtClean="0">
                <a:solidFill>
                  <a:srgbClr val="2F2886"/>
                </a:solidFill>
                <a:latin typeface="Arial"/>
                <a:cs typeface="Arial"/>
              </a:rPr>
              <a:t>b</a:t>
            </a:r>
            <a:r>
              <a:rPr sz="1200" dirty="0" smtClean="0">
                <a:solidFill>
                  <a:srgbClr val="042F7F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19198A"/>
                </a:solidFill>
                <a:latin typeface="Arial"/>
                <a:cs typeface="Arial"/>
              </a:rPr>
              <a:t>es</a:t>
            </a:r>
            <a:r>
              <a:rPr sz="1200" spc="44" dirty="0" smtClean="0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2F2886"/>
                </a:solidFill>
                <a:latin typeface="Arial"/>
                <a:cs typeface="Arial"/>
              </a:rPr>
              <a:t>w</a:t>
            </a:r>
            <a:r>
              <a:rPr sz="1150" spc="0" dirty="0" smtClean="0">
                <a:solidFill>
                  <a:srgbClr val="042F7F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11088E"/>
                </a:solidFill>
                <a:latin typeface="Arial"/>
                <a:cs typeface="Arial"/>
              </a:rPr>
              <a:t>h </a:t>
            </a:r>
            <a:r>
              <a:rPr sz="1150" spc="-114" dirty="0" smtClean="0">
                <a:solidFill>
                  <a:srgbClr val="11088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Arial"/>
                <a:cs typeface="Arial"/>
              </a:rPr>
              <a:t>an&amp;</a:t>
            </a:r>
            <a:r>
              <a:rPr sz="1150" spc="0" dirty="0" smtClean="0">
                <a:solidFill>
                  <a:srgbClr val="2F28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395" y="5402381"/>
            <a:ext cx="21979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sz="1200" dirty="0" smtClean="0">
                <a:solidFill>
                  <a:srgbClr val="3D3D3D"/>
                </a:solidFill>
                <a:latin typeface="Times New Roman"/>
                <a:cs typeface="Times New Roman"/>
              </a:rPr>
              <a:t>.1</a:t>
            </a:r>
            <a:r>
              <a:rPr sz="1200" dirty="0" smtClean="0">
                <a:solidFill>
                  <a:srgbClr val="61626C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9307" y="5722142"/>
            <a:ext cx="1160608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Arial"/>
                <a:cs typeface="Arial"/>
              </a:rPr>
              <a:t>END</a:t>
            </a:r>
            <a:r>
              <a:rPr sz="1150" spc="59" dirty="0" smtClean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Arial"/>
                <a:cs typeface="Arial"/>
              </a:rPr>
              <a:t>EXPORT</a:t>
            </a:r>
            <a:r>
              <a:rPr sz="1150" spc="0" dirty="0" smtClean="0">
                <a:solidFill>
                  <a:srgbClr val="FCCE99"/>
                </a:solidFill>
                <a:latin typeface="Arial"/>
                <a:cs typeface="Arial"/>
              </a:rPr>
              <a:t>.</a:t>
            </a:r>
            <a:r>
              <a:rPr sz="1150" spc="0" dirty="0" smtClean="0">
                <a:solidFill>
                  <a:srgbClr val="61626C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283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283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3891071" y="5911596"/>
            <a:ext cx="779585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1926" y="4622291"/>
            <a:ext cx="827595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071" y="3150108"/>
            <a:ext cx="694997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071" y="1723644"/>
            <a:ext cx="713286" cy="1211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071" y="1437894"/>
            <a:ext cx="866460" cy="105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071" y="4087367"/>
            <a:ext cx="496100" cy="107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82168" y="3143249"/>
            <a:ext cx="3703604" cy="2157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10168" y="4087367"/>
            <a:ext cx="923615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91313" y="1431036"/>
            <a:ext cx="1780930" cy="6035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1313" y="2176272"/>
            <a:ext cx="1332840" cy="502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11109" y="2352294"/>
            <a:ext cx="1047068" cy="3268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1313" y="2820923"/>
            <a:ext cx="3772190" cy="1440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1313" y="5346953"/>
            <a:ext cx="189752" cy="128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4438" y="2791205"/>
            <a:ext cx="1783217" cy="3337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2695" y="2706624"/>
            <a:ext cx="2551372" cy="5029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5868" y="4937759"/>
            <a:ext cx="1819795" cy="310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0984" y="4855464"/>
            <a:ext cx="2533082" cy="4937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8080" y="4974335"/>
            <a:ext cx="411511" cy="114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8935" y="2873502"/>
            <a:ext cx="411511" cy="1051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94" y="1289304"/>
            <a:ext cx="9537925" cy="48920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2366" y="1316736"/>
            <a:ext cx="9227005" cy="731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44" y="484632"/>
            <a:ext cx="9885424" cy="7132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54658" y="331735"/>
                </a:move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54658" y="331735"/>
                </a:move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90037" y="3804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2633" y="380403"/>
            <a:ext cx="461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stE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sz="2400" b="1" spc="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25" dirty="0" smtClean="0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sz="2400" b="1" spc="-4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sz="2400" b="1" spc="-225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YO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351" y="1409989"/>
            <a:ext cx="1507602" cy="507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60">
              <a:lnSpc>
                <a:spcPts val="1565"/>
              </a:lnSpc>
              <a:spcBef>
                <a:spcPts val="78"/>
              </a:spcBef>
            </a:pPr>
            <a:r>
              <a:rPr sz="2025" baseline="2147" dirty="0" smtClean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sz="2025" baseline="2147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Arial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Arial"/>
                <a:cs typeface="Arial"/>
              </a:rPr>
              <a:t>ty</a:t>
            </a:r>
            <a:r>
              <a:rPr sz="2025" baseline="1856" dirty="0" smtClean="0">
                <a:solidFill>
                  <a:srgbClr val="45454C"/>
                </a:solidFill>
                <a:latin typeface="Segoe UI"/>
                <a:cs typeface="Segoe UI"/>
              </a:rPr>
              <a:t>�</a:t>
            </a:r>
            <a:r>
              <a:rPr sz="2025" baseline="2147" dirty="0" smtClean="0">
                <a:solidFill>
                  <a:srgbClr val="282732"/>
                </a:solidFill>
                <a:latin typeface="Arial"/>
                <a:cs typeface="Arial"/>
              </a:rPr>
              <a:t>z</a:t>
            </a:r>
            <a:r>
              <a:rPr sz="2025" baseline="2147" dirty="0" smtClean="0">
                <a:solidFill>
                  <a:srgbClr val="130F19"/>
                </a:solidFill>
                <a:latin typeface="Arial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sz="2025" baseline="2147" dirty="0" smtClean="0">
                <a:solidFill>
                  <a:srgbClr val="45454C"/>
                </a:solidFill>
                <a:latin typeface="Arial"/>
                <a:cs typeface="Arial"/>
              </a:rPr>
              <a:t>_</a:t>
            </a:r>
            <a:r>
              <a:rPr sz="2025" baseline="2147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Arial"/>
                <a:cs typeface="Arial"/>
              </a:rPr>
              <a:t>i  </a:t>
            </a:r>
            <a:r>
              <a:rPr sz="2025" spc="84" baseline="2147" dirty="0" smtClean="0">
                <a:solidFill>
                  <a:srgbClr val="0A1935"/>
                </a:solidFill>
                <a:latin typeface="Arial"/>
                <a:cs typeface="Arial"/>
              </a:rPr>
              <a:t> </a:t>
            </a:r>
            <a:r>
              <a:rPr sz="2025" spc="0" baseline="2147" dirty="0" smtClean="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sz="2025" spc="0" baseline="2147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2025" spc="0" baseline="2147" dirty="0" smtClean="0">
                <a:solidFill>
                  <a:srgbClr val="0A1935"/>
                </a:solidFill>
                <a:latin typeface="Arial"/>
                <a:cs typeface="Arial"/>
              </a:rPr>
              <a:t>i</a:t>
            </a:r>
            <a:r>
              <a:rPr sz="2025" spc="0" baseline="2147" dirty="0" smtClean="0">
                <a:solidFill>
                  <a:srgbClr val="130F19"/>
                </a:solidFill>
                <a:latin typeface="Arial"/>
                <a:cs typeface="Arial"/>
              </a:rPr>
              <a:t>l</a:t>
            </a:r>
            <a:r>
              <a:rPr sz="2025" spc="0" baseline="2147" dirty="0" smtClean="0">
                <a:solidFill>
                  <a:srgbClr val="F1BA78"/>
                </a:solidFill>
                <a:latin typeface="Arial"/>
                <a:cs typeface="Arial"/>
              </a:rPr>
              <a:t>,</a:t>
            </a:r>
            <a:r>
              <a:rPr sz="2025" spc="0" baseline="2147" dirty="0" smtClean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sz="2025" spc="0" baseline="2147" dirty="0" smtClean="0">
                <a:solidFill>
                  <a:srgbClr val="91D0F4"/>
                </a:solidFill>
                <a:latin typeface="Arial"/>
                <a:cs typeface="Arial"/>
              </a:rPr>
              <a:t>·</a:t>
            </a:r>
            <a:endParaRPr sz="1350">
              <a:latin typeface="Arial"/>
              <a:cs typeface="Arial"/>
            </a:endParaRPr>
          </a:p>
          <a:p>
            <a:pPr marL="346481">
              <a:lnSpc>
                <a:spcPct val="95825"/>
              </a:lnSpc>
              <a:spcBef>
                <a:spcPts val="887"/>
              </a:spcBef>
            </a:pPr>
            <a:r>
              <a:rPr sz="1200" spc="0" dirty="0" smtClean="0">
                <a:solidFill>
                  <a:srgbClr val="130F19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282732"/>
                </a:solidFill>
                <a:latin typeface="Arial"/>
                <a:cs typeface="Arial"/>
              </a:rPr>
              <a:t>os</a:t>
            </a:r>
            <a:r>
              <a:rPr sz="1200" spc="53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Arial"/>
                <a:cs typeface="Arial"/>
              </a:rPr>
              <a:t>Ange</a:t>
            </a:r>
            <a:r>
              <a:rPr sz="1200" spc="80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3185" y="1408793"/>
            <a:ext cx="1399915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Res</a:t>
            </a:r>
            <a:r>
              <a:rPr sz="1000" dirty="0" smtClean="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sz="1000" dirty="0" smtClean="0">
                <a:solidFill>
                  <a:srgbClr val="B5D3D6"/>
                </a:solidFill>
                <a:latin typeface="Arial"/>
                <a:cs typeface="Arial"/>
              </a:rPr>
              <a:t>: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Times New Roman"/>
                <a:cs typeface="Times New Roman"/>
              </a:rPr>
              <a:t>rt</a:t>
            </a:r>
            <a:r>
              <a:rPr sz="1100" spc="-129" dirty="0" smtClean="0">
                <a:solidFill>
                  <a:srgbClr val="282732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Log1</a:t>
            </a:r>
            <a:r>
              <a:rPr sz="1000" spc="-18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fx</a:t>
            </a:r>
            <a:r>
              <a:rPr sz="1000" spc="-13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2943" y="1418296"/>
            <a:ext cx="901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.LOG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T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ABl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82943" y="1701760"/>
            <a:ext cx="588591" cy="337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.RUN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8"/>
              </a:spcBef>
            </a:pPr>
            <a:r>
              <a:rPr sz="1000" spc="19" dirty="0" smtClean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sz="1000" spc="0" dirty="0" smtClean="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sz="1000" spc="-134" dirty="0" smtClean="0">
                <a:solidFill>
                  <a:srgbClr val="91D0F4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3185" y="1703244"/>
            <a:ext cx="1816497" cy="338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Arial"/>
                <a:cs typeface="Arial"/>
              </a:rPr>
              <a:t>F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Arial"/>
                <a:cs typeface="Arial"/>
              </a:rPr>
              <a:t>L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E </a:t>
            </a:r>
            <a:r>
              <a:rPr sz="1000" spc="-1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logon </a:t>
            </a:r>
            <a:r>
              <a:rPr sz="1000" spc="-1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r>
              <a:rPr sz="1000" spc="0" dirty="0" smtClean="0">
                <a:solidFill>
                  <a:srgbClr val="73B9E9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XPOR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T   </a:t>
            </a:r>
            <a:r>
              <a:rPr sz="1000" spc="-64" dirty="0" smtClean="0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SESS</a:t>
            </a:r>
            <a:r>
              <a:rPr sz="1000" spc="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DNS </a:t>
            </a:r>
            <a:r>
              <a:rPr sz="1000" spc="-1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4</a:t>
            </a: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0022" y="1737143"/>
            <a:ext cx="689764" cy="86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0065" algn="ctr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82732"/>
                </a:solidFill>
                <a:latin typeface="Times New Roman"/>
                <a:cs typeface="Times New Roman"/>
              </a:rPr>
              <a:t>90066</a:t>
            </a:r>
            <a:endParaRPr sz="1200" dirty="0">
              <a:latin typeface="Times New Roman"/>
              <a:cs typeface="Times New Roman"/>
            </a:endParaRPr>
          </a:p>
          <a:p>
            <a:pPr marR="120065" algn="ctr">
              <a:lnSpc>
                <a:spcPct val="95825"/>
              </a:lnSpc>
            </a:pPr>
            <a:r>
              <a:rPr sz="1200" dirty="0" smtClean="0">
                <a:solidFill>
                  <a:srgbClr val="282732"/>
                </a:solidFill>
                <a:latin typeface="Times New Roman"/>
                <a:cs typeface="Times New Roman"/>
              </a:rPr>
              <a:t>90217</a:t>
            </a:r>
            <a:endParaRPr sz="1200" dirty="0">
              <a:latin typeface="Times New Roman"/>
              <a:cs typeface="Times New Roman"/>
            </a:endParaRPr>
          </a:p>
          <a:p>
            <a:pPr marL="165821" marR="336230" algn="ctr">
              <a:lnSpc>
                <a:spcPct val="95825"/>
              </a:lnSpc>
              <a:spcBef>
                <a:spcPts val="365"/>
              </a:spcBef>
            </a:pPr>
            <a:r>
              <a:rPr sz="1500" spc="0" dirty="0" smtClean="0">
                <a:solidFill>
                  <a:srgbClr val="45454C"/>
                </a:solidFill>
                <a:latin typeface="Arial"/>
                <a:cs typeface="Arial"/>
              </a:rPr>
              <a:t>J,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sz="1350" dirty="0" smtClean="0">
                <a:solidFill>
                  <a:srgbClr val="3E37CF"/>
                </a:solidFill>
                <a:latin typeface="Arial"/>
                <a:cs typeface="Arial"/>
              </a:rPr>
              <a:t>i</a:t>
            </a:r>
            <a:r>
              <a:rPr sz="1350" dirty="0" smtClean="0">
                <a:solidFill>
                  <a:srgbClr val="4649D0"/>
                </a:solidFill>
                <a:latin typeface="Arial"/>
                <a:cs typeface="Arial"/>
              </a:rPr>
              <a:t>n</a:t>
            </a:r>
            <a:r>
              <a:rPr sz="1350" dirty="0" smtClean="0">
                <a:solidFill>
                  <a:srgbClr val="E9B8D7"/>
                </a:solidFill>
                <a:latin typeface="Arial"/>
                <a:cs typeface="Arial"/>
              </a:rPr>
              <a:t>.</a:t>
            </a:r>
            <a:r>
              <a:rPr sz="1350" dirty="0" smtClean="0">
                <a:solidFill>
                  <a:srgbClr val="6A6DD6"/>
                </a:solidFill>
                <a:latin typeface="Arial"/>
                <a:cs typeface="Arial"/>
              </a:rPr>
              <a:t>_</a:t>
            </a:r>
            <a:r>
              <a:rPr sz="1350" dirty="0" smtClean="0">
                <a:solidFill>
                  <a:srgbClr val="3E37CF"/>
                </a:solidFill>
                <a:latin typeface="Arial"/>
                <a:cs typeface="Arial"/>
              </a:rPr>
              <a:t>Zi</a:t>
            </a:r>
            <a:r>
              <a:rPr sz="1350" dirty="0" smtClean="0">
                <a:solidFill>
                  <a:srgbClr val="5A58D3"/>
                </a:solidFill>
                <a:latin typeface="Arial"/>
                <a:cs typeface="Arial"/>
              </a:rPr>
              <a:t>p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988" y="1910233"/>
            <a:ext cx="27081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8924" y="1910233"/>
            <a:ext cx="193078" cy="480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>
              <a:lnSpc>
                <a:spcPts val="1360"/>
              </a:lnSpc>
              <a:spcBef>
                <a:spcPts val="68"/>
              </a:spcBef>
            </a:pPr>
            <a:r>
              <a:rPr sz="1200" spc="0" dirty="0" smtClean="0">
                <a:solidFill>
                  <a:srgbClr val="130F19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308">
              <a:lnSpc>
                <a:spcPct val="95825"/>
              </a:lnSpc>
              <a:spcBef>
                <a:spcPts val="221"/>
              </a:spcBef>
            </a:pPr>
            <a:r>
              <a:rPr sz="1800" spc="0" dirty="0" smtClean="0">
                <a:solidFill>
                  <a:srgbClr val="282732"/>
                </a:solidFill>
                <a:latin typeface="Arial"/>
                <a:cs typeface="Arial"/>
              </a:rPr>
              <a:t>J.-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6966" y="1910233"/>
            <a:ext cx="385124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Arial"/>
                <a:cs typeface="Arial"/>
              </a:rPr>
              <a:t>ego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2943" y="2165818"/>
            <a:ext cx="730438" cy="51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LAYOUT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HELD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5"/>
              </a:spcBef>
            </a:pPr>
            <a:r>
              <a:rPr sz="1000" dirty="0" smtClean="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HE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3185" y="2165016"/>
            <a:ext cx="1368834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1209B"/>
                </a:solidFill>
                <a:latin typeface="Arial"/>
                <a:cs typeface="Arial"/>
              </a:rPr>
              <a:t>Record</a:t>
            </a:r>
            <a:r>
              <a:rPr sz="1000" dirty="0" smtClean="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sz="1000" dirty="0" smtClean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sz="1000" dirty="0" smtClean="0">
                <a:solidFill>
                  <a:srgbClr val="21209B"/>
                </a:solidFill>
                <a:latin typeface="Arial"/>
                <a:cs typeface="Arial"/>
              </a:rPr>
              <a:t>ayo</a:t>
            </a:r>
            <a:r>
              <a:rPr sz="1000" dirty="0" smtClean="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sz="1000" dirty="0" smtClean="0">
                <a:solidFill>
                  <a:srgbClr val="21209B"/>
                </a:solidFill>
                <a:latin typeface="Arial"/>
                <a:cs typeface="Arial"/>
              </a:rPr>
              <a:t>t </a:t>
            </a:r>
            <a:r>
              <a:rPr sz="1000" spc="109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1209B"/>
                </a:solidFill>
                <a:latin typeface="Arial"/>
                <a:cs typeface="Arial"/>
              </a:rPr>
              <a:t>in_City</a:t>
            </a:r>
            <a:r>
              <a:rPr sz="1000" dirty="0" smtClean="0">
                <a:solidFill>
                  <a:srgbClr val="91D0F4"/>
                </a:solidFill>
                <a:latin typeface="Arial"/>
                <a:cs typeface="Arial"/>
              </a:rPr>
              <a:t>·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54"/>
              </a:spcBef>
            </a:pPr>
            <a:r>
              <a:rPr sz="1000" dirty="0" smtClean="0">
                <a:solidFill>
                  <a:srgbClr val="21209B"/>
                </a:solidFill>
                <a:latin typeface="Arial"/>
                <a:cs typeface="Arial"/>
              </a:rPr>
              <a:t>in_Zip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2981" y="2347896"/>
            <a:ext cx="1083261" cy="345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1 </a:t>
            </a:r>
            <a:r>
              <a:rPr sz="1000" spc="235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2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D);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ts val="1505"/>
              </a:lnSpc>
              <a:spcBef>
                <a:spcPts val="18"/>
              </a:spcBef>
            </a:pPr>
            <a:r>
              <a:rPr sz="1450" spc="0" dirty="0" smtClean="0">
                <a:solidFill>
                  <a:srgbClr val="21209B"/>
                </a:solidFill>
                <a:latin typeface="Arial"/>
                <a:cs typeface="Arial"/>
              </a:rPr>
              <a:t>* </a:t>
            </a:r>
            <a:r>
              <a:rPr sz="1450" spc="356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017" y="2388573"/>
            <a:ext cx="774533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spc="0" dirty="0" smtClean="0">
                <a:solidFill>
                  <a:srgbClr val="5A58D3"/>
                </a:solidFill>
                <a:latin typeface="Arial"/>
                <a:cs typeface="Arial"/>
              </a:rPr>
              <a:t>·</a:t>
            </a:r>
            <a:r>
              <a:rPr sz="1350" spc="-5" dirty="0" smtClean="0">
                <a:solidFill>
                  <a:srgbClr val="5A58D3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3E37CF"/>
                </a:solidFill>
                <a:latin typeface="Arial"/>
                <a:cs typeface="Arial"/>
              </a:rPr>
              <a:t>n</a:t>
            </a:r>
            <a:r>
              <a:rPr sz="1350" spc="0" dirty="0" smtClean="0">
                <a:solidFill>
                  <a:srgbClr val="E9B8D7"/>
                </a:solidFill>
                <a:latin typeface="Arial"/>
                <a:cs typeface="Arial"/>
              </a:rPr>
              <a:t>.</a:t>
            </a:r>
            <a:r>
              <a:rPr sz="1350" spc="0" dirty="0" smtClean="0">
                <a:solidFill>
                  <a:srgbClr val="6A6DD6"/>
                </a:solidFill>
                <a:latin typeface="Arial"/>
                <a:cs typeface="Arial"/>
              </a:rPr>
              <a:t>_</a:t>
            </a:r>
            <a:r>
              <a:rPr sz="1350" spc="0" dirty="0" smtClean="0">
                <a:solidFill>
                  <a:srgbClr val="4649D0"/>
                </a:solidFill>
                <a:latin typeface="Arial"/>
                <a:cs typeface="Arial"/>
              </a:rPr>
              <a:t>C</a:t>
            </a:r>
            <a:r>
              <a:rPr sz="1350" spc="0" dirty="0" smtClean="0">
                <a:solidFill>
                  <a:srgbClr val="3E37CF"/>
                </a:solidFill>
                <a:latin typeface="Arial"/>
                <a:cs typeface="Arial"/>
              </a:rPr>
              <a:t>i</a:t>
            </a:r>
            <a:r>
              <a:rPr sz="1350" spc="0" dirty="0" smtClean="0">
                <a:solidFill>
                  <a:srgbClr val="4649D0"/>
                </a:solidFill>
                <a:latin typeface="Arial"/>
                <a:cs typeface="Arial"/>
              </a:rPr>
              <a:t>ty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310" y="2774341"/>
            <a:ext cx="1337534" cy="3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286">
              <a:lnSpc>
                <a:spcPts val="1350"/>
              </a:lnSpc>
              <a:spcBef>
                <a:spcPts val="92"/>
              </a:spcBef>
            </a:pPr>
            <a:r>
              <a:rPr sz="1200" dirty="0" smtClean="0">
                <a:solidFill>
                  <a:srgbClr val="000094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5EAC3E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21209B"/>
                </a:solidFill>
                <a:latin typeface="Arial"/>
                <a:cs typeface="Arial"/>
              </a:rPr>
              <a:t>MPORT</a:t>
            </a:r>
            <a:r>
              <a:rPr sz="1200" spc="114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fie</a:t>
            </a:r>
            <a:r>
              <a:rPr sz="1200" spc="0" dirty="0" smtClean="0">
                <a:solidFill>
                  <a:srgbClr val="000094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ds </a:t>
            </a:r>
            <a:r>
              <a:rPr sz="1200" spc="0" dirty="0" smtClean="0">
                <a:solidFill>
                  <a:srgbClr val="000094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nput </a:t>
            </a:r>
            <a:r>
              <a:rPr sz="1200" spc="-69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records</a:t>
            </a:r>
            <a:r>
              <a:rPr sz="1200" spc="0" dirty="0" smtClean="0">
                <a:solidFill>
                  <a:srgbClr val="00009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1157" y="2774341"/>
            <a:ext cx="458249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1209B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2943" y="2810470"/>
            <a:ext cx="7487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MPORT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3185" y="2807382"/>
            <a:ext cx="3808183" cy="156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sz="1000" spc="16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LE</a:t>
            </a:r>
            <a:r>
              <a:rPr sz="1000" spc="141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ty</a:t>
            </a:r>
            <a:r>
              <a:rPr sz="1000" spc="0" dirty="0" smtClean="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zi</a:t>
            </a:r>
            <a:r>
              <a:rPr sz="1000" spc="-44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p_'i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nfil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e   </a:t>
            </a:r>
            <a:r>
              <a:rPr sz="1000" spc="9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LAYO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T </a:t>
            </a:r>
            <a:r>
              <a:rPr sz="1000" spc="-104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Re</a:t>
            </a:r>
            <a:r>
              <a:rPr sz="1000" spc="0" dirty="0" smtClean="0">
                <a:solidFill>
                  <a:srgbClr val="E5AFB1"/>
                </a:solidFill>
                <a:latin typeface="Arial"/>
                <a:cs typeface="Arial"/>
              </a:rPr>
              <a:t>,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cor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ayo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sz="1000" spc="100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8306" y="2860314"/>
            <a:ext cx="78743" cy="12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50" spc="0" dirty="0" smtClean="0">
                <a:solidFill>
                  <a:srgbClr val="3E37C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943" y="3132796"/>
            <a:ext cx="730416" cy="36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EX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OR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486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SEL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4041" y="3131994"/>
            <a:ext cx="2379468" cy="145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OUTF</a:t>
            </a: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Arial"/>
                <a:cs typeface="Arial"/>
              </a:rPr>
              <a:t>E  </a:t>
            </a:r>
            <a:r>
              <a:rPr sz="1000" spc="-4" dirty="0" smtClean="0">
                <a:solidFill>
                  <a:srgbClr val="03042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D24B2F"/>
                </a:solidFill>
                <a:latin typeface="Arial"/>
                <a:cs typeface="Arial"/>
              </a:rPr>
              <a:t>cust</a:t>
            </a:r>
            <a:r>
              <a:rPr sz="1000" spc="0" dirty="0" smtClean="0">
                <a:solidFill>
                  <a:srgbClr val="CE3508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D4B1E1"/>
                </a:solidFill>
                <a:latin typeface="Arial"/>
                <a:cs typeface="Arial"/>
              </a:rPr>
              <a:t>,</a:t>
            </a:r>
            <a:r>
              <a:rPr sz="1000" spc="0" dirty="0" smtClean="0">
                <a:solidFill>
                  <a:srgbClr val="D24B2F"/>
                </a:solidFill>
                <a:latin typeface="Arial"/>
                <a:cs typeface="Arial"/>
              </a:rPr>
              <a:t>acct</a:t>
            </a:r>
            <a:r>
              <a:rPr sz="1000" spc="0" dirty="0" smtClean="0">
                <a:solidFill>
                  <a:srgbClr val="F1BA78"/>
                </a:solidFill>
                <a:latin typeface="Arial"/>
                <a:cs typeface="Arial"/>
              </a:rPr>
              <a:t>,</a:t>
            </a:r>
            <a:r>
              <a:rPr sz="1000" spc="0" dirty="0" smtClean="0">
                <a:solidFill>
                  <a:srgbClr val="CE3508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D24B2F"/>
                </a:solidFill>
                <a:latin typeface="Arial"/>
                <a:cs typeface="Arial"/>
              </a:rPr>
              <a:t>outfile2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97288" marR="19621">
              <a:lnSpc>
                <a:spcPct val="95825"/>
              </a:lnSpc>
              <a:spcBef>
                <a:spcPts val="466"/>
              </a:spcBef>
            </a:pPr>
            <a:r>
              <a:rPr sz="1000" spc="14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73B9E9"/>
                </a:solidFill>
                <a:latin typeface="Arial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sz="1000" spc="-13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Account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70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,</a:t>
            </a:r>
            <a:r>
              <a:rPr sz="1000" dirty="0" smtClean="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sz="1000" spc="84" dirty="0" smtClean="0">
                <a:solidFill>
                  <a:srgbClr val="91D0F4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ast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35"/>
              </a:spcBef>
            </a:pP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ir</a:t>
            </a:r>
            <a:r>
              <a:rPr sz="1000" spc="0" dirty="0" smtClean="0">
                <a:solidFill>
                  <a:srgbClr val="FBD79C"/>
                </a:solidFill>
                <a:latin typeface="Arial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st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264"/>
              </a:lnSpc>
              <a:spcBef>
                <a:spcPts val="180"/>
              </a:spcBef>
            </a:pP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sz="1000" spc="-11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Times New Roman"/>
                <a:cs typeface="Times New Roman"/>
              </a:rPr>
              <a:t>Bal,a</a:t>
            </a:r>
            <a:r>
              <a:rPr sz="1100" spc="-114" dirty="0" smtClean="0">
                <a:solidFill>
                  <a:srgbClr val="282732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sz="1000" spc="-9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Cu</a:t>
            </a:r>
            <a:r>
              <a:rPr sz="1000" spc="0" dirty="0" smtClean="0">
                <a:solidFill>
                  <a:srgbClr val="0A1935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rent: 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79"/>
              </a:spcBef>
            </a:pP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</a:t>
            </a: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ounts</a:t>
            </a:r>
            <a:r>
              <a:rPr sz="1000" spc="100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 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54"/>
              </a:spcBef>
            </a:pP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Acoount's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Custome</a:t>
            </a:r>
            <a:r>
              <a:rPr sz="1000" spc="0" dirty="0" smtClean="0">
                <a:solidFill>
                  <a:srgbClr val="0A1935"/>
                </a:solidFill>
                <a:latin typeface="Arial"/>
                <a:cs typeface="Arial"/>
              </a:rPr>
              <a:t>r</a:t>
            </a:r>
            <a:r>
              <a:rPr sz="1000" spc="29" dirty="0" smtClean="0">
                <a:solidFill>
                  <a:srgbClr val="0A1935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</a:t>
            </a:r>
            <a:endParaRPr sz="1000">
              <a:latin typeface="Arial"/>
              <a:cs typeface="Arial"/>
            </a:endParaRPr>
          </a:p>
          <a:p>
            <a:pPr marL="21844" marR="19621">
              <a:lnSpc>
                <a:spcPct val="95825"/>
              </a:lnSpc>
              <a:spcBef>
                <a:spcPts val="294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CustomerC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2943" y="4070283"/>
            <a:ext cx="531787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FROM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2040" y="4072342"/>
            <a:ext cx="958951" cy="328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9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3798" y="4607266"/>
            <a:ext cx="863425" cy="87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943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21844" marR="1943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54"/>
              </a:spcBef>
            </a:pPr>
            <a:r>
              <a:rPr sz="1000" dirty="0" smtClean="0">
                <a:solidFill>
                  <a:srgbClr val="F1BA78"/>
                </a:solidFill>
                <a:latin typeface="Arial"/>
                <a:cs typeface="Arial"/>
              </a:rPr>
              <a:t>'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WH</a:t>
            </a:r>
            <a:r>
              <a:rPr sz="1000" dirty="0" smtClean="0">
                <a:solidFill>
                  <a:srgbClr val="5AA1D4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ER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E </a:t>
            </a:r>
            <a:endParaRPr sz="1000">
              <a:latin typeface="Arial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72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1000" dirty="0" smtClean="0">
                <a:solidFill>
                  <a:srgbClr val="73B9E9"/>
                </a:solidFill>
                <a:latin typeface="Arial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ND</a:t>
            </a:r>
            <a:endParaRPr sz="10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9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RDER </a:t>
            </a:r>
            <a:r>
              <a:rPr sz="1000" spc="-1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BY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4041" y="4604178"/>
            <a:ext cx="3739483" cy="33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C.</a:t>
            </a:r>
            <a:r>
              <a:rPr sz="1000" dirty="0" smtClean="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Customer</a:t>
            </a:r>
            <a:r>
              <a:rPr sz="1000" spc="-2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30008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Number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=</a:t>
            </a:r>
            <a:r>
              <a:rPr sz="1000" spc="48" dirty="0" smtClean="0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225" spc="0" baseline="77301" dirty="0" smtClean="0">
                <a:solidFill>
                  <a:srgbClr val="F1BA78"/>
                </a:solidFill>
                <a:latin typeface="Times New Roman"/>
                <a:cs typeface="Times New Roman"/>
              </a:rPr>
              <a:t>1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sz="1000" spc="-150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iOustnmer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A.Acco,unt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Number</a:t>
            </a:r>
            <a:r>
              <a:rPr sz="1000" spc="100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=</a:t>
            </a:r>
            <a:r>
              <a:rPr sz="1000" spc="181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</a:t>
            </a:r>
            <a:r>
              <a:rPr sz="1000" spc="-13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Account</a:t>
            </a:r>
            <a:r>
              <a:rPr sz="1000" spc="0" dirty="0" smtClean="0">
                <a:solidFill>
                  <a:srgbClr val="030008"/>
                </a:solidFill>
                <a:latin typeface="Arial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741" y="4916323"/>
            <a:ext cx="1859704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1209B"/>
                </a:solidFill>
                <a:latin typeface="Arial"/>
                <a:cs typeface="Arial"/>
              </a:rPr>
              <a:t>Reference </a:t>
            </a:r>
            <a:r>
              <a:rPr sz="1250" spc="-100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21209B"/>
                </a:solidFill>
                <a:latin typeface="Arial"/>
                <a:cs typeface="Arial"/>
              </a:rPr>
              <a:t>imported</a:t>
            </a:r>
            <a:endParaRPr sz="1250">
              <a:latin typeface="Arial"/>
              <a:cs typeface="Arial"/>
            </a:endParaRPr>
          </a:p>
          <a:p>
            <a:pPr marL="12700" marR="23622">
              <a:lnSpc>
                <a:spcPct val="95825"/>
              </a:lnSpc>
            </a:pPr>
            <a:r>
              <a:rPr sz="1200" dirty="0" smtClean="0">
                <a:solidFill>
                  <a:srgbClr val="21209B"/>
                </a:solidFill>
                <a:latin typeface="Arial"/>
                <a:cs typeface="Arial"/>
              </a:rPr>
              <a:t>fie</a:t>
            </a:r>
            <a:r>
              <a:rPr sz="1200" dirty="0" smtClean="0">
                <a:solidFill>
                  <a:srgbClr val="000094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21209B"/>
                </a:solidFill>
                <a:latin typeface="Arial"/>
                <a:cs typeface="Arial"/>
              </a:rPr>
              <a:t>ds</a:t>
            </a:r>
            <a:r>
              <a:rPr sz="1200" spc="100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wi'lh</a:t>
            </a:r>
            <a:r>
              <a:rPr sz="1200" spc="98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a </a:t>
            </a:r>
            <a:r>
              <a:rPr sz="1200" spc="86" dirty="0" smtClean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9737" y="4959773"/>
            <a:ext cx="77981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sz="850" spc="0" dirty="0" smtClean="0">
                <a:solidFill>
                  <a:srgbClr val="3E37CF"/>
                </a:solidFill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041" y="4969938"/>
            <a:ext cx="968662" cy="525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21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sz="1000" dirty="0" smtClean="0">
                <a:solidFill>
                  <a:srgbClr val="45454C"/>
                </a:solidFill>
                <a:latin typeface="Arial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7"/>
              </a:spcBef>
            </a:pP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A.Zip</a:t>
            </a:r>
            <a:r>
              <a:rPr sz="1000" dirty="0" smtClean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  <a:p>
            <a:pPr marL="21844" marR="19621">
              <a:lnSpc>
                <a:spcPts val="1149"/>
              </a:lnSpc>
              <a:spcBef>
                <a:spcPts val="170"/>
              </a:spcBef>
            </a:pPr>
            <a:r>
              <a:rPr sz="1500" baseline="11595" dirty="0" smtClean="0">
                <a:solidFill>
                  <a:srgbClr val="282732"/>
                </a:solidFill>
                <a:latin typeface="Arial"/>
                <a:cs typeface="Arial"/>
              </a:rPr>
              <a:t>1</a:t>
            </a:r>
            <a:r>
              <a:rPr sz="1500" spc="-304" baseline="17392" dirty="0" smtClean="0">
                <a:solidFill>
                  <a:srgbClr val="282732"/>
                </a:solidFill>
                <a:latin typeface="Arial"/>
                <a:cs typeface="Arial"/>
              </a:rPr>
              <a:t>"</a:t>
            </a:r>
            <a:r>
              <a:rPr sz="500" i="1" spc="0" dirty="0" smtClean="0">
                <a:solidFill>
                  <a:srgbClr val="282732"/>
                </a:solidFill>
                <a:latin typeface="Times New Roman"/>
                <a:cs typeface="Times New Roman"/>
              </a:rPr>
              <a:t>I</a:t>
            </a:r>
            <a:r>
              <a:rPr sz="500" i="1" spc="0" dirty="0" smtClean="0">
                <a:solidFill>
                  <a:srgbClr val="73B9E9"/>
                </a:solidFill>
                <a:latin typeface="Times New Roman"/>
                <a:cs typeface="Times New Roman"/>
              </a:rPr>
              <a:t>'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0582" y="4969938"/>
            <a:ext cx="79717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=</a:t>
            </a:r>
            <a:r>
              <a:rPr sz="1000" spc="253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E37CF"/>
                </a:solidFill>
                <a:latin typeface="Arial"/>
                <a:cs typeface="Arial"/>
              </a:rPr>
              <a:t>:</a:t>
            </a:r>
            <a:r>
              <a:rPr sz="1000" spc="0" dirty="0" smtClean="0">
                <a:solidFill>
                  <a:srgbClr val="282BD3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1612D0"/>
                </a:solidFill>
                <a:latin typeface="Arial"/>
                <a:cs typeface="Arial"/>
              </a:rPr>
              <a:t>n_</a:t>
            </a:r>
            <a:r>
              <a:rPr sz="1000" spc="0" dirty="0" smtClean="0">
                <a:solidFill>
                  <a:srgbClr val="282BD3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1612D0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282BD3"/>
                </a:solidFill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177"/>
              </a:spcBef>
            </a:pP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=</a:t>
            </a:r>
            <a:r>
              <a:rPr sz="1000" spc="253" dirty="0" smtClean="0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D33740"/>
                </a:solidFill>
                <a:latin typeface="Arial"/>
                <a:cs typeface="Arial"/>
              </a:rPr>
              <a:t>:i</a:t>
            </a:r>
            <a:r>
              <a:rPr sz="1000" spc="0" dirty="0" smtClean="0">
                <a:solidFill>
                  <a:srgbClr val="CE1327"/>
                </a:solidFill>
                <a:latin typeface="Arial"/>
                <a:cs typeface="Arial"/>
              </a:rPr>
              <a:t>n_Zip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2943" y="5608534"/>
            <a:ext cx="12152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Arial"/>
                <a:cs typeface="Arial"/>
              </a:rPr>
              <a:t>.END </a:t>
            </a:r>
            <a:r>
              <a:rPr sz="1000" spc="-104" dirty="0" smtClean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EXPORT;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943" y="5896570"/>
            <a:ext cx="8151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Arial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LOGDF</a:t>
            </a:r>
            <a:r>
              <a:rPr sz="1000" spc="0" dirty="0" smtClean="0">
                <a:solidFill>
                  <a:srgbClr val="130F19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699CB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8698" y="5221224"/>
            <a:ext cx="5514256" cy="786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7843" y="4217670"/>
            <a:ext cx="5495966" cy="786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9925" y="3063240"/>
            <a:ext cx="1691770" cy="987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39834" y="3166110"/>
            <a:ext cx="1161377" cy="370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2749" y="2185416"/>
            <a:ext cx="2039268" cy="996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0641" y="2093976"/>
            <a:ext cx="1161377" cy="1943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0044" y="2231136"/>
            <a:ext cx="585261" cy="45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56455" y="2011680"/>
            <a:ext cx="1611753" cy="10355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57962" y="1943100"/>
            <a:ext cx="418370" cy="1165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71491" y="1943099"/>
            <a:ext cx="466379" cy="1165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4546" y="2187702"/>
            <a:ext cx="550968" cy="265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02475" y="1947672"/>
            <a:ext cx="1225390" cy="685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5154" y="3264408"/>
            <a:ext cx="704142" cy="2651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13395" y="3648456"/>
            <a:ext cx="1106509" cy="548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209" y="1289303"/>
            <a:ext cx="9254439" cy="50749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97174" y="418502"/>
            <a:ext cx="12577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INMODs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65189" y="418502"/>
            <a:ext cx="22221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d OUTMO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6041" y="1807235"/>
            <a:ext cx="151256" cy="58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30"/>
              </a:lnSpc>
              <a:spcBef>
                <a:spcPts val="231"/>
              </a:spcBef>
            </a:pPr>
            <a:r>
              <a:rPr sz="4400" spc="0" dirty="0" smtClean="0">
                <a:solidFill>
                  <a:srgbClr val="48454F"/>
                </a:solidFill>
                <a:latin typeface="Arial"/>
                <a:cs typeface="Arial"/>
              </a:rPr>
              <a:t>I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9834" y="1916231"/>
            <a:ext cx="457427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150" dirty="0" smtClean="0">
                <a:solidFill>
                  <a:srgbClr val="201C24"/>
                </a:solidFill>
                <a:latin typeface="Times New Roman"/>
                <a:cs typeface="Times New Roman"/>
              </a:rPr>
              <a:t>CALL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3363" y="1916473"/>
            <a:ext cx="50571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201C24"/>
                </a:solidFill>
                <a:latin typeface="Times New Roman"/>
                <a:cs typeface="Times New Roman"/>
              </a:rPr>
              <a:t>READ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8935" y="2119052"/>
            <a:ext cx="1328097" cy="990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400" dirty="0" smtClean="0">
                <a:solidFill>
                  <a:srgbClr val="201C24"/>
                </a:solidFill>
                <a:latin typeface="Arial"/>
                <a:cs typeface="Arial"/>
              </a:rPr>
              <a:t>FAS</a:t>
            </a:r>
            <a:r>
              <a:rPr sz="1400" spc="-4" dirty="0" smtClean="0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20003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201C24"/>
                </a:solidFill>
                <a:latin typeface="Arial"/>
                <a:cs typeface="Arial"/>
              </a:rPr>
              <a:t>XPORT</a:t>
            </a:r>
            <a:endParaRPr sz="1400">
              <a:latin typeface="Arial"/>
              <a:cs typeface="Arial"/>
            </a:endParaRPr>
          </a:p>
          <a:p>
            <a:pPr marL="395700" marR="847858" algn="ctr">
              <a:lnSpc>
                <a:spcPts val="1810"/>
              </a:lnSpc>
              <a:spcBef>
                <a:spcPts val="851"/>
              </a:spcBef>
            </a:pPr>
            <a:r>
              <a:rPr sz="2475" spc="0" baseline="-3513" dirty="0" smtClean="0">
                <a:solidFill>
                  <a:srgbClr val="201C24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 marL="57917" marR="603724" algn="ctr">
              <a:lnSpc>
                <a:spcPts val="1050"/>
              </a:lnSpc>
            </a:pPr>
            <a:r>
              <a:rPr sz="1100" dirty="0" smtClean="0">
                <a:solidFill>
                  <a:srgbClr val="201C24"/>
                </a:solidFill>
                <a:latin typeface="Arial"/>
                <a:cs typeface="Arial"/>
              </a:rPr>
              <a:t>S</a:t>
            </a:r>
            <a:r>
              <a:rPr sz="1100" dirty="0" smtClean="0">
                <a:solidFill>
                  <a:srgbClr val="020003"/>
                </a:solidFill>
                <a:latin typeface="Arial"/>
                <a:cs typeface="Arial"/>
              </a:rPr>
              <a:t>EL</a:t>
            </a:r>
            <a:r>
              <a:rPr sz="1100" dirty="0" smtClean="0">
                <a:solidFill>
                  <a:srgbClr val="201C24"/>
                </a:solidFill>
                <a:latin typeface="Arial"/>
                <a:cs typeface="Arial"/>
              </a:rPr>
              <a:t>ECT</a:t>
            </a:r>
            <a:endParaRPr sz="1100">
              <a:latin typeface="Arial"/>
              <a:cs typeface="Arial"/>
            </a:endParaRPr>
          </a:p>
          <a:p>
            <a:pPr marL="332068" marR="784201" algn="ctr">
              <a:lnSpc>
                <a:spcPts val="2505"/>
              </a:lnSpc>
              <a:spcBef>
                <a:spcPts val="72"/>
              </a:spcBef>
            </a:pPr>
            <a:r>
              <a:rPr sz="2300" spc="0" dirty="0" smtClean="0">
                <a:solidFill>
                  <a:srgbClr val="48454F"/>
                </a:solidFill>
                <a:latin typeface="Arial"/>
                <a:cs typeface="Arial"/>
              </a:rPr>
              <a:t>i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9140" y="2123397"/>
            <a:ext cx="75605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dirty="0" smtClean="0">
                <a:solidFill>
                  <a:srgbClr val="201C24"/>
                </a:solidFill>
                <a:latin typeface="Arial"/>
                <a:cs typeface="Arial"/>
              </a:rPr>
              <a:t>IN</a:t>
            </a:r>
            <a:r>
              <a:rPr sz="1350" dirty="0" smtClean="0">
                <a:solidFill>
                  <a:srgbClr val="8AC8EC"/>
                </a:solidFill>
                <a:latin typeface="Arial"/>
                <a:cs typeface="Arial"/>
              </a:rPr>
              <a:t>I</a:t>
            </a:r>
            <a:r>
              <a:rPr sz="1350" dirty="0" smtClean="0">
                <a:solidFill>
                  <a:srgbClr val="201C24"/>
                </a:solidFill>
                <a:latin typeface="Arial"/>
                <a:cs typeface="Arial"/>
              </a:rPr>
              <a:t>MOD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6419" y="2169470"/>
            <a:ext cx="593667" cy="31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sz="1650" baseline="-2635" dirty="0" smtClean="0">
                <a:solidFill>
                  <a:srgbClr val="201C24"/>
                </a:solidFill>
                <a:latin typeface="Arial"/>
                <a:cs typeface="Arial"/>
              </a:rPr>
              <a:t>INPU</a:t>
            </a:r>
            <a:r>
              <a:rPr sz="1650" baseline="-2635" dirty="0" smtClean="0">
                <a:solidFill>
                  <a:srgbClr val="020003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58423" marR="26286">
              <a:lnSpc>
                <a:spcPts val="1215"/>
              </a:lnSpc>
            </a:pPr>
            <a:r>
              <a:rPr sz="1200" spc="0" dirty="0" smtClean="0">
                <a:solidFill>
                  <a:srgbClr val="201C24"/>
                </a:solidFill>
                <a:latin typeface="Times New Roman"/>
                <a:cs typeface="Times New Roman"/>
              </a:rPr>
              <a:t>DA </a:t>
            </a:r>
            <a:r>
              <a:rPr sz="1200" spc="284" dirty="0" smtClean="0">
                <a:solidFill>
                  <a:srgbClr val="201C24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201C24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8306" y="3047637"/>
            <a:ext cx="98558" cy="102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600" i="1" spc="0" dirty="0" smtClean="0">
                <a:solidFill>
                  <a:srgbClr val="ABABAB"/>
                </a:solidFill>
                <a:latin typeface="Times New Roman"/>
                <a:cs typeface="Times New Roman"/>
              </a:rPr>
              <a:t>o: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7800" y="3062322"/>
            <a:ext cx="125680" cy="113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650" spc="0" dirty="0" smtClean="0">
                <a:solidFill>
                  <a:srgbClr val="ABABAB"/>
                </a:solidFill>
                <a:latin typeface="Times New Roman"/>
                <a:cs typeface="Times New Roman"/>
              </a:rPr>
              <a:t>/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9624" y="3071443"/>
            <a:ext cx="107772" cy="6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00" i="1" spc="0" dirty="0" smtClean="0">
                <a:solidFill>
                  <a:srgbClr val="ABABAB"/>
                </a:solidFill>
                <a:latin typeface="Arial"/>
                <a:cs typeface="Arial"/>
              </a:rPr>
              <a:t>,-7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8123" y="3069841"/>
            <a:ext cx="91794" cy="7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50" i="1" spc="0" dirty="0" smtClean="0">
                <a:solidFill>
                  <a:srgbClr val="949494"/>
                </a:solidFill>
                <a:latin typeface="Arial"/>
                <a:cs typeface="Arial"/>
              </a:rPr>
              <a:t>h'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8248" y="3093014"/>
            <a:ext cx="606088" cy="400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01" algn="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E9B370"/>
                </a:solidFill>
                <a:latin typeface="Arial"/>
                <a:cs typeface="Arial"/>
              </a:rPr>
              <a:t>'</a:t>
            </a:r>
            <a:r>
              <a:rPr sz="1100" dirty="0" smtClean="0">
                <a:solidFill>
                  <a:srgbClr val="201C24"/>
                </a:solidFill>
                <a:latin typeface="Arial"/>
                <a:cs typeface="Arial"/>
              </a:rPr>
              <a:t>WRI</a:t>
            </a:r>
            <a:r>
              <a:rPr sz="1100" spc="-4" dirty="0" smtClean="0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sz="1100" spc="0" dirty="0" smtClean="0">
                <a:solidFill>
                  <a:srgbClr val="201C24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R="12700" algn="r">
              <a:lnSpc>
                <a:spcPct val="110839"/>
              </a:lnSpc>
              <a:spcBef>
                <a:spcPts val="479"/>
              </a:spcBef>
            </a:pPr>
            <a:r>
              <a:rPr sz="1000" spc="0" dirty="0" smtClean="0">
                <a:solidFill>
                  <a:srgbClr val="201C24"/>
                </a:solidFill>
                <a:latin typeface="Segoe UI"/>
                <a:cs typeface="Segoe UI"/>
              </a:rPr>
              <a:t>�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3363" y="3111230"/>
            <a:ext cx="99370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020003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7027" y="3241604"/>
            <a:ext cx="733573" cy="323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01C24"/>
                </a:solidFill>
                <a:latin typeface="Arial"/>
                <a:cs typeface="Arial"/>
              </a:rPr>
              <a:t>OU</a:t>
            </a:r>
            <a:r>
              <a:rPr sz="1100" dirty="0" smtClean="0">
                <a:solidFill>
                  <a:srgbClr val="020003"/>
                </a:solidFill>
                <a:latin typeface="Arial"/>
                <a:cs typeface="Arial"/>
              </a:rPr>
              <a:t>T</a:t>
            </a:r>
            <a:r>
              <a:rPr sz="1100" dirty="0" smtClean="0">
                <a:solidFill>
                  <a:srgbClr val="201C24"/>
                </a:solidFill>
                <a:latin typeface="Arial"/>
                <a:cs typeface="Arial"/>
              </a:rPr>
              <a:t>PUT</a:t>
            </a:r>
            <a:r>
              <a:rPr sz="1100" dirty="0" smtClean="0">
                <a:solidFill>
                  <a:srgbClr val="8AC8EC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  <a:p>
            <a:pPr marL="111928" marR="125078" algn="ctr">
              <a:lnSpc>
                <a:spcPts val="1235"/>
              </a:lnSpc>
            </a:pPr>
            <a:r>
              <a:rPr sz="1200" dirty="0" smtClean="0">
                <a:solidFill>
                  <a:srgbClr val="201C24"/>
                </a:solidFill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420" y="3266624"/>
            <a:ext cx="1053640" cy="204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200" dirty="0" smtClean="0">
                <a:solidFill>
                  <a:srgbClr val="201C24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ABABAB"/>
                </a:solidFill>
                <a:latin typeface="Arial"/>
                <a:cs typeface="Arial"/>
              </a:rPr>
              <a:t>I </a:t>
            </a:r>
            <a:r>
              <a:rPr sz="1200" spc="-14" dirty="0" smtClean="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201C24"/>
                </a:solidFill>
                <a:latin typeface="Arial"/>
                <a:cs typeface="Arial"/>
              </a:rPr>
              <a:t>OUTMOD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9834" y="3723369"/>
            <a:ext cx="110015" cy="32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370"/>
              </a:lnSpc>
              <a:spcBef>
                <a:spcPts val="68"/>
              </a:spcBef>
            </a:pPr>
            <a:r>
              <a:rPr sz="2025" spc="0" baseline="-4294" dirty="0" smtClean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  <a:p>
            <a:pPr marR="12707" algn="r">
              <a:lnSpc>
                <a:spcPts val="1150"/>
              </a:lnSpc>
            </a:pPr>
            <a:r>
              <a:rPr sz="1875" i="1" spc="0" baseline="2319" dirty="0" smtClean="0">
                <a:solidFill>
                  <a:srgbClr val="ABABAB"/>
                </a:solidFill>
                <a:latin typeface="Times New Roman"/>
                <a:cs typeface="Times New Roman"/>
              </a:rPr>
              <a:t>[)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945" y="3976722"/>
            <a:ext cx="395190" cy="113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dirty="0" smtClean="0">
                <a:solidFill>
                  <a:srgbClr val="ABABAB"/>
                </a:solidFill>
                <a:latin typeface="Times New Roman"/>
                <a:cs typeface="Times New Roman"/>
              </a:rPr>
              <a:t>--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715" y="4201724"/>
            <a:ext cx="71429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0000FC"/>
                </a:solidFill>
                <a:latin typeface="Arial"/>
                <a:cs typeface="Arial"/>
              </a:rPr>
              <a:t>I</a:t>
            </a:r>
            <a:r>
              <a:rPr sz="1100" dirty="0" smtClean="0">
                <a:solidFill>
                  <a:srgbClr val="2727FC"/>
                </a:solidFill>
                <a:latin typeface="Arial"/>
                <a:cs typeface="Arial"/>
              </a:rPr>
              <a:t>NMODs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54" y="4392158"/>
            <a:ext cx="125629" cy="615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516" y="4392158"/>
            <a:ext cx="131687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Times New Roman"/>
                <a:cs typeface="Times New Roman"/>
              </a:rPr>
              <a:t>Read</a:t>
            </a:r>
            <a:r>
              <a:rPr sz="1300" spc="12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input</a:t>
            </a:r>
            <a:r>
              <a:rPr sz="1300" spc="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data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212" y="4392158"/>
            <a:ext cx="147902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va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ues</a:t>
            </a:r>
            <a:r>
              <a:rPr sz="1300" spc="-37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from</a:t>
            </a:r>
            <a:r>
              <a:rPr sz="1300" spc="17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sz="1300" spc="23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fi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516" y="4604756"/>
            <a:ext cx="5107186" cy="403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Times New Roman"/>
                <a:cs typeface="Times New Roman"/>
              </a:rPr>
              <a:t>Qua</a:t>
            </a:r>
            <a:r>
              <a:rPr sz="1300" spc="-16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2F2848"/>
                </a:solidFill>
                <a:latin typeface="Times New Roman"/>
                <a:cs typeface="Times New Roman"/>
              </a:rPr>
              <a:t>I </a:t>
            </a:r>
            <a:r>
              <a:rPr sz="1300" spc="20" dirty="0" smtClean="0">
                <a:solidFill>
                  <a:srgbClr val="2F2848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1fy</a:t>
            </a:r>
            <a:r>
              <a:rPr sz="1300" spc="5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48454F"/>
                </a:solidFill>
                <a:latin typeface="Arial"/>
                <a:cs typeface="Arial"/>
              </a:rPr>
              <a:t>SELECT</a:t>
            </a:r>
            <a:r>
              <a:rPr sz="1100" spc="187" dirty="0" smtClean="0">
                <a:solidFill>
                  <a:srgbClr val="48454F"/>
                </a:solidFill>
                <a:latin typeface="Arial"/>
                <a:cs typeface="Arial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requests.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more</a:t>
            </a:r>
            <a:r>
              <a:rPr sz="1300" spc="246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an</a:t>
            </a:r>
            <a:r>
              <a:rPr sz="1300" spc="32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mport</a:t>
            </a:r>
            <a:r>
              <a:rPr sz="1300" spc="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ut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il</a:t>
            </a:r>
            <a:r>
              <a:rPr sz="1300" spc="-4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ty</a:t>
            </a:r>
            <a:r>
              <a:rPr sz="1300" spc="5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such</a:t>
            </a:r>
            <a:r>
              <a:rPr sz="1300" spc="5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as</a:t>
            </a:r>
            <a:r>
              <a:rPr sz="1300" spc="53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Mu</a:t>
            </a:r>
            <a:r>
              <a:rPr sz="1300" spc="0" dirty="0" smtClean="0">
                <a:solidFill>
                  <a:srgbClr val="2F2848"/>
                </a:solidFill>
                <a:latin typeface="Times New Roman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t: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load.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570" y="5192311"/>
            <a:ext cx="89665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2727FC"/>
                </a:solidFill>
                <a:latin typeface="Times New Roman"/>
                <a:cs typeface="Times New Roman"/>
              </a:rPr>
              <a:t>OU</a:t>
            </a:r>
            <a:r>
              <a:rPr sz="1200" spc="-9" dirty="0" smtClean="0">
                <a:solidFill>
                  <a:srgbClr val="2727FC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Times New Roman"/>
                <a:cs typeface="Times New Roman"/>
              </a:rPr>
              <a:t>TM</a:t>
            </a:r>
            <a:r>
              <a:rPr sz="1200" spc="-16" dirty="0" smtClean="0">
                <a:solidFill>
                  <a:srgbClr val="2727FC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Times New Roman"/>
                <a:cs typeface="Times New Roman"/>
              </a:rPr>
              <a:t>O</a:t>
            </a:r>
            <a:r>
              <a:rPr sz="1200" spc="0" dirty="0" smtClean="0">
                <a:solidFill>
                  <a:srgbClr val="1515FC"/>
                </a:solidFill>
                <a:latin typeface="Times New Roman"/>
                <a:cs typeface="Times New Roman"/>
              </a:rPr>
              <a:t>D</a:t>
            </a:r>
            <a:r>
              <a:rPr sz="1200" spc="0" dirty="0" smtClean="0">
                <a:solidFill>
                  <a:srgbClr val="2727FC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54" y="5395712"/>
            <a:ext cx="125629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 marR="762">
              <a:lnSpc>
                <a:spcPct val="95825"/>
              </a:lnSpc>
              <a:spcBef>
                <a:spcPts val="153"/>
              </a:spcBef>
            </a:pP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0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516" y="5395712"/>
            <a:ext cx="5116330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Times New Roman"/>
                <a:cs typeface="Times New Roman"/>
              </a:rPr>
              <a:t>Process.</a:t>
            </a:r>
            <a:r>
              <a:rPr sz="1300" spc="-19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an</a:t>
            </a:r>
            <a:r>
              <a:rPr sz="1300" spc="10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swer-s</a:t>
            </a:r>
            <a:r>
              <a:rPr sz="225" spc="0" baseline="57975" dirty="0" smtClean="0">
                <a:solidFill>
                  <a:srgbClr val="E9B370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et:</a:t>
            </a:r>
            <a:r>
              <a:rPr sz="1300" spc="3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data.</a:t>
            </a:r>
            <a:endParaRPr sz="1300">
              <a:latin typeface="Times New Roman"/>
              <a:cs typeface="Times New Roman"/>
            </a:endParaRPr>
          </a:p>
          <a:p>
            <a:pPr marL="12700" marR="24764">
              <a:lnSpc>
                <a:spcPct val="95825"/>
              </a:lnSpc>
              <a:spcBef>
                <a:spcPts val="108"/>
              </a:spcBef>
            </a:pPr>
            <a:r>
              <a:rPr sz="12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Modify</a:t>
            </a:r>
            <a:r>
              <a:rPr sz="1250" dirty="0" smtClean="0">
                <a:solidFill>
                  <a:srgbClr val="5B585E"/>
                </a:solidFill>
                <a:latin typeface="Times New Roman"/>
                <a:cs typeface="Times New Roman"/>
              </a:rPr>
              <a:t>,</a:t>
            </a:r>
            <a:r>
              <a:rPr sz="1250" spc="139" dirty="0" smtClean="0">
                <a:solidFill>
                  <a:srgbClr val="5B585E"/>
                </a:solidFill>
                <a:latin typeface="Times New Roman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sz="125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.s</a:t>
            </a:r>
            <a:r>
              <a:rPr sz="125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e</a:t>
            </a: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sz="1250" spc="-1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,</a:t>
            </a:r>
            <a:r>
              <a:rPr sz="1300" spc="-33" dirty="0" smtClean="0">
                <a:solidFill>
                  <a:srgbClr val="5B585E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or</a:t>
            </a:r>
            <a:r>
              <a:rPr sz="1300" spc="13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re</a:t>
            </a:r>
            <a:r>
              <a:rPr sz="1300" spc="-63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cord</a:t>
            </a:r>
            <a:r>
              <a:rPr sz="1300" spc="12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response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s</a:t>
            </a:r>
            <a:r>
              <a:rPr sz="1300" spc="69" dirty="0" smtClean="0">
                <a:solidFill>
                  <a:srgbClr val="5B585E"/>
                </a:solidFill>
                <a:latin typeface="Times New Roman"/>
                <a:cs typeface="Times New Roman"/>
              </a:rPr>
              <a:t>.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.</a:t>
            </a:r>
            <a:r>
              <a:rPr sz="1300" spc="0" dirty="0" smtClean="0">
                <a:solidFill>
                  <a:srgbClr val="8AC8EC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mo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sz="1300" spc="246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an</a:t>
            </a:r>
            <a:r>
              <a:rPr sz="1300" spc="-37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expo</a:t>
            </a:r>
            <a:r>
              <a:rPr sz="1300" spc="0" dirty="0" smtClean="0">
                <a:solidFill>
                  <a:srgbClr val="2F2848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sz="1300" spc="34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ut</a:t>
            </a:r>
            <a:r>
              <a:rPr sz="1250" spc="0" dirty="0" smtClean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sz="1250" spc="0" dirty="0" smtClean="0">
                <a:solidFill>
                  <a:srgbClr val="2F2848"/>
                </a:solidFill>
                <a:latin typeface="Times New Roman"/>
                <a:cs typeface="Times New Roman"/>
              </a:rPr>
              <a:t>l</a:t>
            </a:r>
            <a:r>
              <a:rPr sz="125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ltv</a:t>
            </a:r>
            <a:r>
              <a:rPr sz="1250" spc="-25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such</a:t>
            </a:r>
            <a:r>
              <a:rPr sz="1300" spc="83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as</a:t>
            </a:r>
            <a:r>
              <a:rPr sz="1300" spc="317" dirty="0" smtClean="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Times New Roman"/>
                <a:cs typeface="Times New Roman"/>
              </a:rPr>
              <a:t>FastExport.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6643" y="1289304"/>
            <a:ext cx="8833783" cy="485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8" y="394356"/>
                </a:lnTo>
                <a:lnTo>
                  <a:pt x="9526192" y="387502"/>
                </a:lnTo>
                <a:lnTo>
                  <a:pt x="9573409" y="376684"/>
                </a:lnTo>
                <a:lnTo>
                  <a:pt x="9616869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9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5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9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9" y="294960"/>
                </a:lnTo>
                <a:lnTo>
                  <a:pt x="9573409" y="309247"/>
                </a:lnTo>
                <a:lnTo>
                  <a:pt x="9526192" y="320065"/>
                </a:lnTo>
                <a:lnTo>
                  <a:pt x="9475088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8" y="394356"/>
                </a:lnTo>
                <a:lnTo>
                  <a:pt x="9526192" y="387502"/>
                </a:lnTo>
                <a:lnTo>
                  <a:pt x="9573409" y="376684"/>
                </a:lnTo>
                <a:lnTo>
                  <a:pt x="9616869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9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5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9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9" y="294960"/>
                </a:lnTo>
                <a:lnTo>
                  <a:pt x="9573409" y="309247"/>
                </a:lnTo>
                <a:lnTo>
                  <a:pt x="9526192" y="320065"/>
                </a:lnTo>
                <a:lnTo>
                  <a:pt x="9475088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362700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93898" y="418503"/>
            <a:ext cx="26602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plication</a:t>
            </a:r>
            <a:r>
              <a:rPr sz="2400" b="1" spc="-2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Util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63870" y="418503"/>
            <a:ext cx="14255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klist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17533" y="1695349"/>
            <a:ext cx="62530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Arial"/>
                <a:cs typeface="Arial"/>
              </a:rPr>
              <a:t>TP'Ulmp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5159" y="1699693"/>
            <a:ext cx="668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Fe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at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0017" y="1697635"/>
            <a:ext cx="481265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Arial"/>
                <a:cs typeface="Arial"/>
              </a:rPr>
              <a:t>BTEQ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2809" y="1700722"/>
            <a:ext cx="7617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Fastl.oad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9894" y="1700722"/>
            <a:ext cx="892186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Fas</a:t>
            </a:r>
            <a:r>
              <a:rPr sz="1200" dirty="0" smtClean="0">
                <a:latin typeface="Arial"/>
                <a:cs typeface="Arial"/>
              </a:rPr>
              <a:t>tfi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xpor</a:t>
            </a:r>
            <a:r>
              <a:rPr sz="120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21863" y="1699466"/>
            <a:ext cx="8735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Mu</a:t>
            </a:r>
            <a:r>
              <a:rPr sz="1200" dirty="0" smtClean="0"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36A482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til.o,ad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0554" y="2132776"/>
            <a:ext cx="1200683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302E3D"/>
                </a:solidFill>
                <a:latin typeface="Arial"/>
                <a:cs typeface="Arial"/>
              </a:rPr>
              <a:t>IDOL </a:t>
            </a:r>
            <a:r>
              <a:rPr sz="1150" spc="-150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46284" y="2135864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Arial"/>
                <a:cs typeface="Arial"/>
              </a:rPr>
              <a:t>ALL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13928" y="2133806"/>
            <a:ext cx="6998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LI</a:t>
            </a: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sz="120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2212" y="2133806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554" y="2473390"/>
            <a:ext cx="12532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DML</a:t>
            </a:r>
            <a:r>
              <a:rPr sz="1200" spc="13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46284" y="2476478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Arial"/>
                <a:cs typeface="Arial"/>
              </a:rPr>
              <a:t>ALL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4224" y="2474420"/>
            <a:ext cx="6062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NS</a:t>
            </a:r>
            <a:r>
              <a:rPr sz="1200" spc="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0749" y="2474420"/>
            <a:ext cx="615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S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9425" y="2799972"/>
            <a:ext cx="347765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3" marR="2286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Yes.</a:t>
            </a:r>
            <a:endParaRPr sz="1450">
              <a:latin typeface="Courier New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904"/>
              </a:spcBef>
            </a:pP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s. </a:t>
            </a:r>
            <a:endParaRPr sz="1450">
              <a:latin typeface="Courier New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SQ</a:t>
            </a: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601" y="2799972"/>
            <a:ext cx="663383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556" marR="187403" algn="ctr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55817" marR="185664" algn="ctr">
              <a:lnSpc>
                <a:spcPct val="94401"/>
              </a:lnSpc>
              <a:spcBef>
                <a:spcPts val="904"/>
              </a:spcBef>
            </a:pPr>
            <a:r>
              <a:rPr sz="1450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57556" marR="187403" algn="ctr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X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O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R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554" y="2810462"/>
            <a:ext cx="1150838" cy="18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Arial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e </a:t>
            </a:r>
            <a:r>
              <a:rPr sz="1200" spc="-125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725" spc="0" baseline="-2520" dirty="0" smtClean="0">
                <a:solidFill>
                  <a:srgbClr val="302E3D"/>
                </a:solidFill>
                <a:latin typeface="Arial"/>
                <a:cs typeface="Arial"/>
              </a:rPr>
              <a:t>D</a:t>
            </a:r>
            <a:r>
              <a:rPr sz="1725" spc="0" baseline="-2520" dirty="0" smtClean="0">
                <a:solidFill>
                  <a:srgbClr val="503D4F"/>
                </a:solidFill>
                <a:latin typeface="Arial"/>
                <a:cs typeface="Arial"/>
              </a:rPr>
              <a:t>M</a:t>
            </a:r>
            <a:r>
              <a:rPr sz="1725" spc="0" baseline="-2520" dirty="0" smtClean="0">
                <a:solidFill>
                  <a:srgbClr val="302E3D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8828" y="2826354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554" y="3144218"/>
            <a:ext cx="12873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Arial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sz="1200" spc="6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Tab</a:t>
            </a:r>
            <a:r>
              <a:rPr sz="1200" spc="0" dirty="0" smtClean="0">
                <a:solidFill>
                  <a:srgbClr val="503D4F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8828" y="3160110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056" y="3474342"/>
            <a:ext cx="819966" cy="52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431" marR="254825" algn="ctr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98"/>
              </a:spcBef>
            </a:pPr>
            <a:r>
              <a:rPr sz="11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100" spc="50" dirty="0" smtClean="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sz="1100" spc="0" dirty="0" smtClean="0">
                <a:solidFill>
                  <a:srgbClr val="302E3D"/>
                </a:solidFill>
                <a:latin typeface="Arial"/>
                <a:cs typeface="Arial"/>
              </a:rPr>
              <a:t>AS</a:t>
            </a:r>
            <a:r>
              <a:rPr sz="1100" spc="0" dirty="0" smtClean="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sz="1100" spc="-159" dirty="0" smtClean="0">
                <a:solidFill>
                  <a:srgbClr val="18191D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302E3D"/>
                </a:solidFill>
                <a:latin typeface="Arial"/>
                <a:cs typeface="Arial"/>
              </a:rPr>
              <a:t>LOAD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554" y="3489404"/>
            <a:ext cx="14496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sz="1200" spc="-64" dirty="0" smtClean="0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lt</a:t>
            </a:r>
            <a:r>
              <a:rPr sz="1200" spc="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sz="1200" spc="0" dirty="0" smtClean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spc="134" dirty="0" smtClean="0">
                <a:solidFill>
                  <a:srgbClr val="18191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sz="1200" spc="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ssions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554" y="3808098"/>
            <a:ext cx="1966361" cy="5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625"/>
              </a:lnSpc>
              <a:spcBef>
                <a:spcPts val="81"/>
              </a:spcBef>
            </a:pPr>
            <a:r>
              <a:rPr sz="1800" baseline="4831" dirty="0" smtClean="0">
                <a:solidFill>
                  <a:srgbClr val="302E3D"/>
                </a:solidFill>
                <a:latin typeface="Arial"/>
                <a:cs typeface="Arial"/>
              </a:rPr>
              <a:t>Proto</a:t>
            </a:r>
            <a:r>
              <a:rPr sz="1800" spc="-189" baseline="4831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800" spc="0" baseline="4831" dirty="0" smtClean="0">
                <a:solidFill>
                  <a:srgbClr val="302E3D"/>
                </a:solidFill>
                <a:latin typeface="Arial"/>
                <a:cs typeface="Arial"/>
              </a:rPr>
              <a:t>co </a:t>
            </a:r>
            <a:r>
              <a:rPr sz="1800" spc="297" baseline="4831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2175" spc="0" baseline="6087" dirty="0" smtClean="0">
                <a:solidFill>
                  <a:srgbClr val="302E3D"/>
                </a:solidFill>
                <a:latin typeface="Courier New"/>
                <a:cs typeface="Courier New"/>
              </a:rPr>
              <a:t>Used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39"/>
              </a:spcBef>
            </a:pP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Cond</a:t>
            </a:r>
            <a:r>
              <a:rPr sz="1200" spc="169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254568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onal </a:t>
            </a:r>
            <a:r>
              <a:rPr sz="1200" spc="-5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xp</a:t>
            </a:r>
            <a:r>
              <a:rPr sz="1200" spc="-11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Arial"/>
                <a:cs typeface="Arial"/>
              </a:rPr>
              <a:t>r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ess</a:t>
            </a:r>
            <a:r>
              <a:rPr sz="1200" spc="-50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5428" y="4148712"/>
            <a:ext cx="320709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Yes.</a:t>
            </a:r>
            <a:endParaRPr sz="1450">
              <a:latin typeface="Courier New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886"/>
              </a:spcBef>
            </a:pP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s. </a:t>
            </a:r>
            <a:endParaRPr sz="1450">
              <a:latin typeface="Courier New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37847" marR="27812">
              <a:lnSpc>
                <a:spcPct val="95825"/>
              </a:lnSpc>
              <a:spcBef>
                <a:spcPts val="1139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7064" y="4148712"/>
            <a:ext cx="321901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6"/>
              </a:spcBef>
            </a:pPr>
            <a:r>
              <a:rPr sz="1450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37847" marR="31291">
              <a:lnSpc>
                <a:spcPct val="95825"/>
              </a:lnSpc>
              <a:spcBef>
                <a:spcPts val="1138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8828" y="417509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696" y="4493185"/>
            <a:ext cx="1930163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Arithm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sz="1200" dirty="0" smtClean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sz="1200" spc="13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Ca</a:t>
            </a:r>
            <a:r>
              <a:rPr sz="1200" spc="-102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sz="1200" spc="0" dirty="0" smtClean="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sz="1200" spc="-108" dirty="0" smtClean="0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03D4F"/>
                </a:solidFill>
                <a:latin typeface="Arial"/>
                <a:cs typeface="Arial"/>
              </a:rPr>
              <a:t>I</a:t>
            </a:r>
            <a:r>
              <a:rPr sz="1200" spc="-134" dirty="0" smtClean="0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at</a:t>
            </a:r>
            <a:r>
              <a:rPr sz="1200" spc="-119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24567F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8828" y="450656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030" y="4824454"/>
            <a:ext cx="1090786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02E3D"/>
                </a:solidFill>
                <a:latin typeface="Times New Roman"/>
                <a:cs typeface="Times New Roman"/>
              </a:rPr>
              <a:t>1</a:t>
            </a:r>
            <a:r>
              <a:rPr sz="1300" spc="105" dirty="0" smtClean="0">
                <a:solidFill>
                  <a:srgbClr val="302E3D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sz="1200" spc="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sz="1200" spc="9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co</a:t>
            </a:r>
            <a:r>
              <a:rPr sz="1200" spc="0" dirty="0" smtClean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umn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554" y="4834828"/>
            <a:ext cx="137217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Data </a:t>
            </a:r>
            <a:r>
              <a:rPr sz="1200" spc="-125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Con</a:t>
            </a:r>
            <a:r>
              <a:rPr sz="1200" spc="0" dirty="0" smtClean="0">
                <a:solidFill>
                  <a:srgbClr val="503D4F"/>
                </a:solidFill>
                <a:latin typeface="Arial"/>
                <a:cs typeface="Arial"/>
              </a:rPr>
              <a:t>v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ersion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1394" y="5161410"/>
            <a:ext cx="324187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04"/>
              </a:spcBef>
            </a:pPr>
            <a:r>
              <a:rPr sz="1450" spc="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spc="0" dirty="0" smtClean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648" y="5169614"/>
            <a:ext cx="39347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[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503D4F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554" y="5176472"/>
            <a:ext cx="45291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554" y="5502912"/>
            <a:ext cx="977971" cy="18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00" dirty="0" smtClean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rror</a:t>
            </a:r>
            <a:r>
              <a:rPr sz="1200" spc="134" dirty="0" smtClean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302E3D"/>
                </a:solidFill>
                <a:latin typeface="Times New Roman"/>
                <a:cs typeface="Times New Roman"/>
              </a:rPr>
              <a:t>ILi</a:t>
            </a:r>
            <a:r>
              <a:rPr sz="1250" spc="98" dirty="0" smtClean="0">
                <a:solidFill>
                  <a:srgbClr val="302E3D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Arial"/>
                <a:cs typeface="Arial"/>
              </a:rPr>
              <a:t>mits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0576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212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554" y="5835780"/>
            <a:ext cx="1068300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Courier New"/>
                <a:cs typeface="Courier New"/>
              </a:rPr>
              <a:t>Us</a:t>
            </a:r>
            <a:r>
              <a:rPr sz="2175" spc="214" baseline="4058" dirty="0" smtClean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sz="1875" spc="0" baseline="4638" dirty="0" smtClean="0">
                <a:solidFill>
                  <a:srgbClr val="302E3D"/>
                </a:solidFill>
                <a:latin typeface="Arial"/>
                <a:cs typeface="Arial"/>
              </a:rPr>
              <a:t>r-</a:t>
            </a:r>
            <a:r>
              <a:rPr sz="1875" spc="0" baseline="4638" dirty="0" smtClean="0">
                <a:solidFill>
                  <a:srgbClr val="503D4F"/>
                </a:solidFill>
                <a:latin typeface="Arial"/>
                <a:cs typeface="Arial"/>
              </a:rPr>
              <a:t>wri</a:t>
            </a:r>
            <a:r>
              <a:rPr sz="1875" spc="0" baseline="4638" dirty="0" smtClean="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sz="1875" spc="0" baseline="4638" dirty="0" smtClean="0">
                <a:solidFill>
                  <a:srgbClr val="302E3D"/>
                </a:solidFill>
                <a:latin typeface="Arial"/>
                <a:cs typeface="Arial"/>
              </a:rPr>
              <a:t>ten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7064" y="5835780"/>
            <a:ext cx="318423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346" y="5849812"/>
            <a:ext cx="743447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Rout</a:t>
            </a:r>
            <a:r>
              <a:rPr sz="1200" dirty="0" smtClean="0">
                <a:solidFill>
                  <a:srgbClr val="705E5F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nes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576" y="5850842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45130" y="482362"/>
            <a:ext cx="41914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Introduction</a:t>
            </a:r>
            <a:r>
              <a:rPr sz="2000" b="1" spc="-3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about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-144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erada</a:t>
            </a:r>
            <a:r>
              <a:rPr sz="2000" b="1" spc="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000" b="1" spc="-3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000" b="1" spc="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1213777"/>
            <a:ext cx="77742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Wh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s the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nee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4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-26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erad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24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uti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iti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4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4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24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re</a:t>
            </a:r>
            <a:r>
              <a:rPr sz="24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us</a:t>
            </a:r>
            <a:r>
              <a:rPr sz="24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240899"/>
            <a:ext cx="265655" cy="737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75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488" y="2240804"/>
            <a:ext cx="7359999" cy="2109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 data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more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ely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de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ision ma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0320" indent="-7620">
              <a:lnSpc>
                <a:spcPts val="2299"/>
              </a:lnSpc>
              <a:spcBef>
                <a:spcPts val="1194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Solu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ions for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entire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trum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ements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batch </a:t>
            </a:r>
            <a:endParaRPr sz="2000">
              <a:latin typeface="Arial"/>
              <a:cs typeface="Arial"/>
            </a:endParaRPr>
          </a:p>
          <a:p>
            <a:pPr marL="20320">
              <a:lnSpc>
                <a:spcPts val="2299"/>
              </a:lnSpc>
              <a:spcBef>
                <a:spcPts val="1299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339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Unmatched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alabili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 for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large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v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olume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load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300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Fail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oof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loads with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oint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pabilitie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0822" y="2698258"/>
            <a:ext cx="2745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761" y="2698258"/>
            <a:ext cx="5737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358" y="2698258"/>
            <a:ext cx="4883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612887"/>
            <a:ext cx="265943" cy="165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1273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1380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82"/>
              </a:spcBef>
            </a:pPr>
            <a:r>
              <a:rPr sz="2000" spc="0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488" y="4527439"/>
            <a:ext cx="6343262" cy="737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Proven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tech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ology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hou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tech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ology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4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egration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with industry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leading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TL</a:t>
            </a:r>
            <a:r>
              <a:rPr sz="2000" spc="-7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4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too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6694" y="4527439"/>
            <a:ext cx="8292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lead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0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object 58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239000" y="42672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239000" y="42672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239000" y="16764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239000" y="16764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65595" y="2684017"/>
            <a:ext cx="84581" cy="87249"/>
          </a:xfrm>
          <a:custGeom>
            <a:avLst/>
            <a:gdLst/>
            <a:ahLst/>
            <a:cxnLst/>
            <a:rect l="l" t="t" r="r" b="b"/>
            <a:pathLst>
              <a:path w="84581" h="87249">
                <a:moveTo>
                  <a:pt x="81406" y="23368"/>
                </a:move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053326" y="2640457"/>
            <a:ext cx="84454" cy="87248"/>
          </a:xfrm>
          <a:custGeom>
            <a:avLst/>
            <a:gdLst/>
            <a:ahLst/>
            <a:cxnLst/>
            <a:rect l="l" t="t" r="r" b="b"/>
            <a:pathLst>
              <a:path w="84454" h="87248">
                <a:moveTo>
                  <a:pt x="81279" y="23367"/>
                </a:moveTo>
                <a:lnTo>
                  <a:pt x="72644" y="13715"/>
                </a:lnTo>
                <a:lnTo>
                  <a:pt x="61341" y="5460"/>
                </a:lnTo>
                <a:lnTo>
                  <a:pt x="44323" y="0"/>
                </a:lnTo>
                <a:lnTo>
                  <a:pt x="28955" y="4571"/>
                </a:lnTo>
                <a:lnTo>
                  <a:pt x="14985" y="11683"/>
                </a:lnTo>
                <a:lnTo>
                  <a:pt x="6730" y="23113"/>
                </a:lnTo>
                <a:lnTo>
                  <a:pt x="0" y="37210"/>
                </a:lnTo>
                <a:lnTo>
                  <a:pt x="126" y="51307"/>
                </a:lnTo>
                <a:lnTo>
                  <a:pt x="5969" y="62483"/>
                </a:lnTo>
                <a:lnTo>
                  <a:pt x="10287" y="70865"/>
                </a:lnTo>
                <a:lnTo>
                  <a:pt x="25907" y="80517"/>
                </a:lnTo>
                <a:lnTo>
                  <a:pt x="40004" y="87248"/>
                </a:lnTo>
                <a:lnTo>
                  <a:pt x="55499" y="82803"/>
                </a:lnTo>
                <a:lnTo>
                  <a:pt x="72135" y="74167"/>
                </a:lnTo>
                <a:lnTo>
                  <a:pt x="80391" y="62737"/>
                </a:lnTo>
                <a:lnTo>
                  <a:pt x="84454" y="50037"/>
                </a:lnTo>
                <a:lnTo>
                  <a:pt x="84327" y="36067"/>
                </a:lnTo>
                <a:lnTo>
                  <a:pt x="81279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43120" y="420274"/>
            <a:ext cx="7992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QUIZ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102" y="1386946"/>
            <a:ext cx="13381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02" y="1386880"/>
            <a:ext cx="5456661" cy="1575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Wh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ch</a:t>
            </a:r>
            <a:r>
              <a:rPr sz="1400" b="1" spc="-4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34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400" b="1" spc="-5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stateme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ts</a:t>
            </a:r>
            <a:r>
              <a:rPr sz="1400" b="1" spc="-3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b="1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bou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ata</a:t>
            </a:r>
            <a:r>
              <a:rPr sz="1400" b="1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te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at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400" b="1" spc="-4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ili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b="1" spc="-14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s?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Choo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se</a:t>
            </a:r>
            <a:r>
              <a:rPr sz="1400" b="1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b="1" spc="34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400" b="1" spc="-4" dirty="0" smtClean="0">
                <a:solidFill>
                  <a:srgbClr val="474747"/>
                </a:solidFill>
                <a:latin typeface="Arial"/>
                <a:cs typeface="Arial"/>
              </a:rPr>
              <a:t>o.</a:t>
            </a:r>
            <a:r>
              <a:rPr sz="1400" b="1" spc="0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3"/>
              </a:spcBef>
            </a:pP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EQ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is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li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one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ion.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B.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sz="1400" spc="-3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is u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large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ounts</a:t>
            </a:r>
            <a:r>
              <a:rPr sz="14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of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EQ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allo</a:t>
            </a:r>
            <a:r>
              <a:rPr sz="1400" spc="-19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s i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por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t/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sz="1400" spc="-3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ro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-3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all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upported</a:t>
            </a:r>
            <a:r>
              <a:rPr sz="1400" spc="-50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pla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tf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or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SQL</a:t>
            </a:r>
            <a:r>
              <a:rPr sz="1400" spc="-13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ant</a:t>
            </a:r>
            <a:r>
              <a:rPr sz="1400" spc="-50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upports</a:t>
            </a:r>
            <a:r>
              <a:rPr sz="1400" spc="-4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report</a:t>
            </a:r>
            <a:r>
              <a:rPr sz="1400" spc="-2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ri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and</a:t>
            </a:r>
            <a:r>
              <a:rPr sz="14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or</a:t>
            </a:r>
            <a:r>
              <a:rPr sz="1400" spc="-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sz="1400" spc="-50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ea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ure</a:t>
            </a:r>
            <a:r>
              <a:rPr sz="14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102" y="1890247"/>
            <a:ext cx="133811" cy="107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49"/>
              </a:spcBef>
            </a:pPr>
            <a:r>
              <a:rPr sz="14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26"/>
              </a:spcBef>
            </a:pPr>
            <a:r>
              <a:rPr sz="14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26"/>
              </a:spcBef>
            </a:pPr>
            <a:r>
              <a:rPr sz="14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900" y="3374940"/>
            <a:ext cx="148636" cy="118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57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4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7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3374864"/>
            <a:ext cx="2463176" cy="118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2.</a:t>
            </a:r>
            <a:r>
              <a:rPr sz="1600" b="1" spc="-13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39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hat</a:t>
            </a:r>
            <a:r>
              <a:rPr sz="1600" b="1" spc="-51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is</a:t>
            </a:r>
            <a:r>
              <a:rPr sz="1600" b="1" spc="-3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des</a:t>
            </a:r>
            <a:r>
              <a:rPr sz="1600" b="1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ina</a:t>
            </a:r>
            <a:r>
              <a:rPr sz="1600" b="1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ion</a:t>
            </a:r>
            <a:r>
              <a:rPr sz="1600" b="1" spc="-45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93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A).e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endParaRPr sz="1600">
              <a:latin typeface="Arial"/>
              <a:cs typeface="Arial"/>
            </a:endParaRPr>
          </a:p>
          <a:p>
            <a:pPr marL="12700" marR="1445141">
              <a:lnSpc>
                <a:spcPts val="2520"/>
              </a:lnSpc>
              <a:spcBef>
                <a:spcPts val="291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B).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ogtab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)on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354" y="3694904"/>
            <a:ext cx="3074727" cy="868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44" marR="30403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outf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il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600" spc="-42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ta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cc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t_data</a:t>
            </a:r>
            <a:endParaRPr sz="1600">
              <a:latin typeface="Arial"/>
              <a:cs typeface="Arial"/>
            </a:endParaRPr>
          </a:p>
          <a:p>
            <a:pPr marL="125856" marR="30403">
              <a:lnSpc>
                <a:spcPct val="95825"/>
              </a:lnSpc>
              <a:spcBef>
                <a:spcPts val="593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restartLog1_fxp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83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Acc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ount_nu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ber</a:t>
            </a:r>
            <a:r>
              <a:rPr sz="1600" spc="9" dirty="0" smtClean="0">
                <a:solidFill>
                  <a:srgbClr val="474747"/>
                </a:solidFill>
                <a:latin typeface="Arial"/>
                <a:cs typeface="Arial"/>
              </a:rPr>
              <a:t>=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AC.</a:t>
            </a:r>
            <a:r>
              <a:rPr sz="1600" spc="9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0" y="4267200"/>
            <a:ext cx="206375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529081">
              <a:lnSpc>
                <a:spcPct val="95825"/>
              </a:lnSpc>
              <a:spcBef>
                <a:spcPts val="1000"/>
              </a:spcBef>
            </a:pP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900" b="1" spc="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1676400"/>
            <a:ext cx="206375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404114">
              <a:lnSpc>
                <a:spcPct val="95825"/>
              </a:lnSpc>
              <a:spcBef>
                <a:spcPts val="1000"/>
              </a:spcBef>
            </a:pP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900" b="1" spc="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spc="-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B,C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object 57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239000" y="3124200"/>
            <a:ext cx="2063750" cy="762000"/>
          </a:xfrm>
          <a:custGeom>
            <a:avLst/>
            <a:gdLst/>
            <a:ahLst/>
            <a:cxnLst/>
            <a:rect l="l" t="t" r="r" b="b"/>
            <a:pathLst>
              <a:path w="2063750" h="762000">
                <a:moveTo>
                  <a:pt x="0" y="762000"/>
                </a:moveTo>
                <a:lnTo>
                  <a:pt x="2063750" y="762000"/>
                </a:lnTo>
                <a:lnTo>
                  <a:pt x="206375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239000" y="3124200"/>
            <a:ext cx="2063750" cy="762000"/>
          </a:xfrm>
          <a:custGeom>
            <a:avLst/>
            <a:gdLst/>
            <a:ahLst/>
            <a:cxnLst/>
            <a:rect l="l" t="t" r="r" b="b"/>
            <a:pathLst>
              <a:path w="2063750" h="762000">
                <a:moveTo>
                  <a:pt x="0" y="762000"/>
                </a:moveTo>
                <a:lnTo>
                  <a:pt x="2063750" y="762000"/>
                </a:lnTo>
                <a:lnTo>
                  <a:pt x="206375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65595" y="2684017"/>
            <a:ext cx="84581" cy="87249"/>
          </a:xfrm>
          <a:custGeom>
            <a:avLst/>
            <a:gdLst/>
            <a:ahLst/>
            <a:cxnLst/>
            <a:rect l="l" t="t" r="r" b="b"/>
            <a:pathLst>
              <a:path w="84581" h="87249">
                <a:moveTo>
                  <a:pt x="81406" y="23368"/>
                </a:move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53326" y="2640457"/>
            <a:ext cx="84454" cy="87248"/>
          </a:xfrm>
          <a:custGeom>
            <a:avLst/>
            <a:gdLst/>
            <a:ahLst/>
            <a:cxnLst/>
            <a:rect l="l" t="t" r="r" b="b"/>
            <a:pathLst>
              <a:path w="84454" h="87248">
                <a:moveTo>
                  <a:pt x="81279" y="23367"/>
                </a:moveTo>
                <a:lnTo>
                  <a:pt x="72644" y="13715"/>
                </a:lnTo>
                <a:lnTo>
                  <a:pt x="61341" y="5460"/>
                </a:lnTo>
                <a:lnTo>
                  <a:pt x="44323" y="0"/>
                </a:lnTo>
                <a:lnTo>
                  <a:pt x="28955" y="4571"/>
                </a:lnTo>
                <a:lnTo>
                  <a:pt x="14985" y="11683"/>
                </a:lnTo>
                <a:lnTo>
                  <a:pt x="6730" y="23113"/>
                </a:lnTo>
                <a:lnTo>
                  <a:pt x="0" y="37210"/>
                </a:lnTo>
                <a:lnTo>
                  <a:pt x="126" y="51307"/>
                </a:lnTo>
                <a:lnTo>
                  <a:pt x="5969" y="62483"/>
                </a:lnTo>
                <a:lnTo>
                  <a:pt x="10287" y="70865"/>
                </a:lnTo>
                <a:lnTo>
                  <a:pt x="25907" y="80517"/>
                </a:lnTo>
                <a:lnTo>
                  <a:pt x="40004" y="87248"/>
                </a:lnTo>
                <a:lnTo>
                  <a:pt x="55499" y="82803"/>
                </a:lnTo>
                <a:lnTo>
                  <a:pt x="72135" y="74167"/>
                </a:lnTo>
                <a:lnTo>
                  <a:pt x="80391" y="62737"/>
                </a:lnTo>
                <a:lnTo>
                  <a:pt x="84454" y="50037"/>
                </a:lnTo>
                <a:lnTo>
                  <a:pt x="84327" y="36067"/>
                </a:lnTo>
                <a:lnTo>
                  <a:pt x="81279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21200" y="364966"/>
            <a:ext cx="10585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97C6"/>
                </a:solidFill>
                <a:latin typeface="Arial"/>
                <a:cs typeface="Arial"/>
              </a:rPr>
              <a:t>QUIZ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102" y="2536486"/>
            <a:ext cx="148636" cy="150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657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746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744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4"/>
              </a:spcBef>
            </a:pPr>
            <a:r>
              <a:rPr sz="16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2" y="2536410"/>
            <a:ext cx="3285498" cy="150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3.</a:t>
            </a:r>
            <a:r>
              <a:rPr sz="1600" b="1" spc="39" dirty="0" smtClean="0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hich</a:t>
            </a:r>
            <a:r>
              <a:rPr sz="1600" b="1" spc="-8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ili</a:t>
            </a:r>
            <a:r>
              <a:rPr sz="1600" b="1" spc="9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y</a:t>
            </a:r>
            <a:r>
              <a:rPr sz="1600" b="1" spc="10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uses</a:t>
            </a:r>
            <a:r>
              <a:rPr sz="1600" b="1" spc="-26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select</a:t>
            </a:r>
            <a:r>
              <a:rPr sz="1600" b="1" spc="-35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fea</a:t>
            </a:r>
            <a:r>
              <a:rPr sz="1600" b="1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474747"/>
                </a:solidFill>
                <a:latin typeface="Arial"/>
                <a:cs typeface="Arial"/>
              </a:rPr>
              <a:t>ure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593"/>
              </a:spcBef>
            </a:pP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Fast</a:t>
            </a: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port 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680"/>
              </a:spcBef>
            </a:pPr>
            <a:r>
              <a:rPr sz="1600" spc="4" dirty="0" smtClean="0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Fast</a:t>
            </a:r>
            <a:r>
              <a:rPr sz="1600" spc="9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oad 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680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Bteq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95"/>
              </a:spcBef>
            </a:pP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sz="1600" spc="-4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474747"/>
                </a:solidFill>
                <a:latin typeface="Arial"/>
                <a:cs typeface="Arial"/>
              </a:rPr>
              <a:t>Tpump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3124200"/>
            <a:ext cx="206375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2"/>
              </a:spcBef>
            </a:pPr>
            <a:endParaRPr sz="900"/>
          </a:p>
          <a:p>
            <a:pPr marL="529081">
              <a:lnSpc>
                <a:spcPct val="95825"/>
              </a:lnSpc>
              <a:spcBef>
                <a:spcPts val="1000"/>
              </a:spcBef>
            </a:pP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900" b="1" spc="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3936" y="418503"/>
            <a:ext cx="14603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mmary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45530"/>
            <a:ext cx="5013877" cy="58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Best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exporting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lar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amounts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 host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le u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ingmul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iple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sion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5962" y="1445530"/>
            <a:ext cx="55884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8425" y="1445530"/>
            <a:ext cx="316399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databa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70623"/>
            <a:ext cx="401046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3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Fully automatic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5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pabilit</a:t>
            </a:r>
            <a:r>
              <a:rPr sz="2000" spc="-150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79765"/>
            <a:ext cx="448322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Speciali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z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2000" spc="-50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output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4295" y="3579765"/>
            <a:ext cx="40300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han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led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OUTMOD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99346"/>
            <a:ext cx="856070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sz="20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mmodates</a:t>
            </a:r>
            <a:r>
              <a:rPr sz="2000" spc="-5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not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more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than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15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‘LOAD’</a:t>
            </a:r>
            <a:r>
              <a:rPr sz="2000" spc="-6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applic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tions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any one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(Fa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tLoad,Mul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iLoa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2000" spc="-5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xport).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5719" y="2997310"/>
            <a:ext cx="4496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0097C6"/>
                </a:solidFill>
                <a:latin typeface="Arial"/>
                <a:cs typeface="Arial"/>
              </a:rPr>
              <a:t>Q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522" y="2997310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0097C6"/>
                </a:solidFill>
                <a:latin typeface="Arial"/>
                <a:cs typeface="Arial"/>
              </a:rPr>
              <a:t>&amp;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263" y="2997310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7378" y="418500"/>
            <a:ext cx="174986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Lab</a:t>
            </a:r>
            <a:r>
              <a:rPr sz="2400" b="1" spc="-14" dirty="0" smtClean="0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sz="2400" b="1" spc="-9" dirty="0" smtClean="0">
                <a:solidFill>
                  <a:srgbClr val="0097C6"/>
                </a:solidFill>
                <a:latin typeface="Arial Narrow"/>
                <a:cs typeface="Arial Narrow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ercis</a:t>
            </a:r>
            <a:r>
              <a:rPr sz="2400" b="1" spc="-4" dirty="0" smtClean="0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 Narrow"/>
                <a:cs typeface="Arial Narrow"/>
              </a:rPr>
              <a:t>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216930"/>
            <a:ext cx="8472468" cy="1499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17503" algn="just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Lab</a:t>
            </a:r>
            <a:r>
              <a:rPr sz="20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Exercise</a:t>
            </a:r>
            <a:r>
              <a:rPr sz="2000" b="1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253046"/>
                </a:solidFill>
                <a:latin typeface="Arial"/>
                <a:cs typeface="Arial"/>
              </a:rPr>
              <a:t>5-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7403305" algn="just">
              <a:lnSpc>
                <a:spcPct val="95825"/>
              </a:lnSpc>
            </a:pP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Purpose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 lab,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ou will use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port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 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port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le that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contains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one 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rd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ea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tran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tion.</a:t>
            </a:r>
            <a:r>
              <a:rPr sz="2000" spc="-9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184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will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have 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join columns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two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di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ferent tables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 order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046118"/>
            <a:ext cx="9005722" cy="55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What</a:t>
            </a:r>
            <a:r>
              <a:rPr sz="2000" b="1" spc="-34" dirty="0" smtClean="0">
                <a:solidFill>
                  <a:srgbClr val="253046"/>
                </a:solidFill>
                <a:latin typeface="Arial"/>
                <a:cs typeface="Arial"/>
              </a:rPr>
              <a:t> y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sz="2000" b="1" spc="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ted</a:t>
            </a:r>
            <a:r>
              <a:rPr sz="18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BIM_FR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G_D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.Acco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nts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BIM_FR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G_D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1800" spc="-5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899805"/>
            <a:ext cx="9125492" cy="2201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50"/>
              </a:lnSpc>
              <a:spcBef>
                <a:spcPts val="107"/>
              </a:spcBef>
            </a:pPr>
            <a:r>
              <a:rPr sz="2000" b="1" spc="-14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asks</a:t>
            </a:r>
            <a:endParaRPr sz="20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 C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rea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te a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scr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ts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 d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5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_1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For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ch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in the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AU.</a:t>
            </a:r>
            <a:r>
              <a:rPr sz="1800" spc="-5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 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nc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sacti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mb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9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acc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t_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um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0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mb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9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stre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t, cit</a:t>
            </a:r>
            <a:r>
              <a:rPr sz="1800" spc="-154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1800" spc="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state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zip of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ass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ted acc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(AU.Acco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nts).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2.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 the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script.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3.</a:t>
            </a:r>
            <a:r>
              <a:rPr sz="18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18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est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 res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 by 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 d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5225" y="1827276"/>
            <a:ext cx="1181100" cy="1377823"/>
          </a:xfrm>
          <a:custGeom>
            <a:avLst/>
            <a:gdLst/>
            <a:ahLst/>
            <a:cxnLst/>
            <a:rect l="l" t="t" r="r" b="b"/>
            <a:pathLst>
              <a:path w="1181100" h="1377823">
                <a:moveTo>
                  <a:pt x="0" y="1377823"/>
                </a:moveTo>
                <a:lnTo>
                  <a:pt x="66738" y="1311148"/>
                </a:lnTo>
                <a:lnTo>
                  <a:pt x="66738" y="66675"/>
                </a:lnTo>
                <a:lnTo>
                  <a:pt x="1114298" y="66675"/>
                </a:lnTo>
                <a:lnTo>
                  <a:pt x="1114298" y="1311148"/>
                </a:lnTo>
                <a:lnTo>
                  <a:pt x="66738" y="1311148"/>
                </a:lnTo>
                <a:lnTo>
                  <a:pt x="1181100" y="1377823"/>
                </a:lnTo>
                <a:lnTo>
                  <a:pt x="1181100" y="0"/>
                </a:lnTo>
                <a:lnTo>
                  <a:pt x="0" y="0"/>
                </a:lnTo>
                <a:lnTo>
                  <a:pt x="0" y="1377823"/>
                </a:lnTo>
                <a:close/>
              </a:path>
              <a:path w="1181100" h="1377823">
                <a:moveTo>
                  <a:pt x="66738" y="1311148"/>
                </a:moveTo>
                <a:lnTo>
                  <a:pt x="0" y="1377823"/>
                </a:lnTo>
                <a:lnTo>
                  <a:pt x="1181100" y="1377823"/>
                </a:lnTo>
                <a:lnTo>
                  <a:pt x="66738" y="131114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5225" y="1827276"/>
            <a:ext cx="1181100" cy="1377823"/>
          </a:xfrm>
          <a:custGeom>
            <a:avLst/>
            <a:gdLst/>
            <a:ahLst/>
            <a:cxnLst/>
            <a:rect l="l" t="t" r="r" b="b"/>
            <a:pathLst>
              <a:path w="1181100" h="1377823">
                <a:moveTo>
                  <a:pt x="0" y="0"/>
                </a:moveTo>
                <a:lnTo>
                  <a:pt x="0" y="1377823"/>
                </a:lnTo>
                <a:lnTo>
                  <a:pt x="1181100" y="1377823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1963" y="1893951"/>
            <a:ext cx="1047559" cy="1244473"/>
          </a:xfrm>
          <a:custGeom>
            <a:avLst/>
            <a:gdLst/>
            <a:ahLst/>
            <a:cxnLst/>
            <a:rect l="l" t="t" r="r" b="b"/>
            <a:pathLst>
              <a:path w="1047559" h="1244473">
                <a:moveTo>
                  <a:pt x="0" y="0"/>
                </a:moveTo>
                <a:lnTo>
                  <a:pt x="0" y="1244473"/>
                </a:lnTo>
                <a:lnTo>
                  <a:pt x="1047559" y="1244473"/>
                </a:lnTo>
                <a:lnTo>
                  <a:pt x="1047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5225" y="4108450"/>
            <a:ext cx="1181100" cy="1377950"/>
          </a:xfrm>
          <a:custGeom>
            <a:avLst/>
            <a:gdLst/>
            <a:ahLst/>
            <a:cxnLst/>
            <a:rect l="l" t="t" r="r" b="b"/>
            <a:pathLst>
              <a:path w="1181100" h="1377950">
                <a:moveTo>
                  <a:pt x="0" y="1377950"/>
                </a:moveTo>
                <a:lnTo>
                  <a:pt x="66738" y="1311148"/>
                </a:lnTo>
                <a:lnTo>
                  <a:pt x="66738" y="66801"/>
                </a:lnTo>
                <a:lnTo>
                  <a:pt x="1114298" y="66801"/>
                </a:lnTo>
                <a:lnTo>
                  <a:pt x="1114298" y="1311148"/>
                </a:lnTo>
                <a:lnTo>
                  <a:pt x="66738" y="1311148"/>
                </a:lnTo>
                <a:lnTo>
                  <a:pt x="1181100" y="1377950"/>
                </a:lnTo>
                <a:lnTo>
                  <a:pt x="1181100" y="0"/>
                </a:lnTo>
                <a:lnTo>
                  <a:pt x="0" y="0"/>
                </a:lnTo>
                <a:lnTo>
                  <a:pt x="0" y="1377950"/>
                </a:lnTo>
                <a:close/>
              </a:path>
              <a:path w="1181100" h="1377950">
                <a:moveTo>
                  <a:pt x="66738" y="1311148"/>
                </a:moveTo>
                <a:lnTo>
                  <a:pt x="0" y="1377950"/>
                </a:lnTo>
                <a:lnTo>
                  <a:pt x="1181100" y="1377950"/>
                </a:lnTo>
                <a:lnTo>
                  <a:pt x="66738" y="131114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5225" y="4108450"/>
            <a:ext cx="1181100" cy="1377950"/>
          </a:xfrm>
          <a:custGeom>
            <a:avLst/>
            <a:gdLst/>
            <a:ahLst/>
            <a:cxnLst/>
            <a:rect l="l" t="t" r="r" b="b"/>
            <a:pathLst>
              <a:path w="1181100" h="1377950">
                <a:moveTo>
                  <a:pt x="0" y="0"/>
                </a:moveTo>
                <a:lnTo>
                  <a:pt x="0" y="1377950"/>
                </a:lnTo>
                <a:lnTo>
                  <a:pt x="1181100" y="1377950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1963" y="4175252"/>
            <a:ext cx="1047559" cy="1244346"/>
          </a:xfrm>
          <a:custGeom>
            <a:avLst/>
            <a:gdLst/>
            <a:ahLst/>
            <a:cxnLst/>
            <a:rect l="l" t="t" r="r" b="b"/>
            <a:pathLst>
              <a:path w="1047559" h="1244346">
                <a:moveTo>
                  <a:pt x="0" y="0"/>
                </a:moveTo>
                <a:lnTo>
                  <a:pt x="0" y="1244346"/>
                </a:lnTo>
                <a:lnTo>
                  <a:pt x="1047559" y="1244346"/>
                </a:lnTo>
                <a:lnTo>
                  <a:pt x="1047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5925" y="1843151"/>
            <a:ext cx="1182751" cy="1379474"/>
          </a:xfrm>
          <a:custGeom>
            <a:avLst/>
            <a:gdLst/>
            <a:ahLst/>
            <a:cxnLst/>
            <a:rect l="l" t="t" r="r" b="b"/>
            <a:pathLst>
              <a:path w="1182751" h="1379474">
                <a:moveTo>
                  <a:pt x="0" y="1379474"/>
                </a:moveTo>
                <a:lnTo>
                  <a:pt x="66801" y="1312672"/>
                </a:lnTo>
                <a:lnTo>
                  <a:pt x="66801" y="66801"/>
                </a:lnTo>
                <a:lnTo>
                  <a:pt x="1115822" y="66801"/>
                </a:lnTo>
                <a:lnTo>
                  <a:pt x="1115822" y="1312672"/>
                </a:lnTo>
                <a:lnTo>
                  <a:pt x="66801" y="1312672"/>
                </a:lnTo>
                <a:lnTo>
                  <a:pt x="1182751" y="1379474"/>
                </a:lnTo>
                <a:lnTo>
                  <a:pt x="1182751" y="0"/>
                </a:lnTo>
                <a:lnTo>
                  <a:pt x="0" y="0"/>
                </a:lnTo>
                <a:lnTo>
                  <a:pt x="0" y="1379474"/>
                </a:lnTo>
                <a:close/>
              </a:path>
              <a:path w="1182751" h="1379474">
                <a:moveTo>
                  <a:pt x="66801" y="1312672"/>
                </a:moveTo>
                <a:lnTo>
                  <a:pt x="0" y="1379474"/>
                </a:lnTo>
                <a:lnTo>
                  <a:pt x="1182751" y="1379474"/>
                </a:lnTo>
                <a:lnTo>
                  <a:pt x="66801" y="1312672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5925" y="1843151"/>
            <a:ext cx="1182751" cy="1379474"/>
          </a:xfrm>
          <a:custGeom>
            <a:avLst/>
            <a:gdLst/>
            <a:ahLst/>
            <a:cxnLst/>
            <a:rect l="l" t="t" r="r" b="b"/>
            <a:pathLst>
              <a:path w="1182751" h="1379474">
                <a:moveTo>
                  <a:pt x="0" y="0"/>
                </a:moveTo>
                <a:lnTo>
                  <a:pt x="0" y="1379474"/>
                </a:lnTo>
                <a:lnTo>
                  <a:pt x="1182751" y="1379474"/>
                </a:lnTo>
                <a:lnTo>
                  <a:pt x="11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2727" y="1909952"/>
            <a:ext cx="1049020" cy="1245870"/>
          </a:xfrm>
          <a:custGeom>
            <a:avLst/>
            <a:gdLst/>
            <a:ahLst/>
            <a:cxnLst/>
            <a:rect l="l" t="t" r="r" b="b"/>
            <a:pathLst>
              <a:path w="1049020" h="1245870">
                <a:moveTo>
                  <a:pt x="0" y="0"/>
                </a:moveTo>
                <a:lnTo>
                  <a:pt x="0" y="1245870"/>
                </a:lnTo>
                <a:lnTo>
                  <a:pt x="1049020" y="1245870"/>
                </a:lnTo>
                <a:lnTo>
                  <a:pt x="1049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5925" y="4124325"/>
            <a:ext cx="1182751" cy="1379601"/>
          </a:xfrm>
          <a:custGeom>
            <a:avLst/>
            <a:gdLst/>
            <a:ahLst/>
            <a:cxnLst/>
            <a:rect l="l" t="t" r="r" b="b"/>
            <a:pathLst>
              <a:path w="1182751" h="1379601">
                <a:moveTo>
                  <a:pt x="0" y="1379601"/>
                </a:moveTo>
                <a:lnTo>
                  <a:pt x="66801" y="1312672"/>
                </a:lnTo>
                <a:lnTo>
                  <a:pt x="66801" y="66801"/>
                </a:lnTo>
                <a:lnTo>
                  <a:pt x="1115822" y="66801"/>
                </a:lnTo>
                <a:lnTo>
                  <a:pt x="1115822" y="1312672"/>
                </a:lnTo>
                <a:lnTo>
                  <a:pt x="66801" y="1312672"/>
                </a:lnTo>
                <a:lnTo>
                  <a:pt x="1182751" y="1379601"/>
                </a:lnTo>
                <a:lnTo>
                  <a:pt x="1182751" y="0"/>
                </a:lnTo>
                <a:lnTo>
                  <a:pt x="0" y="0"/>
                </a:lnTo>
                <a:lnTo>
                  <a:pt x="0" y="1379601"/>
                </a:lnTo>
                <a:close/>
              </a:path>
              <a:path w="1182751" h="1379601">
                <a:moveTo>
                  <a:pt x="66801" y="1312672"/>
                </a:moveTo>
                <a:lnTo>
                  <a:pt x="0" y="1379601"/>
                </a:lnTo>
                <a:lnTo>
                  <a:pt x="1182751" y="1379601"/>
                </a:lnTo>
                <a:lnTo>
                  <a:pt x="66801" y="1312672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5925" y="4124325"/>
            <a:ext cx="1182751" cy="1379601"/>
          </a:xfrm>
          <a:custGeom>
            <a:avLst/>
            <a:gdLst/>
            <a:ahLst/>
            <a:cxnLst/>
            <a:rect l="l" t="t" r="r" b="b"/>
            <a:pathLst>
              <a:path w="1182751" h="1379601">
                <a:moveTo>
                  <a:pt x="0" y="0"/>
                </a:moveTo>
                <a:lnTo>
                  <a:pt x="0" y="1379601"/>
                </a:lnTo>
                <a:lnTo>
                  <a:pt x="1182751" y="1379601"/>
                </a:lnTo>
                <a:lnTo>
                  <a:pt x="11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2727" y="4191127"/>
            <a:ext cx="1049020" cy="1245870"/>
          </a:xfrm>
          <a:custGeom>
            <a:avLst/>
            <a:gdLst/>
            <a:ahLst/>
            <a:cxnLst/>
            <a:rect l="l" t="t" r="r" b="b"/>
            <a:pathLst>
              <a:path w="1049020" h="1245870">
                <a:moveTo>
                  <a:pt x="0" y="0"/>
                </a:moveTo>
                <a:lnTo>
                  <a:pt x="0" y="1245870"/>
                </a:lnTo>
                <a:lnTo>
                  <a:pt x="1049020" y="1245870"/>
                </a:lnTo>
                <a:lnTo>
                  <a:pt x="1049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9302" y="456850"/>
            <a:ext cx="12043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Co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tact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7282" y="456850"/>
            <a:ext cx="17481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infor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m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0155" y="1831534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sz="1500" b="1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500" b="1" spc="4" dirty="0" smtClean="0">
                <a:solidFill>
                  <a:srgbClr val="253046"/>
                </a:solidFill>
                <a:latin typeface="Arial"/>
                <a:cs typeface="Arial"/>
              </a:rPr>
              <a:t>as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5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 </a:t>
            </a:r>
            <a:r>
              <a:rPr sz="900" spc="-9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le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ol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 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name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las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t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@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ca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ge</a:t>
            </a:r>
            <a:r>
              <a:rPr sz="900" u="sng" spc="-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3361" y="1831534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sz="1500" b="1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500" b="1" spc="4" dirty="0" smtClean="0">
                <a:solidFill>
                  <a:srgbClr val="253046"/>
                </a:solidFill>
                <a:latin typeface="Arial"/>
                <a:cs typeface="Arial"/>
              </a:rPr>
              <a:t>as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5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 </a:t>
            </a:r>
            <a:r>
              <a:rPr sz="900" spc="-9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le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ol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 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name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las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t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@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ca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ge</a:t>
            </a:r>
            <a:r>
              <a:rPr sz="900" u="sng" spc="-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0155" y="2689596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sz="1000" spc="-67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9" dirty="0" smtClean="0">
                <a:solidFill>
                  <a:srgbClr val="474747"/>
                </a:solidFill>
                <a:latin typeface="Arial"/>
                <a:cs typeface="Arial"/>
              </a:rPr>
              <a:t>ff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-66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(O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sz="1000" spc="-9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Addr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ne</a:t>
            </a:r>
            <a:r>
              <a:rPr sz="9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3361" y="2689596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sz="1000" spc="-67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9" dirty="0" smtClean="0">
                <a:solidFill>
                  <a:srgbClr val="474747"/>
                </a:solidFill>
                <a:latin typeface="Arial"/>
                <a:cs typeface="Arial"/>
              </a:rPr>
              <a:t>ff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-66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(O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sz="1000" spc="-9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Addr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ne</a:t>
            </a:r>
            <a:r>
              <a:rPr sz="900" spc="-14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0155" y="4105342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sz="1500" b="1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500" b="1" spc="4" dirty="0" smtClean="0">
                <a:solidFill>
                  <a:srgbClr val="253046"/>
                </a:solidFill>
                <a:latin typeface="Arial"/>
                <a:cs typeface="Arial"/>
              </a:rPr>
              <a:t>as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5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 </a:t>
            </a:r>
            <a:r>
              <a:rPr sz="900" spc="-9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le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ol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 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name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las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t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@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ca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ge</a:t>
            </a:r>
            <a:r>
              <a:rPr sz="900" u="sng" spc="-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3361" y="4105342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sz="1500" b="1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500" b="1" spc="4" dirty="0" smtClean="0">
                <a:solidFill>
                  <a:srgbClr val="253046"/>
                </a:solidFill>
                <a:latin typeface="Arial"/>
                <a:cs typeface="Arial"/>
              </a:rPr>
              <a:t>as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5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253046"/>
                </a:solidFill>
                <a:latin typeface="Arial"/>
                <a:cs typeface="Arial"/>
              </a:rPr>
              <a:t>Name </a:t>
            </a:r>
            <a:r>
              <a:rPr sz="900" spc="-9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le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ol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 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name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las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t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@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ca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ge</a:t>
            </a:r>
            <a:r>
              <a:rPr sz="900" u="sng" spc="-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in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u="sng" spc="4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u="sng" spc="-9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</a:t>
            </a:r>
            <a:r>
              <a:rPr sz="900" u="sng" spc="0" dirty="0" smtClean="0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0155" y="4963404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sz="1000" spc="-67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9" dirty="0" smtClean="0">
                <a:solidFill>
                  <a:srgbClr val="474747"/>
                </a:solidFill>
                <a:latin typeface="Arial"/>
                <a:cs typeface="Arial"/>
              </a:rPr>
              <a:t>ff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-66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(O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sz="1000" spc="-9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3361" y="4963404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sz="1000" spc="-67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9" dirty="0" smtClean="0">
                <a:solidFill>
                  <a:srgbClr val="474747"/>
                </a:solidFill>
                <a:latin typeface="Arial"/>
                <a:cs typeface="Arial"/>
              </a:rPr>
              <a:t>ff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1000" spc="-66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474747"/>
                </a:solidFill>
                <a:latin typeface="Arial"/>
                <a:cs typeface="Arial"/>
              </a:rPr>
              <a:t>(O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sz="1000" spc="-9" dirty="0" smtClean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1000" spc="-4" dirty="0" smtClean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dd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es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900" spc="-2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4" dirty="0" smtClean="0">
                <a:solidFill>
                  <a:srgbClr val="474747"/>
                </a:solidFill>
                <a:latin typeface="Arial"/>
                <a:cs typeface="Arial"/>
              </a:rPr>
              <a:t>Lin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sz="900" spc="-1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5925" y="4124325"/>
            <a:ext cx="1182751" cy="137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2405" marR="311223" indent="-347" algn="ctr">
              <a:lnSpc>
                <a:spcPct val="100041"/>
              </a:lnSpc>
              <a:spcBef>
                <a:spcPts val="2140"/>
              </a:spcBef>
            </a:pPr>
            <a:r>
              <a:rPr sz="1300" spc="0" dirty="0" smtClean="0">
                <a:solidFill>
                  <a:srgbClr val="253046"/>
                </a:solidFill>
                <a:latin typeface="Arial"/>
                <a:cs typeface="Arial"/>
              </a:rPr>
              <a:t>Insert contact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225" y="4108450"/>
            <a:ext cx="1181100" cy="1377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0373" marR="311688" indent="-263" algn="ctr">
              <a:lnSpc>
                <a:spcPct val="100137"/>
              </a:lnSpc>
              <a:spcBef>
                <a:spcPts val="2133"/>
              </a:spcBef>
            </a:pPr>
            <a:r>
              <a:rPr sz="1300" spc="0" dirty="0" smtClean="0">
                <a:solidFill>
                  <a:srgbClr val="253046"/>
                </a:solidFill>
                <a:latin typeface="Arial"/>
                <a:cs typeface="Arial"/>
              </a:rPr>
              <a:t>Insert contact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925" y="1843151"/>
            <a:ext cx="1182751" cy="1379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2405" marR="311223" indent="-347" algn="ctr">
              <a:lnSpc>
                <a:spcPct val="100041"/>
              </a:lnSpc>
              <a:spcBef>
                <a:spcPts val="2136"/>
              </a:spcBef>
            </a:pPr>
            <a:r>
              <a:rPr sz="1300" spc="0" dirty="0" smtClean="0">
                <a:solidFill>
                  <a:srgbClr val="253046"/>
                </a:solidFill>
                <a:latin typeface="Arial"/>
                <a:cs typeface="Arial"/>
              </a:rPr>
              <a:t>Insert contact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225" y="1827276"/>
            <a:ext cx="1181100" cy="137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0373" marR="311604" indent="-347" algn="ctr">
              <a:lnSpc>
                <a:spcPct val="100041"/>
              </a:lnSpc>
              <a:spcBef>
                <a:spcPts val="2129"/>
              </a:spcBef>
            </a:pPr>
            <a:r>
              <a:rPr sz="1300" spc="0" dirty="0" smtClean="0">
                <a:solidFill>
                  <a:srgbClr val="253046"/>
                </a:solidFill>
                <a:latin typeface="Arial"/>
                <a:cs typeface="Arial"/>
              </a:rPr>
              <a:t>Insert contact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685925"/>
            <a:ext cx="9906000" cy="517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9151" y="5932487"/>
            <a:ext cx="277812" cy="26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4050" y="5932487"/>
            <a:ext cx="282575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04351" y="5932487"/>
            <a:ext cx="280987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42425" y="5932487"/>
            <a:ext cx="280987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5548" y="5917692"/>
            <a:ext cx="307848" cy="313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3140" y="5932551"/>
            <a:ext cx="233425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7701" y="4838700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15875"/>
                </a:moveTo>
                <a:lnTo>
                  <a:pt x="0" y="24637"/>
                </a:lnTo>
                <a:lnTo>
                  <a:pt x="6350" y="31750"/>
                </a:lnTo>
                <a:lnTo>
                  <a:pt x="22098" y="31750"/>
                </a:lnTo>
                <a:lnTo>
                  <a:pt x="28575" y="24637"/>
                </a:lnTo>
                <a:lnTo>
                  <a:pt x="28575" y="7112"/>
                </a:lnTo>
                <a:lnTo>
                  <a:pt x="22098" y="0"/>
                </a:lnTo>
                <a:lnTo>
                  <a:pt x="635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8900" y="4602099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7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7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5425" y="503707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85376" y="5240401"/>
            <a:ext cx="28575" cy="30099"/>
          </a:xfrm>
          <a:custGeom>
            <a:avLst/>
            <a:gdLst/>
            <a:ahLst/>
            <a:cxnLst/>
            <a:rect l="l" t="t" r="r" b="b"/>
            <a:pathLst>
              <a:path w="28575" h="30099">
                <a:moveTo>
                  <a:pt x="0" y="14986"/>
                </a:moveTo>
                <a:lnTo>
                  <a:pt x="0" y="23368"/>
                </a:lnTo>
                <a:lnTo>
                  <a:pt x="6350" y="30099"/>
                </a:lnTo>
                <a:lnTo>
                  <a:pt x="22098" y="30099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4986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6975" y="4660900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368"/>
                </a:lnTo>
                <a:lnTo>
                  <a:pt x="7111" y="30225"/>
                </a:lnTo>
                <a:lnTo>
                  <a:pt x="24638" y="30225"/>
                </a:lnTo>
                <a:lnTo>
                  <a:pt x="31750" y="23368"/>
                </a:lnTo>
                <a:lnTo>
                  <a:pt x="31750" y="6731"/>
                </a:lnTo>
                <a:lnTo>
                  <a:pt x="24638" y="0"/>
                </a:lnTo>
                <a:lnTo>
                  <a:pt x="7111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44001" y="4249674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6984" y="30225"/>
                </a:lnTo>
                <a:lnTo>
                  <a:pt x="24638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8" y="0"/>
                </a:lnTo>
                <a:lnTo>
                  <a:pt x="6984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94826" y="4498975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637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61450" y="4156075"/>
            <a:ext cx="31750" cy="28575"/>
          </a:xfrm>
          <a:custGeom>
            <a:avLst/>
            <a:gdLst/>
            <a:ahLst/>
            <a:cxnLst/>
            <a:rect l="l" t="t" r="r" b="b"/>
            <a:pathLst>
              <a:path w="31750" h="28575">
                <a:moveTo>
                  <a:pt x="0" y="14224"/>
                </a:moveTo>
                <a:lnTo>
                  <a:pt x="0" y="22225"/>
                </a:lnTo>
                <a:lnTo>
                  <a:pt x="7111" y="28575"/>
                </a:lnTo>
                <a:lnTo>
                  <a:pt x="24638" y="28575"/>
                </a:lnTo>
                <a:lnTo>
                  <a:pt x="31750" y="22225"/>
                </a:lnTo>
                <a:lnTo>
                  <a:pt x="31750" y="6350"/>
                </a:lnTo>
                <a:lnTo>
                  <a:pt x="24638" y="0"/>
                </a:lnTo>
                <a:lnTo>
                  <a:pt x="7111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51901" y="4436999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6984" y="30225"/>
                </a:lnTo>
                <a:lnTo>
                  <a:pt x="24638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8" y="0"/>
                </a:lnTo>
                <a:lnTo>
                  <a:pt x="6984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6725" y="4451350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368"/>
                </a:lnTo>
                <a:lnTo>
                  <a:pt x="7111" y="30225"/>
                </a:lnTo>
                <a:lnTo>
                  <a:pt x="24638" y="30225"/>
                </a:lnTo>
                <a:lnTo>
                  <a:pt x="31750" y="23368"/>
                </a:lnTo>
                <a:lnTo>
                  <a:pt x="31750" y="6731"/>
                </a:lnTo>
                <a:lnTo>
                  <a:pt x="24638" y="0"/>
                </a:lnTo>
                <a:lnTo>
                  <a:pt x="7111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7625" y="50323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7501" y="4117975"/>
            <a:ext cx="30099" cy="28575"/>
          </a:xfrm>
          <a:custGeom>
            <a:avLst/>
            <a:gdLst/>
            <a:ahLst/>
            <a:cxnLst/>
            <a:rect l="l" t="t" r="r" b="b"/>
            <a:pathLst>
              <a:path w="30099" h="28575">
                <a:moveTo>
                  <a:pt x="0" y="14224"/>
                </a:moveTo>
                <a:lnTo>
                  <a:pt x="0" y="22225"/>
                </a:lnTo>
                <a:lnTo>
                  <a:pt x="6730" y="28575"/>
                </a:lnTo>
                <a:lnTo>
                  <a:pt x="23368" y="28575"/>
                </a:lnTo>
                <a:lnTo>
                  <a:pt x="30099" y="22225"/>
                </a:lnTo>
                <a:lnTo>
                  <a:pt x="30099" y="6350"/>
                </a:lnTo>
                <a:lnTo>
                  <a:pt x="23368" y="0"/>
                </a:lnTo>
                <a:lnTo>
                  <a:pt x="673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7176" y="4103624"/>
            <a:ext cx="30099" cy="28701"/>
          </a:xfrm>
          <a:custGeom>
            <a:avLst/>
            <a:gdLst/>
            <a:ahLst/>
            <a:cxnLst/>
            <a:rect l="l" t="t" r="r" b="b"/>
            <a:pathLst>
              <a:path w="30099" h="28701">
                <a:moveTo>
                  <a:pt x="0" y="14350"/>
                </a:moveTo>
                <a:lnTo>
                  <a:pt x="0" y="22225"/>
                </a:lnTo>
                <a:lnTo>
                  <a:pt x="6730" y="28701"/>
                </a:lnTo>
                <a:lnTo>
                  <a:pt x="23368" y="28701"/>
                </a:lnTo>
                <a:lnTo>
                  <a:pt x="30099" y="22225"/>
                </a:lnTo>
                <a:lnTo>
                  <a:pt x="30099" y="6476"/>
                </a:lnTo>
                <a:lnTo>
                  <a:pt x="23368" y="0"/>
                </a:lnTo>
                <a:lnTo>
                  <a:pt x="673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8151" y="40767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8075" y="4175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24"/>
                </a:move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0150" y="4168775"/>
            <a:ext cx="30225" cy="31750"/>
          </a:xfrm>
          <a:custGeom>
            <a:avLst/>
            <a:gdLst/>
            <a:ahLst/>
            <a:cxnLst/>
            <a:rect l="l" t="t" r="r" b="b"/>
            <a:pathLst>
              <a:path w="30225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225" y="24637"/>
                </a:lnTo>
                <a:lnTo>
                  <a:pt x="30225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9200" y="413537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5751" y="424649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51776" y="4357624"/>
            <a:ext cx="30099" cy="28701"/>
          </a:xfrm>
          <a:custGeom>
            <a:avLst/>
            <a:gdLst/>
            <a:ahLst/>
            <a:cxnLst/>
            <a:rect l="l" t="t" r="r" b="b"/>
            <a:pathLst>
              <a:path w="30099" h="28701">
                <a:moveTo>
                  <a:pt x="0" y="14350"/>
                </a:moveTo>
                <a:lnTo>
                  <a:pt x="0" y="22225"/>
                </a:lnTo>
                <a:lnTo>
                  <a:pt x="6730" y="28701"/>
                </a:lnTo>
                <a:lnTo>
                  <a:pt x="23368" y="28701"/>
                </a:lnTo>
                <a:lnTo>
                  <a:pt x="30099" y="22225"/>
                </a:lnTo>
                <a:lnTo>
                  <a:pt x="30099" y="6476"/>
                </a:lnTo>
                <a:lnTo>
                  <a:pt x="23368" y="0"/>
                </a:lnTo>
                <a:lnTo>
                  <a:pt x="673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1326" y="423379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3076" y="41702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8001" y="415124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8001" y="4189349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764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764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8900" y="42322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70800" y="42083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59751" y="4111625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637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8900" y="41910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6101" y="41575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61301" y="4252849"/>
            <a:ext cx="28575" cy="28701"/>
          </a:xfrm>
          <a:custGeom>
            <a:avLst/>
            <a:gdLst/>
            <a:ahLst/>
            <a:cxnLst/>
            <a:rect l="l" t="t" r="r" b="b"/>
            <a:pathLst>
              <a:path w="28575" h="28701">
                <a:moveTo>
                  <a:pt x="0" y="14350"/>
                </a:moveTo>
                <a:lnTo>
                  <a:pt x="0" y="22225"/>
                </a:lnTo>
                <a:lnTo>
                  <a:pt x="6350" y="28701"/>
                </a:lnTo>
                <a:lnTo>
                  <a:pt x="22098" y="28701"/>
                </a:lnTo>
                <a:lnTo>
                  <a:pt x="28575" y="22225"/>
                </a:lnTo>
                <a:lnTo>
                  <a:pt x="28575" y="6476"/>
                </a:lnTo>
                <a:lnTo>
                  <a:pt x="22098" y="0"/>
                </a:lnTo>
                <a:lnTo>
                  <a:pt x="635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7650" y="398297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43625" y="4068699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7112" y="30225"/>
                </a:lnTo>
                <a:lnTo>
                  <a:pt x="24637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7" y="0"/>
                </a:lnTo>
                <a:lnTo>
                  <a:pt x="7112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8126" y="435762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1575" y="4467225"/>
            <a:ext cx="30225" cy="28575"/>
          </a:xfrm>
          <a:custGeom>
            <a:avLst/>
            <a:gdLst/>
            <a:ahLst/>
            <a:cxnLst/>
            <a:rect l="l" t="t" r="r" b="b"/>
            <a:pathLst>
              <a:path w="30225" h="28575">
                <a:moveTo>
                  <a:pt x="0" y="14224"/>
                </a:moveTo>
                <a:lnTo>
                  <a:pt x="0" y="22225"/>
                </a:lnTo>
                <a:lnTo>
                  <a:pt x="6730" y="28575"/>
                </a:lnTo>
                <a:lnTo>
                  <a:pt x="23367" y="28575"/>
                </a:lnTo>
                <a:lnTo>
                  <a:pt x="30225" y="22225"/>
                </a:lnTo>
                <a:lnTo>
                  <a:pt x="30225" y="6350"/>
                </a:lnTo>
                <a:lnTo>
                  <a:pt x="23367" y="0"/>
                </a:lnTo>
                <a:lnTo>
                  <a:pt x="673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0426" y="4744974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65900" y="5000625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368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368"/>
                </a:lnTo>
                <a:lnTo>
                  <a:pt x="30225" y="6731"/>
                </a:lnTo>
                <a:lnTo>
                  <a:pt x="23368" y="0"/>
                </a:lnTo>
                <a:lnTo>
                  <a:pt x="673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9101" y="4127500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368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368"/>
                </a:lnTo>
                <a:lnTo>
                  <a:pt x="30099" y="6731"/>
                </a:lnTo>
                <a:lnTo>
                  <a:pt x="23368" y="0"/>
                </a:lnTo>
                <a:lnTo>
                  <a:pt x="673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21575" y="39878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5550" y="400202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89850" y="39909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96251" y="41179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24"/>
                </a:moveTo>
                <a:lnTo>
                  <a:pt x="0" y="22225"/>
                </a:lnTo>
                <a:lnTo>
                  <a:pt x="6350" y="28575"/>
                </a:lnTo>
                <a:lnTo>
                  <a:pt x="22098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93150" y="463702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24900" y="4525899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2651" y="44354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8519" y="3423158"/>
            <a:ext cx="4278820" cy="23957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362" y="3284537"/>
            <a:ext cx="519112" cy="5222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750" y="844550"/>
            <a:ext cx="3154426" cy="730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8126" y="1106487"/>
            <a:ext cx="3154299" cy="2587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5580" y="3435278"/>
            <a:ext cx="3720385" cy="185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3102" algn="just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800" b="1" spc="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  <a:p>
            <a:pPr marL="12700" marR="155" algn="just">
              <a:lnSpc>
                <a:spcPct val="100041"/>
              </a:lnSpc>
              <a:spcBef>
                <a:spcPts val="1163"/>
              </a:spcBef>
            </a:pPr>
            <a:r>
              <a:rPr sz="1000" spc="4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000" spc="2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1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145,000</a:t>
            </a:r>
            <a:r>
              <a:rPr sz="1000" spc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000" spc="3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1000" spc="3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ntr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ni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000" spc="2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spc="4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3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orl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's</a:t>
            </a:r>
            <a:r>
              <a:rPr sz="1000" spc="2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1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, tech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y and</a:t>
            </a:r>
            <a:r>
              <a:rPr sz="1000" spc="4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000" spc="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2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orted</a:t>
            </a:r>
            <a:r>
              <a:rPr sz="10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1000" spc="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4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-2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1000" spc="-1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10.573</a:t>
            </a:r>
            <a:r>
              <a:rPr sz="1000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illi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ts val="1149"/>
              </a:lnSpc>
              <a:spcBef>
                <a:spcPts val="600"/>
              </a:spcBef>
            </a:pPr>
            <a:r>
              <a:rPr sz="1000" spc="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000" spc="27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1000" spc="1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ts  </a:t>
            </a:r>
            <a:r>
              <a:rPr sz="1000" spc="2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1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,   Cap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ni </a:t>
            </a:r>
            <a:r>
              <a:rPr sz="1000" spc="2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tes  </a:t>
            </a:r>
            <a:r>
              <a:rPr sz="1000" spc="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ers b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1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tec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8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1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1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13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000" spc="1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1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 the</a:t>
            </a:r>
            <a:r>
              <a:rPr sz="1000" spc="4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000" spc="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t.</a:t>
            </a:r>
            <a:r>
              <a:rPr sz="1000" spc="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4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l organ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9" dirty="0" smtClean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, Cap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ni  </a:t>
            </a:r>
            <a:r>
              <a:rPr sz="1000" spc="6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000" spc="9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ed  </a:t>
            </a:r>
            <a:r>
              <a:rPr sz="1000" spc="6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ts  </a:t>
            </a:r>
            <a:r>
              <a:rPr sz="1000" spc="10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000" spc="10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1000" spc="8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000" spc="12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000" spc="24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66" dirty="0" smtClean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sz="1000" u="sng" spc="-1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t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he</a:t>
            </a:r>
            <a:r>
              <a:rPr sz="1000" spc="0" dirty="0" smtClean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Co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l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l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a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b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orat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i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v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</a:t>
            </a:r>
            <a:r>
              <a:rPr sz="1000" u="sng" spc="-52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-24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B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u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s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i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n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s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s</a:t>
            </a:r>
            <a:r>
              <a:rPr sz="1000" u="sng" spc="-36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-228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x</a:t>
            </a:r>
            <a:r>
              <a:rPr sz="1000" u="sng" spc="-9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-1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p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eri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nc</a:t>
            </a:r>
            <a:r>
              <a:rPr sz="1000" u="sng" spc="-3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e™</a:t>
            </a:r>
            <a:r>
              <a:rPr sz="1000" u="sng" spc="-18" dirty="0" smtClean="0">
                <a:solidFill>
                  <a:srgbClr val="E37D1A"/>
                </a:solidFill>
                <a:latin typeface="Arial"/>
                <a:cs typeface="Arial"/>
                <a:hlinkClick r:id="rId13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  <a:hlinkClick r:id="rId13"/>
              </a:rPr>
              <a:t>,</a:t>
            </a:r>
            <a:r>
              <a:rPr sz="1000" spc="4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2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dra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2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00" spc="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R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i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g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h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t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s</a:t>
            </a:r>
            <a:r>
              <a:rPr sz="1000" u="sng" spc="0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h</a:t>
            </a:r>
            <a:r>
              <a:rPr sz="1000" u="sng" spc="-4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o</a:t>
            </a:r>
            <a:r>
              <a:rPr sz="1000" u="sng" spc="4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r</a:t>
            </a:r>
            <a:r>
              <a:rPr sz="1000" u="sng" spc="-9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e</a:t>
            </a:r>
            <a:r>
              <a:rPr sz="975" u="sng" spc="0" baseline="26758" dirty="0" smtClean="0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®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  <a:hlinkClick r:id="rId14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80" y="5293731"/>
            <a:ext cx="2673771" cy="38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19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orl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de d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eliv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r>
              <a:rPr sz="1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6"/>
              </a:spcBef>
            </a:pP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3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abou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u="heavy" spc="1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www</a:t>
            </a:r>
            <a:r>
              <a:rPr sz="1000" b="1" u="heavy" spc="0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.</a:t>
            </a:r>
            <a:r>
              <a:rPr sz="1000" b="1" u="heavy" spc="-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c</a:t>
            </a:r>
            <a:r>
              <a:rPr sz="1000" b="1" u="heavy" spc="-1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a</a:t>
            </a:r>
            <a:r>
              <a:rPr sz="1000" b="1" u="heavy" spc="0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p</a:t>
            </a:r>
            <a:r>
              <a:rPr sz="1000" b="1" u="heavy" spc="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g</a:t>
            </a:r>
            <a:r>
              <a:rPr sz="1000" b="1" u="heavy" spc="-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e</a:t>
            </a:r>
            <a:r>
              <a:rPr sz="1000" b="1" u="heavy" spc="0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mini.</a:t>
            </a:r>
            <a:r>
              <a:rPr sz="1000" b="1" u="heavy" spc="-4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c</a:t>
            </a:r>
            <a:r>
              <a:rPr sz="1000" b="1" u="heavy" spc="0" dirty="0" smtClean="0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om</a:t>
            </a:r>
            <a:r>
              <a:rPr sz="1000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0593" y="5527462"/>
            <a:ext cx="256793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9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w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w</a:t>
            </a:r>
            <a:r>
              <a:rPr sz="2000" b="1" spc="-79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w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.capg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m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ni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.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  <a:hlinkClick r:id="rId15"/>
              </a:rPr>
              <a:t>com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05599" y="6312207"/>
            <a:ext cx="2395277" cy="327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1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7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d in</a:t>
            </a:r>
            <a:r>
              <a:rPr sz="700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1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 propr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7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700">
              <a:latin typeface="Arial"/>
              <a:cs typeface="Arial"/>
            </a:endParaRPr>
          </a:p>
          <a:p>
            <a:pPr marL="328168" marR="10696" indent="120396">
              <a:lnSpc>
                <a:spcPts val="804"/>
              </a:lnSpc>
              <a:spcBef>
                <a:spcPts val="35"/>
              </a:spcBef>
            </a:pP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7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ini.</a:t>
            </a:r>
            <a:r>
              <a:rPr sz="7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700" spc="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. Ri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hore</a:t>
            </a:r>
            <a:r>
              <a:rPr sz="675" spc="0" baseline="25767" dirty="0" smtClean="0">
                <a:solidFill>
                  <a:srgbClr val="FFFFFF"/>
                </a:solidFill>
                <a:latin typeface="Arial"/>
                <a:cs typeface="Arial"/>
              </a:rPr>
              <a:t>®</a:t>
            </a:r>
            <a:r>
              <a:rPr sz="675" spc="64" baseline="2576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rade</a:t>
            </a:r>
            <a:r>
              <a:rPr sz="7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00" spc="2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7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FFFFFF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FFFFFF"/>
                </a:solidFill>
                <a:latin typeface="Arial"/>
                <a:cs typeface="Arial"/>
              </a:rPr>
              <a:t>ini.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45130" y="444262"/>
            <a:ext cx="41914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Introduction</a:t>
            </a:r>
            <a:r>
              <a:rPr sz="2000" b="1" spc="-3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about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-144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erada</a:t>
            </a:r>
            <a:r>
              <a:rPr sz="2000" b="1" spc="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000" b="1" spc="-3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000" b="1" spc="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1671224"/>
            <a:ext cx="7594232" cy="2160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5"/>
              </a:lnSpc>
              <a:spcBef>
                <a:spcPts val="127"/>
              </a:spcBef>
            </a:pPr>
            <a:r>
              <a:rPr sz="2400" b="1" spc="-17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253046"/>
                </a:solidFill>
                <a:latin typeface="Arial"/>
                <a:cs typeface="Arial"/>
              </a:rPr>
              <a:t>eradata Uti</a:t>
            </a:r>
            <a:r>
              <a:rPr sz="2400" b="1" spc="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400" b="1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253046"/>
                </a:solidFill>
                <a:latin typeface="Arial"/>
                <a:cs typeface="Arial"/>
              </a:rPr>
              <a:t>ies:</a:t>
            </a:r>
            <a:endParaRPr sz="2400">
              <a:latin typeface="Arial"/>
              <a:cs typeface="Arial"/>
            </a:endParaRPr>
          </a:p>
          <a:p>
            <a:pPr marL="1287017" indent="-1045717">
              <a:lnSpc>
                <a:spcPts val="2419"/>
              </a:lnSpc>
              <a:spcBef>
                <a:spcPts val="1171"/>
              </a:spcBef>
            </a:pPr>
            <a:r>
              <a:rPr sz="2000" spc="-4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BTE</a:t>
            </a:r>
            <a:r>
              <a:rPr sz="2000" b="1" spc="4" dirty="0" smtClean="0">
                <a:solidFill>
                  <a:srgbClr val="253046"/>
                </a:solidFill>
                <a:latin typeface="Arial"/>
                <a:cs typeface="Arial"/>
              </a:rPr>
              <a:t>Q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sz="2000" b="1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lp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format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ing,</a:t>
            </a:r>
            <a:r>
              <a:rPr sz="2000" spc="-150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 hoc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que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tool,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taba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 </a:t>
            </a:r>
            <a:endParaRPr sz="2000">
              <a:latin typeface="Arial"/>
              <a:cs typeface="Arial"/>
            </a:endParaRPr>
          </a:p>
          <a:p>
            <a:pPr marL="1287017">
              <a:lnSpc>
                <a:spcPts val="2299"/>
              </a:lnSpc>
              <a:spcBef>
                <a:spcPts val="1369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admini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tration,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Best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sm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ll data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volumes</a:t>
            </a:r>
            <a:endParaRPr sz="2000">
              <a:latin typeface="Arial"/>
              <a:cs typeface="Arial"/>
            </a:endParaRPr>
          </a:p>
          <a:p>
            <a:pPr marL="241300" marR="31111">
              <a:lnSpc>
                <a:spcPct val="95825"/>
              </a:lnSpc>
              <a:spcBef>
                <a:spcPts val="1336"/>
              </a:spcBef>
            </a:pPr>
            <a:r>
              <a:rPr sz="2000" spc="-4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2000" b="1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sz="2000" b="1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form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nce</a:t>
            </a:r>
            <a:r>
              <a:rPr sz="20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unlo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 clie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format.</a:t>
            </a:r>
            <a:endParaRPr sz="2000">
              <a:latin typeface="Arial"/>
              <a:cs typeface="Arial"/>
            </a:endParaRPr>
          </a:p>
          <a:p>
            <a:pPr marL="241300" marR="31111">
              <a:lnSpc>
                <a:spcPct val="95825"/>
              </a:lnSpc>
              <a:spcBef>
                <a:spcPts val="1303"/>
              </a:spcBef>
            </a:pPr>
            <a:r>
              <a:rPr sz="2000" spc="-9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2000" b="1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Loa</a:t>
            </a:r>
            <a:r>
              <a:rPr sz="2000" b="1" spc="-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sz="2000" b="1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h-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perfor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ial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tab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load.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4009279"/>
            <a:ext cx="667109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sz="2000" b="1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b="1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b="1" spc="32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53046"/>
                </a:solidFill>
                <a:latin typeface="Arial"/>
                <a:cs typeface="Arial"/>
              </a:rPr>
              <a:t>Load:</a:t>
            </a:r>
            <a:r>
              <a:rPr sz="2000" b="1" spc="32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h-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fo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ance</a:t>
            </a:r>
            <a:r>
              <a:rPr sz="2000" spc="33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main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na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ce</a:t>
            </a:r>
            <a:r>
              <a:rPr sz="2000" spc="34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mult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ple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tables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gle pa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0450" y="4009279"/>
            <a:ext cx="8688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plies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7898" y="4009279"/>
            <a:ext cx="12897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upd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es</a:t>
            </a:r>
            <a:r>
              <a:rPr sz="2000" spc="343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5228733"/>
            <a:ext cx="6718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Apart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5458" y="5228733"/>
            <a:ext cx="570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8690" y="5228733"/>
            <a:ext cx="182450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 </a:t>
            </a:r>
            <a:r>
              <a:rPr sz="2000" spc="538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rad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8079" y="5228733"/>
            <a:ext cx="8133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having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929" y="5228733"/>
            <a:ext cx="6405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3313" y="5228733"/>
            <a:ext cx="83982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341" y="5228733"/>
            <a:ext cx="445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like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1033" y="5228733"/>
            <a:ext cx="10525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8898" y="5228733"/>
            <a:ext cx="910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llel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533558"/>
            <a:ext cx="28964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6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1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2000" spc="-8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Tpump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.t.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58590" y="456850"/>
            <a:ext cx="1137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6162" y="456850"/>
            <a:ext cx="10202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Ob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j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1579642"/>
            <a:ext cx="27481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19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900" spc="3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fini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89718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392" y="2189623"/>
            <a:ext cx="27901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Suppo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ting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En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iro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2799318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392" y="2799223"/>
            <a:ext cx="2169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ution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Pro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409172"/>
            <a:ext cx="2656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392" y="3409077"/>
            <a:ext cx="31617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with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EG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 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690" y="3409077"/>
            <a:ext cx="22755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ND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018772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92" y="4018677"/>
            <a:ext cx="37394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Set 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output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 with .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628658"/>
            <a:ext cx="497162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Suppo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mmands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38258"/>
            <a:ext cx="4095780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3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Some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fea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of 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800" y="4495800"/>
            <a:ext cx="561975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23666" y="418503"/>
            <a:ext cx="323693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st 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rt 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efini</a:t>
            </a:r>
            <a:r>
              <a:rPr sz="2400" b="1" spc="4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1216930"/>
            <a:ext cx="86623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its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lighting speed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mes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exporting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lar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volumes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51318" y="1216930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540" y="1521730"/>
            <a:ext cx="3329168" cy="58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format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ed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5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ach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syste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14795" y="1521730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5263" y="1521730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7522" y="1521730"/>
            <a:ext cx="5451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5478" y="1521730"/>
            <a:ext cx="388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51492" y="1521730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3477" y="1521730"/>
            <a:ext cx="70010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7446" y="1521730"/>
            <a:ext cx="126561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6932" y="1521730"/>
            <a:ext cx="289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0634" y="1521730"/>
            <a:ext cx="9556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netwo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446051"/>
            <a:ext cx="18696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Fe</a:t>
            </a:r>
            <a:r>
              <a:rPr sz="24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253046"/>
                </a:solidFill>
                <a:latin typeface="Arial"/>
                <a:cs typeface="Arial"/>
              </a:rPr>
              <a:t>tures</a:t>
            </a:r>
            <a:r>
              <a:rPr sz="2400" spc="9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sz="2400" spc="4" dirty="0" smtClean="0">
                <a:solidFill>
                  <a:srgbClr val="253046"/>
                </a:solidFill>
                <a:latin typeface="Arial"/>
                <a:cs typeface="Arial"/>
              </a:rPr>
              <a:t>-----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798881"/>
            <a:ext cx="1190143" cy="802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6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uppo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  <a:p>
            <a:pPr marL="12700" marR="166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9630" y="2798881"/>
            <a:ext cx="1860392" cy="802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tip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sess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le ta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20" marR="34289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 restarti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154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930285"/>
            <a:ext cx="24668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mmenda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ion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---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4231829"/>
            <a:ext cx="1443534" cy="25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800" spc="39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3021" y="4231829"/>
            <a:ext cx="22500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1926" y="4231829"/>
            <a:ext cx="87166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 b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7487" y="4231829"/>
            <a:ext cx="72012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ch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742" y="4231829"/>
            <a:ext cx="17418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9829" y="4231829"/>
            <a:ext cx="37791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0727" y="4231829"/>
            <a:ext cx="79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vo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0978" y="4231829"/>
            <a:ext cx="2499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291" y="4231829"/>
            <a:ext cx="50381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da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3002" y="4231829"/>
            <a:ext cx="108751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re 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ha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5336" y="4231829"/>
            <a:ext cx="4273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ha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593" y="4231829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499" y="4231829"/>
            <a:ext cx="70478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8706" y="4231829"/>
            <a:ext cx="88379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22498" y="380403"/>
            <a:ext cx="36390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orting</a:t>
            </a:r>
            <a:r>
              <a:rPr sz="2400" b="1" spc="-2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vironm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293130"/>
            <a:ext cx="742445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 is 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upp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rted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hed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system(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0337" y="1293130"/>
            <a:ext cx="289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5567" y="1293130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7551" y="1293130"/>
            <a:ext cx="9556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netwo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903111"/>
            <a:ext cx="5020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501" y="1903111"/>
            <a:ext cx="5585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273" y="1903111"/>
            <a:ext cx="2508380" cy="2233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env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nment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ppo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UNIX</a:t>
            </a:r>
            <a:r>
              <a:rPr sz="1600" spc="-5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600" spc="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RAS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Wi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sz="1600" spc="-9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600" spc="-82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2000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Wi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sz="1600" spc="-9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600" spc="-82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95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sz="1600" spc="-14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600" spc="-87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NT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UNIX</a:t>
            </a:r>
            <a:r>
              <a:rPr sz="1600" spc="-5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UX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AIX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So</a:t>
            </a:r>
            <a:r>
              <a:rPr sz="1600" spc="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aris</a:t>
            </a:r>
            <a:r>
              <a:rPr sz="1600" spc="-76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600" spc="-11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ARC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So</a:t>
            </a:r>
            <a:r>
              <a:rPr sz="1600" spc="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aris</a:t>
            </a:r>
            <a:r>
              <a:rPr sz="1600" spc="-76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Arial"/>
                <a:cs typeface="Arial"/>
              </a:rPr>
              <a:t>Intel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213" y="1903111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6441" y="1903111"/>
            <a:ext cx="10536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7231" y="1903111"/>
            <a:ext cx="11818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0947" y="1903111"/>
            <a:ext cx="1109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stem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403106"/>
            <a:ext cx="5020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501" y="4403106"/>
            <a:ext cx="35078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(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han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el</a:t>
            </a:r>
            <a:r>
              <a:rPr sz="2000" spc="-1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tach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1203" y="4403106"/>
            <a:ext cx="39852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environme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ppo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707906"/>
            <a:ext cx="8357364" cy="1317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Ope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ating</a:t>
            </a:r>
            <a:r>
              <a:rPr sz="20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stem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MVS</a:t>
            </a:r>
            <a:endParaRPr sz="16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1600" spc="4" dirty="0" smtClean="0">
                <a:solidFill>
                  <a:srgbClr val="253046"/>
                </a:solidFill>
                <a:latin typeface="Arial"/>
                <a:cs typeface="Arial"/>
              </a:rPr>
              <a:t>VM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ION:</a:t>
            </a:r>
            <a:r>
              <a:rPr sz="18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-4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18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ada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ta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MS </a:t>
            </a:r>
            <a:r>
              <a:rPr sz="1800" spc="-39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ill</a:t>
            </a:r>
            <a:r>
              <a:rPr sz="1800" spc="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ly</a:t>
            </a:r>
            <a:r>
              <a:rPr sz="1800" spc="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uppo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 ma</a:t>
            </a:r>
            <a:r>
              <a:rPr sz="1800" spc="-1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5 sim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aneou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FastL</a:t>
            </a:r>
            <a:r>
              <a:rPr sz="1800" spc="-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, M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d,</a:t>
            </a:r>
            <a:r>
              <a:rPr sz="1800" spc="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or FastE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sz="1800" spc="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uti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ity</a:t>
            </a:r>
            <a:r>
              <a:rPr sz="18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j</a:t>
            </a:r>
            <a:r>
              <a:rPr sz="1800" spc="-9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53046"/>
                </a:solidFill>
                <a:latin typeface="Arial"/>
                <a:cs typeface="Arial"/>
              </a:rPr>
              <a:t>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6170" y="418503"/>
            <a:ext cx="27939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ution</a:t>
            </a:r>
            <a:r>
              <a:rPr sz="2400" b="1" spc="-1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Pr</a:t>
            </a:r>
            <a:r>
              <a:rPr sz="2400" b="1" spc="-9" dirty="0" smtClean="0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sz="2400" b="1" spc="-4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0097C6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03442"/>
            <a:ext cx="5178035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Log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sz="2000" spc="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113423"/>
            <a:ext cx="2233886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EG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723023"/>
            <a:ext cx="4931926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y logs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databa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332877"/>
            <a:ext cx="5531801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trieves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5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taba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0977" y="3332877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3206" y="3332877"/>
            <a:ext cx="6293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5658" y="3332877"/>
            <a:ext cx="4738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5660" y="3332877"/>
            <a:ext cx="1010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OOL.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42477"/>
            <a:ext cx="5383168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Pass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sz="2000" spc="-25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OOL</a:t>
            </a:r>
            <a:r>
              <a:rPr sz="2000" spc="-8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rk</a:t>
            </a:r>
            <a:r>
              <a:rPr sz="2000" spc="-1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552458"/>
            <a:ext cx="5222828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Bloc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eated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di</a:t>
            </a:r>
            <a:r>
              <a:rPr sz="2000" spc="4" dirty="0" smtClean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tributed</a:t>
            </a:r>
            <a:r>
              <a:rPr sz="2000" spc="-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r>
              <a:rPr sz="2000" spc="-12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AM</a:t>
            </a:r>
            <a:r>
              <a:rPr sz="2000" spc="-264" dirty="0" smtClean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162058"/>
            <a:ext cx="1981923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ND</a:t>
            </a:r>
            <a:r>
              <a:rPr sz="2000" spc="-4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sz="2000" spc="-34" dirty="0" smtClean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771665"/>
            <a:ext cx="3247133" cy="28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Logo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sz="2000" spc="-7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-219" dirty="0" smtClean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eradata</a:t>
            </a:r>
            <a:r>
              <a:rPr sz="2000" spc="-39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53046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0033" y="1789938"/>
            <a:ext cx="2807423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6520" y="1799082"/>
            <a:ext cx="1241393" cy="66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116" y="1492758"/>
            <a:ext cx="1209387" cy="123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961" y="2569464"/>
            <a:ext cx="8323966" cy="3410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2162" y="1728216"/>
            <a:ext cx="64012" cy="877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4465" y="1655064"/>
            <a:ext cx="5029586" cy="54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9183" y="1664208"/>
            <a:ext cx="64012" cy="813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84631"/>
            <a:ext cx="9894569" cy="5742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42185" y="482362"/>
            <a:ext cx="55907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Start</a:t>
            </a:r>
            <a:r>
              <a:rPr sz="2000" b="1" spc="-34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34" dirty="0" smtClean="0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sz="2000" b="1" spc="-4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.BEG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PORT and .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ND</a:t>
            </a:r>
            <a:r>
              <a:rPr sz="2000" b="1" spc="9" dirty="0" smtClean="0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988" y="1474181"/>
            <a:ext cx="124844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5D5869"/>
                </a:solidFill>
                <a:latin typeface="Arial"/>
                <a:cs typeface="Arial"/>
              </a:rPr>
              <a:t>.B</a:t>
            </a:r>
            <a:r>
              <a:rPr sz="1150" dirty="0" smtClean="0">
                <a:solidFill>
                  <a:srgbClr val="464450"/>
                </a:solidFill>
                <a:latin typeface="Arial"/>
                <a:cs typeface="Arial"/>
              </a:rPr>
              <a:t>IE</a:t>
            </a:r>
            <a:r>
              <a:rPr sz="1150" dirty="0" smtClean="0">
                <a:solidFill>
                  <a:srgbClr val="5D5869"/>
                </a:solidFill>
                <a:latin typeface="Arial"/>
                <a:cs typeface="Arial"/>
              </a:rPr>
              <a:t>GIN </a:t>
            </a:r>
            <a:r>
              <a:rPr sz="1150" spc="-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XPOR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8392" y="1772751"/>
            <a:ext cx="1269191" cy="727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9144">
              <a:lnSpc>
                <a:spcPts val="1060"/>
              </a:lnSpc>
              <a:spcBef>
                <a:spcPts val="223"/>
              </a:spcBef>
            </a:pPr>
            <a:r>
              <a:rPr sz="1100" b="1" dirty="0" smtClean="0">
                <a:solidFill>
                  <a:srgbClr val="464450"/>
                </a:solidFill>
                <a:latin typeface="Times New Roman"/>
                <a:cs typeface="Times New Roman"/>
              </a:rPr>
              <a:t>.BEG</a:t>
            </a:r>
            <a:r>
              <a:rPr sz="1100" b="1" dirty="0" smtClean="0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sz="1100" b="1" dirty="0" smtClean="0">
                <a:solidFill>
                  <a:srgbClr val="464450"/>
                </a:solidFill>
                <a:latin typeface="Times New Roman"/>
                <a:cs typeface="Times New Roman"/>
              </a:rPr>
              <a:t>N </a:t>
            </a:r>
            <a:r>
              <a:rPr sz="1100" b="1" spc="-44" dirty="0" smtClean="0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sz="1100" b="1" spc="0" dirty="0" smtClean="0">
                <a:solidFill>
                  <a:srgbClr val="464450"/>
                </a:solidFill>
                <a:latin typeface="Times New Roman"/>
                <a:cs typeface="Times New Roman"/>
              </a:rPr>
              <a:t>EXPORT </a:t>
            </a:r>
            <a:r>
              <a:rPr sz="1100" b="1" spc="0" dirty="0" smtClean="0">
                <a:solidFill>
                  <a:srgbClr val="36323E"/>
                </a:solidFill>
                <a:latin typeface="Times New Roman"/>
                <a:cs typeface="Times New Roman"/>
              </a:rPr>
              <a:t>TE</a:t>
            </a:r>
            <a:r>
              <a:rPr sz="1100" b="1" spc="0" dirty="0" smtClean="0">
                <a:solidFill>
                  <a:srgbClr val="464450"/>
                </a:solidFill>
                <a:latin typeface="Times New Roman"/>
                <a:cs typeface="Times New Roman"/>
              </a:rPr>
              <a:t>NACITY</a:t>
            </a:r>
            <a:endParaRPr sz="1100" dirty="0">
              <a:latin typeface="Times New Roman"/>
              <a:cs typeface="Times New Roman"/>
            </a:endParaRPr>
          </a:p>
          <a:p>
            <a:pPr marL="17272" marR="242341">
              <a:lnSpc>
                <a:spcPts val="1207"/>
              </a:lnSpc>
              <a:spcBef>
                <a:spcPts val="12"/>
              </a:spcBef>
            </a:pPr>
            <a:r>
              <a:rPr sz="1050" b="1" dirty="0" smtClean="0">
                <a:solidFill>
                  <a:srgbClr val="464450"/>
                </a:solidFill>
                <a:latin typeface="Arial"/>
                <a:cs typeface="Arial"/>
              </a:rPr>
              <a:t>SL</a:t>
            </a:r>
            <a:r>
              <a:rPr sz="1050" b="1" dirty="0" smtClean="0">
                <a:solidFill>
                  <a:srgbClr val="36323E"/>
                </a:solidFill>
                <a:latin typeface="Arial"/>
                <a:cs typeface="Arial"/>
              </a:rPr>
              <a:t>EE</a:t>
            </a:r>
            <a:r>
              <a:rPr sz="1050" b="1" dirty="0" smtClean="0">
                <a:solidFill>
                  <a:srgbClr val="464450"/>
                </a:solidFill>
                <a:latin typeface="Arial"/>
                <a:cs typeface="Arial"/>
              </a:rPr>
              <a:t>P </a:t>
            </a:r>
            <a:endParaRPr sz="1050" dirty="0">
              <a:latin typeface="Arial"/>
              <a:cs typeface="Arial"/>
            </a:endParaRPr>
          </a:p>
          <a:p>
            <a:pPr marL="17272" marR="242341">
              <a:lnSpc>
                <a:spcPts val="1207"/>
              </a:lnSpc>
            </a:pPr>
            <a:r>
              <a:rPr sz="1050" b="1" dirty="0" smtClean="0">
                <a:solidFill>
                  <a:srgbClr val="464450"/>
                </a:solidFill>
                <a:latin typeface="Arial"/>
                <a:cs typeface="Arial"/>
              </a:rPr>
              <a:t>SPOO</a:t>
            </a:r>
            <a:r>
              <a:rPr sz="1050" b="1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050" b="1" dirty="0" smtClean="0">
                <a:solidFill>
                  <a:srgbClr val="464450"/>
                </a:solidFill>
                <a:latin typeface="Arial"/>
                <a:cs typeface="Arial"/>
              </a:rPr>
              <a:t>MODE </a:t>
            </a:r>
            <a:endParaRPr sz="1100" dirty="0">
              <a:latin typeface="Times New Roman"/>
              <a:cs typeface="Times New Roman"/>
            </a:endParaRPr>
          </a:p>
          <a:p>
            <a:pPr marL="17272" marR="242341">
              <a:lnSpc>
                <a:spcPts val="1264"/>
              </a:lnSpc>
            </a:pPr>
            <a:r>
              <a:rPr sz="1100" b="1" dirty="0" smtClean="0">
                <a:solidFill>
                  <a:srgbClr val="464450"/>
                </a:solidFill>
                <a:latin typeface="Times New Roman"/>
                <a:cs typeface="Times New Roman"/>
              </a:rPr>
              <a:t>NO</a:t>
            </a:r>
            <a:r>
              <a:rPr sz="1100" b="1" dirty="0" smtClean="0">
                <a:solidFill>
                  <a:srgbClr val="36323E"/>
                </a:solidFill>
                <a:latin typeface="Times New Roman"/>
                <a:cs typeface="Times New Roman"/>
              </a:rPr>
              <a:t>TI</a:t>
            </a:r>
            <a:r>
              <a:rPr sz="1100" b="1" dirty="0" smtClean="0">
                <a:solidFill>
                  <a:srgbClr val="464450"/>
                </a:solidFill>
                <a:latin typeface="Times New Roman"/>
                <a:cs typeface="Times New Roman"/>
              </a:rPr>
              <a:t>FY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1905" y="1780395"/>
            <a:ext cx="2854503" cy="72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2" marR="30667">
              <a:lnSpc>
                <a:spcPts val="1180"/>
              </a:lnSpc>
              <a:spcBef>
                <a:spcPts val="59"/>
              </a:spcBef>
            </a:pPr>
            <a:r>
              <a:rPr sz="1575" b="1" baseline="-2760" dirty="0" smtClean="0">
                <a:solidFill>
                  <a:srgbClr val="464450"/>
                </a:solidFill>
                <a:latin typeface="Arial"/>
                <a:cs typeface="Arial"/>
              </a:rPr>
              <a:t>rs</a:t>
            </a:r>
            <a:r>
              <a:rPr sz="1575" b="1" baseline="-2760" dirty="0" smtClean="0">
                <a:solidFill>
                  <a:srgbClr val="36323E"/>
                </a:solidFill>
                <a:latin typeface="Arial"/>
                <a:cs typeface="Arial"/>
              </a:rPr>
              <a:t>E</a:t>
            </a:r>
            <a:r>
              <a:rPr sz="1575" b="1" baseline="-2760" dirty="0" smtClean="0">
                <a:solidFill>
                  <a:srgbClr val="464450"/>
                </a:solidFill>
                <a:latin typeface="Arial"/>
                <a:cs typeface="Arial"/>
              </a:rPr>
              <a:t>SS</a:t>
            </a:r>
            <a:r>
              <a:rPr sz="1575" b="1" baseline="-2760" dirty="0" smtClean="0">
                <a:solidFill>
                  <a:srgbClr val="36323E"/>
                </a:solidFill>
                <a:latin typeface="Arial"/>
                <a:cs typeface="Arial"/>
              </a:rPr>
              <a:t>I</a:t>
            </a:r>
            <a:r>
              <a:rPr sz="1575" b="1" baseline="-2760" dirty="0" smtClean="0">
                <a:solidFill>
                  <a:srgbClr val="464450"/>
                </a:solidFill>
                <a:latin typeface="Arial"/>
                <a:cs typeface="Arial"/>
              </a:rPr>
              <a:t>ONS    </a:t>
            </a:r>
            <a:r>
              <a:rPr sz="1575" b="1" spc="39" baseline="-2760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464450"/>
                </a:solidFill>
                <a:latin typeface="Arial"/>
                <a:cs typeface="Arial"/>
              </a:rPr>
              <a:t>max</a:t>
            </a:r>
            <a:r>
              <a:rPr sz="1575" b="1" spc="85" baseline="-2760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36323E"/>
                </a:solidFill>
                <a:latin typeface="Arial"/>
                <a:cs typeface="Arial"/>
              </a:rPr>
              <a:t>[</a:t>
            </a:r>
            <a:r>
              <a:rPr sz="1575" b="1" spc="0" baseline="-2760" dirty="0" smtClean="0">
                <a:solidFill>
                  <a:srgbClr val="464450"/>
                </a:solidFill>
                <a:latin typeface="Arial"/>
                <a:cs typeface="Arial"/>
              </a:rPr>
              <a:t>min]</a:t>
            </a:r>
            <a:endParaRPr sz="1050">
              <a:latin typeface="Arial"/>
              <a:cs typeface="Arial"/>
            </a:endParaRPr>
          </a:p>
          <a:p>
            <a:pPr marL="17272" marR="30667">
              <a:lnSpc>
                <a:spcPts val="1080"/>
              </a:lnSpc>
            </a:pPr>
            <a:r>
              <a:rPr sz="1050" dirty="0" smtClean="0">
                <a:solidFill>
                  <a:srgbClr val="464450"/>
                </a:solidFill>
                <a:latin typeface="Arial"/>
                <a:cs typeface="Arial"/>
              </a:rPr>
              <a:t>hours</a:t>
            </a:r>
            <a:endParaRPr sz="1050">
              <a:latin typeface="Arial"/>
              <a:cs typeface="Arial"/>
            </a:endParaRPr>
          </a:p>
          <a:p>
            <a:pPr marL="17272" marR="30667">
              <a:lnSpc>
                <a:spcPts val="969"/>
              </a:lnSpc>
            </a:pPr>
            <a:r>
              <a:rPr sz="1575" b="1" baseline="-8282" dirty="0" smtClean="0">
                <a:solidFill>
                  <a:srgbClr val="464450"/>
                </a:solidFill>
                <a:latin typeface="Arial"/>
                <a:cs typeface="Arial"/>
              </a:rPr>
              <a:t>minutes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  <a:spcBef>
                <a:spcPts val="8"/>
              </a:spcBef>
            </a:pPr>
            <a:r>
              <a:rPr sz="1575" b="1" spc="0" baseline="-5521" dirty="0" smtClean="0">
                <a:solidFill>
                  <a:srgbClr val="464450"/>
                </a:solidFill>
                <a:latin typeface="Arial"/>
                <a:cs typeface="Arial"/>
              </a:rPr>
              <a:t>SPOO</a:t>
            </a:r>
            <a:r>
              <a:rPr sz="1575" b="1" spc="0" baseline="-5521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575" b="1" spc="-12" baseline="-5521" dirty="0" smtClean="0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sz="2100" b="1" spc="0" baseline="-4141" dirty="0" smtClean="0">
                <a:solidFill>
                  <a:srgbClr val="36323E"/>
                </a:solidFill>
                <a:latin typeface="Arial"/>
                <a:cs typeface="Arial"/>
              </a:rPr>
              <a:t>I   </a:t>
            </a:r>
            <a:r>
              <a:rPr sz="2100" b="1" spc="99" baseline="-4141" dirty="0" smtClean="0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Arial"/>
                <a:cs typeface="Arial"/>
              </a:rPr>
              <a:t>NOSPOOL   </a:t>
            </a:r>
            <a:r>
              <a:rPr sz="1575" b="1" spc="284" baseline="-5521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Arial"/>
                <a:cs typeface="Arial"/>
              </a:rPr>
              <a:t>NOSPOO</a:t>
            </a:r>
            <a:r>
              <a:rPr sz="1575" b="1" spc="0" baseline="-5521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575" b="1" spc="0" baseline="-5521" dirty="0" smtClean="0">
                <a:solidFill>
                  <a:srgbClr val="464450"/>
                </a:solidFill>
                <a:latin typeface="Arial"/>
                <a:cs typeface="Arial"/>
              </a:rPr>
              <a:t>ONLY</a:t>
            </a:r>
            <a:endParaRPr sz="1050">
              <a:latin typeface="Arial"/>
              <a:cs typeface="Arial"/>
            </a:endParaRPr>
          </a:p>
          <a:p>
            <a:pPr marL="12700" marR="30667">
              <a:lnSpc>
                <a:spcPts val="1300"/>
              </a:lnSpc>
              <a:spcBef>
                <a:spcPts val="8"/>
              </a:spcBef>
            </a:pP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O</a:t>
            </a:r>
            <a:r>
              <a:rPr sz="1650" b="1" spc="0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FF   </a:t>
            </a:r>
            <a:r>
              <a:rPr sz="1650" b="1" spc="187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 </a:t>
            </a:r>
            <a:r>
              <a:rPr sz="1575" b="1" spc="0" baseline="276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575" b="1" spc="0" baseline="2760" dirty="0" smtClean="0">
                <a:solidFill>
                  <a:srgbClr val="464450"/>
                </a:solidFill>
                <a:latin typeface="Arial"/>
                <a:cs typeface="Arial"/>
              </a:rPr>
              <a:t>OW </a:t>
            </a:r>
            <a:r>
              <a:rPr sz="1575" b="1" spc="64" baseline="2760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2100" b="1" spc="0" baseline="2070" dirty="0" smtClean="0">
                <a:solidFill>
                  <a:srgbClr val="36323E"/>
                </a:solidFill>
                <a:latin typeface="Arial"/>
                <a:cs typeface="Arial"/>
              </a:rPr>
              <a:t>I   </a:t>
            </a:r>
            <a:r>
              <a:rPr sz="2100" b="1" spc="22" baseline="2070" dirty="0" smtClean="0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MED</a:t>
            </a:r>
            <a:r>
              <a:rPr sz="1650" b="1" spc="0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UM     </a:t>
            </a:r>
            <a:r>
              <a:rPr sz="1650" b="1" spc="-84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H</a:t>
            </a:r>
            <a:r>
              <a:rPr sz="1650" b="1" spc="0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G</a:t>
            </a:r>
            <a:r>
              <a:rPr sz="1650" b="1" spc="0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H </a:t>
            </a:r>
            <a:r>
              <a:rPr sz="1650" b="1" spc="-29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..</a:t>
            </a:r>
            <a:r>
              <a:rPr sz="1650" b="1" spc="19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.</a:t>
            </a:r>
            <a:r>
              <a:rPr sz="1650" b="1" spc="0" baseline="2635" dirty="0" smtClean="0">
                <a:solidFill>
                  <a:srgbClr val="779DC8"/>
                </a:solidFill>
                <a:latin typeface="Times New Roman"/>
                <a:cs typeface="Times New Roman"/>
              </a:rPr>
              <a:t>,</a:t>
            </a:r>
            <a:r>
              <a:rPr sz="1650" b="1" spc="0" baseline="2635" dirty="0" smtClean="0">
                <a:solidFill>
                  <a:srgbClr val="36323E"/>
                </a:solidFill>
                <a:latin typeface="Times New Roman"/>
                <a:cs typeface="Times New Roman"/>
              </a:rPr>
              <a:t>]</a:t>
            </a:r>
            <a:r>
              <a:rPr sz="1650" b="1" spc="0" baseline="2635" dirty="0" smtClean="0">
                <a:solidFill>
                  <a:srgbClr val="464450"/>
                </a:solidFill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834" y="2624039"/>
            <a:ext cx="80036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Arial"/>
                <a:cs typeface="Arial"/>
              </a:rPr>
              <a:t>SESS</a:t>
            </a:r>
            <a:r>
              <a:rPr sz="1150" dirty="0" smtClean="0">
                <a:solidFill>
                  <a:srgbClr val="639CDB"/>
                </a:solidFill>
                <a:latin typeface="Arial"/>
                <a:cs typeface="Arial"/>
              </a:rPr>
              <a:t>I</a:t>
            </a:r>
            <a:r>
              <a:rPr sz="1150" dirty="0" smtClean="0">
                <a:solidFill>
                  <a:srgbClr val="628ACC"/>
                </a:solidFill>
                <a:latin typeface="Arial"/>
                <a:cs typeface="Arial"/>
              </a:rPr>
              <a:t>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5223" y="2870353"/>
            <a:ext cx="2897598" cy="39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150" dirty="0" smtClean="0">
                <a:solidFill>
                  <a:srgbClr val="5D5869"/>
                </a:solidFill>
                <a:latin typeface="Arial"/>
                <a:cs typeface="Arial"/>
              </a:rPr>
              <a:t>Maximu</a:t>
            </a:r>
            <a:r>
              <a:rPr sz="1150" spc="69" dirty="0" smtClean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..</a:t>
            </a:r>
            <a:r>
              <a:rPr sz="1150" spc="129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and </a:t>
            </a:r>
            <a:r>
              <a:rPr sz="1150" spc="-9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optionall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, </a:t>
            </a:r>
            <a:r>
              <a:rPr sz="1200" spc="-1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minimum</a:t>
            </a:r>
            <a:endParaRPr sz="1150">
              <a:latin typeface="Arial"/>
              <a:cs typeface="Arial"/>
            </a:endParaRPr>
          </a:p>
          <a:p>
            <a:pPr marL="12700" marR="23622">
              <a:lnSpc>
                <a:spcPct val="95825"/>
              </a:lnSpc>
              <a:spcBef>
                <a:spcPts val="272"/>
              </a:spcBef>
            </a:pPr>
            <a:r>
              <a:rPr sz="1150" dirty="0" smtClean="0">
                <a:solidFill>
                  <a:srgbClr val="36323E"/>
                </a:solidFill>
                <a:latin typeface="Arial"/>
                <a:cs typeface="Arial"/>
              </a:rPr>
              <a:t>F</a:t>
            </a:r>
            <a:r>
              <a:rPr sz="1150" dirty="0" smtClean="0">
                <a:solidFill>
                  <a:srgbClr val="5D5869"/>
                </a:solidFill>
                <a:latin typeface="Arial"/>
                <a:cs typeface="Arial"/>
              </a:rPr>
              <a:t>ast</a:t>
            </a:r>
            <a:r>
              <a:rPr sz="1150" spc="-15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xport.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0098" y="2870353"/>
            <a:ext cx="493475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number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of</a:t>
            </a:r>
            <a:r>
              <a:rPr sz="1150" spc="-2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sessions</a:t>
            </a:r>
            <a:r>
              <a:rPr sz="1150" spc="10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the </a:t>
            </a:r>
            <a:r>
              <a:rPr sz="1150" spc="-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utility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ma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sz="1150" spc="183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use</a:t>
            </a:r>
            <a:r>
              <a:rPr sz="1150" spc="3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Arial"/>
                <a:cs typeface="Arial"/>
              </a:rPr>
              <a:t>-</a:t>
            </a:r>
            <a:r>
              <a:rPr sz="1150" spc="122" dirty="0" smtClean="0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de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aults</a:t>
            </a:r>
            <a:r>
              <a:rPr sz="1150" spc="12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sz="1150" spc="-26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4</a:t>
            </a:r>
            <a:r>
              <a:rPr sz="1150" spc="17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or</a:t>
            </a:r>
            <a:r>
              <a:rPr sz="1150" spc="122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UNIX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307" y="2875499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307" y="3314411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934" y="3314411"/>
            <a:ext cx="774336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Th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150" spc="92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sz="1150" spc="59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H </a:t>
            </a:r>
            <a:r>
              <a:rPr sz="1150" spc="41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log</a:t>
            </a:r>
            <a:r>
              <a:rPr sz="1150" spc="12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on</a:t>
            </a:r>
            <a:r>
              <a:rPr sz="1150" spc="-7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sz="1150" spc="8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additiona</a:t>
            </a:r>
            <a:r>
              <a:rPr sz="115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150" spc="129" dirty="0" smtClean="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SQ[</a:t>
            </a:r>
            <a:r>
              <a:rPr sz="1150" spc="0" dirty="0" smtClean="0">
                <a:solidFill>
                  <a:srgbClr val="2F506E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ses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s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ions:</a:t>
            </a:r>
            <a:r>
              <a:rPr sz="1150" spc="12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one</a:t>
            </a:r>
            <a:r>
              <a:rPr sz="1150" spc="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for</a:t>
            </a:r>
            <a:r>
              <a:rPr sz="1150" spc="2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150" spc="17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Restart</a:t>
            </a:r>
            <a:r>
              <a:rPr sz="1150" spc="0" dirty="0" smtClean="0">
                <a:solidFill>
                  <a:srgbClr val="87C5EC"/>
                </a:solidFill>
                <a:latin typeface="Arial"/>
                <a:cs typeface="Arial"/>
              </a:rPr>
              <a:t>·</a:t>
            </a:r>
            <a:r>
              <a:rPr sz="1150" spc="129" dirty="0" smtClean="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og</a:t>
            </a:r>
            <a:r>
              <a:rPr sz="1150" spc="12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and </a:t>
            </a:r>
            <a:r>
              <a:rPr sz="1150" spc="-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n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e </a:t>
            </a:r>
            <a:r>
              <a:rPr sz="1150" spc="13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for</a:t>
            </a:r>
            <a:r>
              <a:rPr sz="1150" spc="12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150" spc="43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l.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6E6C7B"/>
                </a:solidFill>
                <a:latin typeface="Arial"/>
                <a:cs typeface="Arial"/>
              </a:rPr>
              <a:t>C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834" y="3561299"/>
            <a:ext cx="821098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Arial"/>
                <a:cs typeface="Arial"/>
              </a:rPr>
              <a:t>TENACITY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5223" y="3773136"/>
            <a:ext cx="6994152" cy="19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hours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ast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xport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II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try</a:t>
            </a:r>
            <a:r>
              <a:rPr sz="1200" spc="-3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to</a:t>
            </a:r>
            <a:r>
              <a:rPr sz="1200" spc="1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464450"/>
                </a:solidFill>
                <a:latin typeface="Times New Roman"/>
                <a:cs typeface="Times New Roman"/>
              </a:rPr>
              <a:t>e</a:t>
            </a:r>
            <a:r>
              <a:rPr sz="1350" spc="0" dirty="0" smtClean="0">
                <a:solidFill>
                  <a:srgbClr val="5D5869"/>
                </a:solidFill>
                <a:latin typeface="Times New Roman"/>
                <a:cs typeface="Times New Roman"/>
              </a:rPr>
              <a:t>stabl</a:t>
            </a:r>
            <a:r>
              <a:rPr sz="1350" spc="0" dirty="0" smtClean="0">
                <a:solidFill>
                  <a:srgbClr val="6E6C7B"/>
                </a:solidFill>
                <a:latin typeface="Times New Roman"/>
                <a:cs typeface="Times New Roman"/>
              </a:rPr>
              <a:t>i</a:t>
            </a:r>
            <a:r>
              <a:rPr sz="1350" spc="0" dirty="0" smtClean="0">
                <a:solidFill>
                  <a:srgbClr val="5D5869"/>
                </a:solidFill>
                <a:latin typeface="Times New Roman"/>
                <a:cs typeface="Times New Roman"/>
              </a:rPr>
              <a:t>sh</a:t>
            </a:r>
            <a:r>
              <a:rPr sz="1350" spc="114" dirty="0" smtClean="0">
                <a:solidFill>
                  <a:srgbClr val="5D5869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Arial"/>
                <a:cs typeface="Arial"/>
              </a:rPr>
              <a:t>connection</a:t>
            </a:r>
            <a:r>
              <a:rPr sz="1150" spc="193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to</a:t>
            </a:r>
            <a:r>
              <a:rPr sz="1200" spc="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200" spc="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s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ystem; </a:t>
            </a:r>
            <a:r>
              <a:rPr sz="1200" spc="-1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fault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is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Arial"/>
                <a:cs typeface="Arial"/>
              </a:rPr>
              <a:t>4.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834" y="3787613"/>
            <a:ext cx="494126" cy="633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138" marR="162454" algn="ctr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70"/>
              </a:spcBef>
            </a:pPr>
            <a:r>
              <a:rPr sz="1200" dirty="0" smtClean="0">
                <a:solidFill>
                  <a:srgbClr val="628ACC"/>
                </a:solidFill>
                <a:latin typeface="Arial"/>
                <a:cs typeface="Arial"/>
              </a:rPr>
              <a:t>SLEE</a:t>
            </a:r>
            <a:r>
              <a:rPr sz="1200" dirty="0" smtClean="0">
                <a:solidFill>
                  <a:srgbClr val="779DC8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marL="208138" marR="162454" algn="ctr">
              <a:lnSpc>
                <a:spcPct val="95825"/>
              </a:lnSpc>
              <a:spcBef>
                <a:spcPts val="204"/>
              </a:spcBef>
            </a:pPr>
            <a:r>
              <a:rPr sz="120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223" y="4244813"/>
            <a:ext cx="653406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minut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that </a:t>
            </a:r>
            <a:r>
              <a:rPr sz="1200" spc="-1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as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xport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il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l</a:t>
            </a:r>
            <a:r>
              <a:rPr sz="1200" spc="114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it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bet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een </a:t>
            </a:r>
            <a:r>
              <a:rPr sz="1200" spc="-1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ogon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at</a:t>
            </a:r>
            <a:r>
              <a:rPr sz="1200" spc="-4" dirty="0" smtClean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mpts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,</a:t>
            </a:r>
            <a:r>
              <a:rPr sz="1200" spc="114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defau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 </a:t>
            </a:r>
            <a:r>
              <a:rPr sz="1200" spc="-144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is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6.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978" y="4500845"/>
            <a:ext cx="61977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628ACC"/>
                </a:solidFill>
                <a:latin typeface="Arial"/>
                <a:cs typeface="Arial"/>
              </a:rPr>
              <a:t>NOT</a:t>
            </a:r>
            <a:r>
              <a:rPr sz="1200" spc="0" dirty="0" smtClean="0">
                <a:solidFill>
                  <a:srgbClr val="639CDB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628ACC"/>
                </a:solidFill>
                <a:latin typeface="Arial"/>
                <a:cs typeface="Arial"/>
              </a:rPr>
              <a:t>FY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307" y="4745447"/>
            <a:ext cx="123534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34" y="4745447"/>
            <a:ext cx="6810632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9" marR="22669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Arial"/>
                <a:cs typeface="Arial"/>
              </a:rPr>
              <a:t>Pa</a:t>
            </a: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ramet</a:t>
            </a:r>
            <a:r>
              <a:rPr sz="120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for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sp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cifying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the</a:t>
            </a:r>
            <a:r>
              <a:rPr sz="1200" spc="137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notify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user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exi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114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option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The </a:t>
            </a:r>
            <a:r>
              <a:rPr sz="1200" spc="3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f'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xpo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rt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manua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sped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fi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es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n </a:t>
            </a:r>
            <a:r>
              <a:rPr sz="1200" spc="-12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de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hkh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v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en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ar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114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associated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it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 </a:t>
            </a:r>
            <a:r>
              <a:rPr sz="1200" spc="-12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ach </a:t>
            </a:r>
            <a:r>
              <a:rPr sz="1200" spc="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v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sz="1200" spc="-100" dirty="0" smtClean="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1680" y="5018194"/>
            <a:ext cx="112338" cy="452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35"/>
              </a:lnSpc>
              <a:spcBef>
                <a:spcPts val="176"/>
              </a:spcBef>
            </a:pPr>
            <a:r>
              <a:rPr sz="3350" spc="0" dirty="0" smtClean="0">
                <a:solidFill>
                  <a:srgbClr val="2F506E"/>
                </a:solidFill>
                <a:latin typeface="Arial"/>
                <a:cs typeface="Arial"/>
              </a:rPr>
              <a:t>I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7451" y="5243567"/>
            <a:ext cx="1117701" cy="173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150" dirty="0" smtClean="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sz="1150" spc="-139" dirty="0" smtClean="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Arial"/>
                <a:cs typeface="Arial"/>
              </a:rPr>
              <a:t>END </a:t>
            </a:r>
            <a:r>
              <a:rPr sz="1150" spc="-134" dirty="0" smtClean="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Arial"/>
                <a:cs typeface="Arial"/>
              </a:rPr>
              <a:t>EXPORT;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307" y="5563835"/>
            <a:ext cx="123533" cy="41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sz="1200" dirty="0" smtClean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79" y="5563835"/>
            <a:ext cx="5258408" cy="41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Arial"/>
                <a:cs typeface="Arial"/>
              </a:rPr>
              <a:t>De</a:t>
            </a: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lirnl</a:t>
            </a:r>
            <a:r>
              <a:rPr sz="120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se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r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commands</a:t>
            </a:r>
            <a:r>
              <a:rPr sz="1200" spc="115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th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sz="1200" spc="11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fine </a:t>
            </a:r>
            <a:r>
              <a:rPr sz="1200" spc="-14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a </a:t>
            </a:r>
            <a:r>
              <a:rPr sz="1200" spc="1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singl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 </a:t>
            </a:r>
            <a:r>
              <a:rPr sz="1200" spc="240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XPOR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44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c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tion.</a:t>
            </a:r>
            <a:endParaRPr sz="1200">
              <a:latin typeface="Arial"/>
              <a:cs typeface="Arial"/>
            </a:endParaRPr>
          </a:p>
          <a:p>
            <a:pPr marL="12700" marR="22669">
              <a:lnSpc>
                <a:spcPct val="95825"/>
              </a:lnSpc>
              <a:spcBef>
                <a:spcPts val="379"/>
              </a:spcBef>
            </a:pP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Caus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233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200" spc="130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5D5869"/>
                </a:solidFill>
                <a:latin typeface="Arial"/>
                <a:cs typeface="Arial"/>
              </a:rPr>
              <a:t>utilitv</a:t>
            </a:r>
            <a:r>
              <a:rPr sz="1250" spc="104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to</a:t>
            </a:r>
            <a:r>
              <a:rPr sz="1200" spc="5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send </a:t>
            </a:r>
            <a:r>
              <a:rPr sz="1200" spc="3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200" spc="58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IE  </a:t>
            </a:r>
            <a:r>
              <a:rPr sz="1200" spc="37" dirty="0" smtClean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.E</a:t>
            </a:r>
            <a:r>
              <a:rPr sz="1200" spc="0" dirty="0" smtClean="0">
                <a:solidFill>
                  <a:srgbClr val="E2AE6D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CT(s</a:t>
            </a:r>
            <a:r>
              <a:rPr sz="1200" spc="0" dirty="0" smtClean="0">
                <a:solidFill>
                  <a:srgbClr val="6E6C7B"/>
                </a:solidFill>
                <a:latin typeface="Arial"/>
                <a:cs typeface="Arial"/>
              </a:rPr>
              <a:t>)</a:t>
            </a:r>
            <a:r>
              <a:rPr sz="1200" spc="119" dirty="0" smtClean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to</a:t>
            </a:r>
            <a:r>
              <a:rPr sz="1200" spc="5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he</a:t>
            </a:r>
            <a:r>
              <a:rPr sz="1200" spc="-11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Teradata </a:t>
            </a:r>
            <a:r>
              <a:rPr sz="1200" spc="-69" dirty="0" smtClean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Arial"/>
                <a:cs typeface="Arial"/>
              </a:rPr>
              <a:t>tabase.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4498E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5629C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ULT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4498E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5629C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956966" y="5541264"/>
            <a:ext cx="7391206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6966" y="5191506"/>
            <a:ext cx="6506456" cy="16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56966" y="4850892"/>
            <a:ext cx="705742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56966" y="4325112"/>
            <a:ext cx="7105434" cy="342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6966" y="3797046"/>
            <a:ext cx="6449302" cy="352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961" y="5548121"/>
            <a:ext cx="875605" cy="123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817" y="5200649"/>
            <a:ext cx="875605" cy="1211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961" y="4860035"/>
            <a:ext cx="713286" cy="123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961" y="4334255"/>
            <a:ext cx="953335" cy="121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826" y="3806189"/>
            <a:ext cx="493813" cy="121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9333" y="3072383"/>
            <a:ext cx="612695" cy="1645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9333" y="2029967"/>
            <a:ext cx="4352878" cy="9418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1640" y="3072383"/>
            <a:ext cx="923615" cy="164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1640" y="2560319"/>
            <a:ext cx="923615" cy="4114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1640" y="2295143"/>
            <a:ext cx="969338" cy="1645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1640" y="2029967"/>
            <a:ext cx="630984" cy="1645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537" y="1508759"/>
            <a:ext cx="8522863" cy="2066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07532" y="1517903"/>
            <a:ext cx="64012" cy="20482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077" y="1289303"/>
            <a:ext cx="9144703" cy="4828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7003" y="6462521"/>
            <a:ext cx="989914" cy="2697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42184" y="444262"/>
            <a:ext cx="6433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7871" y="444262"/>
            <a:ext cx="5753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34" dirty="0" smtClean="0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3568" y="444262"/>
            <a:ext cx="939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.BEG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8557" y="444262"/>
            <a:ext cx="11088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4574" y="444262"/>
            <a:ext cx="516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825" y="444262"/>
            <a:ext cx="67032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.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5343" y="444262"/>
            <a:ext cx="110756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sz="2000" b="1" spc="-9" dirty="0" smtClean="0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sz="2000" b="1" spc="0" dirty="0" smtClean="0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8838" y="3775718"/>
            <a:ext cx="6489771" cy="374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If</a:t>
            </a:r>
            <a:r>
              <a:rPr sz="1250" spc="27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RECORD</a:t>
            </a:r>
            <a:r>
              <a:rPr sz="1250" spc="0" dirty="0" smtClean="0">
                <a:solidFill>
                  <a:srgbClr val="4F565D"/>
                </a:solidFill>
                <a:latin typeface="Times New Roman"/>
                <a:cs typeface="Times New Roman"/>
              </a:rPr>
              <a:t>,</a:t>
            </a:r>
            <a:r>
              <a:rPr sz="1250" spc="138" dirty="0" smtClean="0">
                <a:solidFill>
                  <a:srgbClr val="4F565D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ndlicat</a:t>
            </a:r>
            <a:r>
              <a:rPr sz="375" spc="0" baseline="34785" dirty="0" smtClean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or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lbyt</a:t>
            </a:r>
            <a:r>
              <a:rPr sz="375" spc="0" baseline="34785" dirty="0" smtClean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es</a:t>
            </a:r>
            <a:r>
              <a:rPr sz="1200" spc="0" dirty="0" smtClean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fo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 </a:t>
            </a:r>
            <a:r>
              <a:rPr sz="1200" spc="5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1CFF1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E5B274"/>
                </a:solidFill>
                <a:latin typeface="Arial"/>
                <a:cs typeface="Arial"/>
              </a:rPr>
              <a:t>·. </a:t>
            </a:r>
            <a:r>
              <a:rPr sz="700" spc="25" dirty="0" smtClean="0">
                <a:solidFill>
                  <a:srgbClr val="E5B274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ULLs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re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not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mcluded</a:t>
            </a:r>
            <a:r>
              <a:rPr sz="1200" spc="13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ln</a:t>
            </a:r>
            <a:r>
              <a:rPr sz="1250" spc="139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exported</a:t>
            </a:r>
            <a:r>
              <a:rPr sz="1200" spc="7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da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ta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 marR="24193">
              <a:lnSpc>
                <a:spcPct val="95825"/>
              </a:lnSpc>
            </a:pP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If</a:t>
            </a:r>
            <a:r>
              <a:rPr sz="1250" spc="-47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INDICATOR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,</a:t>
            </a:r>
            <a:r>
              <a:rPr sz="1200" spc="114" dirty="0" smtClean="0">
                <a:solidFill>
                  <a:srgbClr val="4F565D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ind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-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ca</a:t>
            </a:r>
            <a:r>
              <a:rPr sz="1200" spc="0" dirty="0" smtClean="0">
                <a:solidFill>
                  <a:srgbClr val="89BDDE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tor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bytes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CCA36C"/>
                </a:solidFill>
                <a:latin typeface="Arial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for</a:t>
            </a:r>
            <a:r>
              <a:rPr sz="1200" spc="11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NU </a:t>
            </a:r>
            <a:r>
              <a:rPr sz="1200" spc="295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Ls</a:t>
            </a:r>
            <a:r>
              <a:rPr sz="1250" spc="78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are</a:t>
            </a:r>
            <a:r>
              <a:rPr sz="1200" spc="273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ncl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uded </a:t>
            </a:r>
            <a:r>
              <a:rPr sz="1200" spc="-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ln </a:t>
            </a:r>
            <a:r>
              <a:rPr sz="1150" spc="46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exipo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rted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dat</a:t>
            </a:r>
            <a:r>
              <a:rPr sz="1250" spc="-4" dirty="0" smtClean="0">
                <a:solidFill>
                  <a:srgbClr val="424048"/>
                </a:solidFill>
                <a:latin typeface="Times New Roman"/>
                <a:cs typeface="Times New Roman"/>
              </a:rPr>
              <a:t>a</a:t>
            </a:r>
            <a:r>
              <a:rPr sz="1250" spc="0" dirty="0" smtClean="0">
                <a:solidFill>
                  <a:srgbClr val="4F565D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699" y="3785327"/>
            <a:ext cx="532878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34" y="4313393"/>
            <a:ext cx="99240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BLOCKSIZE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8838" y="4311107"/>
            <a:ext cx="7144390" cy="35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24048"/>
                </a:solidFill>
                <a:latin typeface="Arial"/>
                <a:cs typeface="Arial"/>
              </a:rPr>
              <a:t>Defines</a:t>
            </a:r>
            <a:r>
              <a:rPr sz="1200" dirty="0" smtClean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sz="1200" spc="-25" dirty="0" smtClean="0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the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ax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miu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 </a:t>
            </a:r>
            <a:r>
              <a:rPr sz="1200" spc="-14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block</a:t>
            </a:r>
            <a:r>
              <a:rPr sz="1200" spc="-120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size</a:t>
            </a:r>
            <a:r>
              <a:rPr sz="1200" spc="-202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sz="1150" spc="190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used </a:t>
            </a:r>
            <a:r>
              <a:rPr sz="1200" spc="256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in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119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retulining </a:t>
            </a:r>
            <a:r>
              <a:rPr sz="1200" spc="-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exported</a:t>
            </a:r>
            <a:r>
              <a:rPr sz="1200" spc="31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data.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  </a:t>
            </a:r>
            <a:r>
              <a:rPr sz="1200" spc="-9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Def.au</a:t>
            </a:r>
            <a:r>
              <a:rPr sz="1200" spc="23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It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(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 marR="22669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424048"/>
                </a:solidFill>
                <a:latin typeface="Arial"/>
                <a:cs typeface="Arial"/>
              </a:rPr>
              <a:t>max:i'mum) </a:t>
            </a:r>
            <a:r>
              <a:rPr sz="1200" spc="-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sz="1200" spc="0" dirty="0" smtClean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63.,5 </a:t>
            </a:r>
            <a:r>
              <a:rPr sz="1150" spc="-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KB.</a:t>
            </a:r>
            <a:r>
              <a:rPr sz="115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8838" y="4830940"/>
            <a:ext cx="7097969" cy="18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00" dirty="0" smtClean="0">
                <a:solidFill>
                  <a:srgbClr val="424048"/>
                </a:solidFill>
                <a:latin typeface="Arial"/>
                <a:cs typeface="Arial"/>
              </a:rPr>
              <a:t>Record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format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375" spc="0" baseline="46380" dirty="0" smtClean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of</a:t>
            </a:r>
            <a:r>
              <a:rPr sz="1200" spc="-2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export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fil</a:t>
            </a:r>
            <a:r>
              <a:rPr sz="375" spc="0" baseline="46380" dirty="0" smtClean="0">
                <a:solidFill>
                  <a:srgbClr val="CCA36C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on </a:t>
            </a:r>
            <a:r>
              <a:rPr sz="1200" spc="81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netw</a:t>
            </a:r>
            <a:r>
              <a:rPr sz="1200" spc="0" dirty="0" smtClean="0">
                <a:solidFill>
                  <a:srgbClr val="6EA7D0"/>
                </a:solidFill>
                <a:latin typeface="Arial"/>
                <a:cs typeface="Arial"/>
              </a:rPr>
              <a:t>·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sz="1200" spc="0" dirty="0" smtClean="0">
                <a:solidFill>
                  <a:srgbClr val="CCA36C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rk-att</a:t>
            </a:r>
            <a:r>
              <a:rPr sz="1200" spc="-4" dirty="0" smtClean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ched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UNIX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and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W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ndows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E5B274"/>
                </a:solidFill>
                <a:latin typeface="Arial"/>
                <a:cs typeface="Arial"/>
              </a:rPr>
              <a:t>I</a:t>
            </a:r>
            <a:r>
              <a:rPr sz="1250" spc="0" dirty="0" smtClean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sz="1250" spc="10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sz="1200" spc="-4" dirty="0" smtClean="0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orms</a:t>
            </a:r>
            <a:r>
              <a:rPr sz="1200" spc="0" dirty="0" smtClean="0">
                <a:solidFill>
                  <a:srgbClr val="C1B296"/>
                </a:solidFill>
                <a:latin typeface="Arial"/>
                <a:cs typeface="Arial"/>
              </a:rPr>
              <a:t>,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834" y="4841459"/>
            <a:ext cx="75235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838" y="5161518"/>
            <a:ext cx="6547811" cy="19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sz="1150" dirty="0" smtClean="0">
                <a:solidFill>
                  <a:srgbClr val="424048"/>
                </a:solidFill>
                <a:latin typeface="Arial"/>
                <a:cs typeface="Arial"/>
              </a:rPr>
              <a:t>Defines</a:t>
            </a:r>
            <a:r>
              <a:rPr sz="1150" dirty="0" smtClean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sz="1150" spc="-14" dirty="0" smtClean="0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the</a:t>
            </a:r>
            <a:r>
              <a:rPr sz="115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150" spc="59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axi</a:t>
            </a:r>
            <a:r>
              <a:rPr sz="1150" spc="0" dirty="0" smtClean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miu</a:t>
            </a:r>
            <a:r>
              <a:rPr sz="1150" spc="0" dirty="0" smtClean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Arial"/>
                <a:cs typeface="Arial"/>
              </a:rPr>
              <a:t>1 </a:t>
            </a:r>
            <a:r>
              <a:rPr sz="1150" spc="-11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number</a:t>
            </a:r>
            <a:r>
              <a:rPr sz="1150" spc="70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of</a:t>
            </a:r>
            <a:r>
              <a:rPr sz="1250" spc="-27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records</a:t>
            </a:r>
            <a:r>
              <a:rPr sz="1150" spc="-70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sz="1150" spc="165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lbe</a:t>
            </a:r>
            <a:r>
              <a:rPr sz="1150" spc="5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Wli</a:t>
            </a:r>
            <a:r>
              <a:rPr sz="1150" spc="0" dirty="0" smtClean="0">
                <a:solidFill>
                  <a:srgbClr val="4F565D"/>
                </a:solidFill>
                <a:latin typeface="Arial"/>
                <a:cs typeface="Arial"/>
              </a:rPr>
              <a:t>-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tt</a:t>
            </a:r>
            <a:r>
              <a:rPr sz="1150" spc="-4" dirty="0" smtClean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sz="1150" spc="12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sz="1150" spc="252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91CFF1"/>
                </a:solidFill>
                <a:latin typeface="Arial"/>
                <a:cs typeface="Arial"/>
              </a:rPr>
              <a:t>,   </a:t>
            </a:r>
            <a:r>
              <a:rPr sz="1150" spc="51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he</a:t>
            </a:r>
            <a:r>
              <a:rPr sz="1150" spc="-20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output</a:t>
            </a:r>
            <a:r>
              <a:rPr sz="1150" spc="5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host</a:t>
            </a:r>
            <a:r>
              <a:rPr sz="1150" spc="-118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30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fi'</a:t>
            </a:r>
            <a:r>
              <a:rPr sz="1300" spc="-8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Arial"/>
                <a:cs typeface="Arial"/>
              </a:rPr>
              <a:t>e,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89" y="5179787"/>
            <a:ext cx="914905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OU</a:t>
            </a:r>
            <a:r>
              <a:rPr sz="1200" dirty="0" smtClean="0">
                <a:solidFill>
                  <a:srgbClr val="0F07A0"/>
                </a:solidFill>
                <a:latin typeface="Arial"/>
                <a:cs typeface="Arial"/>
              </a:rPr>
              <a:t>T</a:t>
            </a: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0F07A0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838" y="5508452"/>
            <a:ext cx="7421074" cy="37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145"/>
              </a:spcBef>
            </a:pPr>
            <a:r>
              <a:rPr sz="1200" dirty="0" smtClean="0">
                <a:solidFill>
                  <a:srgbClr val="424048"/>
                </a:solidFill>
                <a:latin typeface="Arial"/>
                <a:cs typeface="Arial"/>
              </a:rPr>
              <a:t>Fast </a:t>
            </a:r>
            <a:r>
              <a:rPr sz="1200" spc="1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xport</a:t>
            </a:r>
            <a:r>
              <a:rPr sz="1200" spc="-51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gene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ra</a:t>
            </a:r>
            <a:r>
              <a:rPr sz="1200" spc="0" dirty="0" smtClean="0">
                <a:solidFill>
                  <a:srgbClr val="89BDDE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tes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 </a:t>
            </a:r>
            <a:r>
              <a:rPr sz="1200" spc="138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500" spc="0" dirty="0" smtClean="0">
                <a:solidFill>
                  <a:srgbClr val="91CFF1"/>
                </a:solidFill>
                <a:latin typeface="Times New Roman"/>
                <a:cs typeface="Times New Roman"/>
              </a:rPr>
              <a:t>1</a:t>
            </a:r>
            <a:r>
              <a:rPr sz="500" spc="0" dirty="0" smtClean="0">
                <a:solidFill>
                  <a:srgbClr val="E5B274"/>
                </a:solidFill>
                <a:latin typeface="Times New Roman"/>
                <a:cs typeface="Times New Roman"/>
              </a:rPr>
              <a:t>1  </a:t>
            </a:r>
            <a:r>
              <a:rPr sz="500" spc="-34" dirty="0" smtClean="0">
                <a:solidFill>
                  <a:srgbClr val="E5B274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424048"/>
                </a:solidFill>
                <a:latin typeface="Times New Roman"/>
                <a:cs typeface="Times New Roman"/>
              </a:rPr>
              <a:t>JUI</a:t>
            </a:r>
            <a:r>
              <a:rPr sz="1350" spc="75" dirty="0" smtClean="0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200" spc="0" dirty="0" smtClean="0">
                <a:solidFill>
                  <a:srgbClr val="4F565D"/>
                </a:solidFill>
                <a:latin typeface="Arial"/>
                <a:cs typeface="Arial"/>
              </a:rPr>
              <a:t>_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scrlpt</a:t>
            </a:r>
            <a:r>
              <a:rPr sz="1200" spc="4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that</a:t>
            </a:r>
            <a:r>
              <a:rPr sz="1200" spc="-2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can</a:t>
            </a:r>
            <a:r>
              <a:rPr sz="1200" spc="61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used </a:t>
            </a:r>
            <a:r>
              <a:rPr sz="1200" spc="88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ater</a:t>
            </a:r>
            <a:r>
              <a:rPr sz="1200" spc="-9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sz="1200" spc="38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exported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data back</a:t>
            </a:r>
            <a:r>
              <a:rPr sz="1200" spc="57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into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sz="1200" spc="108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Teradata</a:t>
            </a:r>
            <a:r>
              <a:rPr sz="1200" spc="114" dirty="0" smtClean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syst</a:t>
            </a:r>
            <a:r>
              <a:rPr sz="225" spc="0" baseline="57975" dirty="0" smtClean="0">
                <a:solidFill>
                  <a:srgbClr val="CCA36C"/>
                </a:solidFill>
                <a:latin typeface="Times New Roman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sz="1200" spc="0" dirty="0" smtClean="0">
                <a:solidFill>
                  <a:srgbClr val="E5B274"/>
                </a:solidFill>
                <a:latin typeface="Arial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34" y="5529545"/>
            <a:ext cx="91467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M</a:t>
            </a:r>
            <a:r>
              <a:rPr sz="1200" dirty="0" smtClean="0">
                <a:solidFill>
                  <a:srgbClr val="0F07A0"/>
                </a:solidFill>
                <a:latin typeface="Arial"/>
                <a:cs typeface="Arial"/>
              </a:rPr>
              <a:t>L</a:t>
            </a: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SCR</a:t>
            </a:r>
            <a:r>
              <a:rPr sz="1200" dirty="0" smtClean="0">
                <a:solidFill>
                  <a:srgbClr val="0F07A0"/>
                </a:solidFill>
                <a:latin typeface="Arial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0F07A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sz="1700" dirty="0" smtClean="0">
                <a:solidFill>
                  <a:srgbClr val="0A4D91"/>
                </a:solidFill>
                <a:latin typeface="Times New Roman"/>
                <a:cs typeface="Times New Roman"/>
              </a:rPr>
              <a:t>Cap</a:t>
            </a:r>
            <a:r>
              <a:rPr sz="1700" dirty="0" smtClean="0">
                <a:solidFill>
                  <a:srgbClr val="0398C9"/>
                </a:solidFill>
                <a:latin typeface="Times New Roman"/>
                <a:cs typeface="Times New Roman"/>
              </a:rPr>
              <a:t>gemmi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sz="400" dirty="0" smtClean="0">
                <a:solidFill>
                  <a:srgbClr val="28629D"/>
                </a:solidFill>
                <a:latin typeface="Arial"/>
                <a:cs typeface="Arial"/>
              </a:rPr>
              <a:t>CON</a:t>
            </a:r>
            <a:r>
              <a:rPr sz="400" spc="50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5 </a:t>
            </a:r>
            <a:r>
              <a:rPr sz="400" spc="1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UL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T</a:t>
            </a:r>
            <a:r>
              <a:rPr sz="400" spc="50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I    </a:t>
            </a:r>
            <a:r>
              <a:rPr sz="400" spc="4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NG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TECH </a:t>
            </a:r>
            <a:r>
              <a:rPr sz="400" spc="2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NOL</a:t>
            </a:r>
            <a:r>
              <a:rPr sz="400" spc="34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O </a:t>
            </a:r>
            <a:r>
              <a:rPr sz="400" spc="2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sz="400" spc="6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Y</a:t>
            </a:r>
            <a:r>
              <a:rPr sz="400" spc="0" dirty="0" smtClean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sz="400" spc="50" dirty="0" smtClean="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sz="400" spc="43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UT</a:t>
            </a:r>
            <a:r>
              <a:rPr sz="400" spc="34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sz="400" spc="65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sz="400" spc="61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UR</a:t>
            </a:r>
            <a:r>
              <a:rPr sz="400" spc="50" dirty="0" smtClean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sz="400" spc="0" dirty="0" smtClean="0">
                <a:solidFill>
                  <a:srgbClr val="0A4D91"/>
                </a:solidFill>
                <a:latin typeface="Arial"/>
                <a:cs typeface="Arial"/>
              </a:rPr>
              <a:t>I </a:t>
            </a:r>
            <a:r>
              <a:rPr sz="400" spc="-39" dirty="0" smtClean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28629D"/>
                </a:solidFill>
                <a:latin typeface="Arial"/>
                <a:cs typeface="Arial"/>
              </a:rPr>
              <a:t>NG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re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sz="700" spc="-9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sz="700" spc="-1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sz="700" spc="8" dirty="0" smtClean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sz="700" spc="-4" dirty="0" smtClean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2015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d        </a:t>
            </a:r>
            <a:r>
              <a:rPr sz="700" spc="54" dirty="0" smtClean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0909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3031</Words>
  <Application>Microsoft Office PowerPoint</Application>
  <PresentationFormat>A4 Paper (210x297 mm)</PresentationFormat>
  <Paragraphs>791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Sankar, Hari Shankar</cp:lastModifiedBy>
  <cp:revision>2</cp:revision>
  <dcterms:modified xsi:type="dcterms:W3CDTF">2018-12-07T05:14:24Z</dcterms:modified>
</cp:coreProperties>
</file>