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BFA2-B09B-4701-B4FD-D3BC806744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57D0-220F-4470-A55B-0A0D7B48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9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BFA2-B09B-4701-B4FD-D3BC806744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57D0-220F-4470-A55B-0A0D7B48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BFA2-B09B-4701-B4FD-D3BC806744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57D0-220F-4470-A55B-0A0D7B48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1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BFA2-B09B-4701-B4FD-D3BC806744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57D0-220F-4470-A55B-0A0D7B48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4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BFA2-B09B-4701-B4FD-D3BC806744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57D0-220F-4470-A55B-0A0D7B48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0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BFA2-B09B-4701-B4FD-D3BC806744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57D0-220F-4470-A55B-0A0D7B48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5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BFA2-B09B-4701-B4FD-D3BC806744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57D0-220F-4470-A55B-0A0D7B48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2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BFA2-B09B-4701-B4FD-D3BC806744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57D0-220F-4470-A55B-0A0D7B48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6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BFA2-B09B-4701-B4FD-D3BC806744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57D0-220F-4470-A55B-0A0D7B48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4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BFA2-B09B-4701-B4FD-D3BC806744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57D0-220F-4470-A55B-0A0D7B48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5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BFA2-B09B-4701-B4FD-D3BC806744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57D0-220F-4470-A55B-0A0D7B48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9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BBFA2-B09B-4701-B4FD-D3BC806744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057D0-220F-4470-A55B-0A0D7B48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9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981" y="3396538"/>
            <a:ext cx="3190875" cy="2095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90" y="-80993"/>
            <a:ext cx="9875520" cy="1356360"/>
          </a:xfrm>
        </p:spPr>
        <p:txBody>
          <a:bodyPr/>
          <a:lstStyle/>
          <a:p>
            <a:r>
              <a:rPr lang="en-US" dirty="0" smtClean="0"/>
              <a:t>Hebb for AND </a:t>
            </a:r>
            <a:r>
              <a:rPr lang="en-US" dirty="0" err="1" smtClean="0"/>
              <a:t>and</a:t>
            </a:r>
            <a:r>
              <a:rPr lang="en-US" dirty="0" smtClean="0"/>
              <a:t> 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2088"/>
          <a:stretch/>
        </p:blipFill>
        <p:spPr>
          <a:xfrm>
            <a:off x="230970" y="1288202"/>
            <a:ext cx="3224284" cy="4191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390" y="10140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856" y="465573"/>
            <a:ext cx="3223004" cy="47375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12620" y="56682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5069" y="3578013"/>
            <a:ext cx="30670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4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070" y="1059693"/>
            <a:ext cx="8543925" cy="4181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5730285"/>
            <a:ext cx="11591925" cy="8382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84390" y="-80993"/>
            <a:ext cx="9875520" cy="1356360"/>
          </a:xfrm>
        </p:spPr>
        <p:txBody>
          <a:bodyPr/>
          <a:lstStyle/>
          <a:p>
            <a:r>
              <a:rPr lang="en-US" dirty="0" smtClean="0"/>
              <a:t>Train weight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1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4" y="4641446"/>
            <a:ext cx="11801475" cy="1724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163" y="915039"/>
            <a:ext cx="9096375" cy="317182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4390" y="-80993"/>
            <a:ext cx="9875520" cy="1356360"/>
          </a:xfrm>
        </p:spPr>
        <p:txBody>
          <a:bodyPr/>
          <a:lstStyle/>
          <a:p>
            <a:r>
              <a:rPr lang="en-US" dirty="0" smtClean="0"/>
              <a:t>Test final 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00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97" y="1767883"/>
            <a:ext cx="3648075" cy="3019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084" y="1767883"/>
            <a:ext cx="36290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8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12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Hebb for AND and OR</vt:lpstr>
      <vt:lpstr>Train weight </vt:lpstr>
      <vt:lpstr>Test final weight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hsargoli</dc:creator>
  <cp:lastModifiedBy>hsargoli</cp:lastModifiedBy>
  <cp:revision>4</cp:revision>
  <dcterms:created xsi:type="dcterms:W3CDTF">2022-01-10T18:51:07Z</dcterms:created>
  <dcterms:modified xsi:type="dcterms:W3CDTF">2022-01-10T19:44:45Z</dcterms:modified>
</cp:coreProperties>
</file>