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08" y="-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70/" TargetMode="External"/><Relationship Id="rId2" Type="http://schemas.openxmlformats.org/officeDocument/2006/relationships/hyperlink" Target="http://localhost:50070/webhdfs/v1/user/sample/data/b.txt?op=OP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HDFS 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</a:t>
            </a:r>
            <a:r>
              <a:rPr lang="en-US" dirty="0" smtClean="0"/>
              <a:t>shell  - other options for self exploration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99395"/>
              </p:ext>
            </p:extLst>
          </p:nvPr>
        </p:nvGraphicFramePr>
        <p:xfrm>
          <a:off x="211101" y="2304944"/>
          <a:ext cx="9079606" cy="4383563"/>
        </p:xfrm>
        <a:graphic>
          <a:graphicData uri="http://schemas.openxmlformats.org/drawingml/2006/table">
            <a:tbl>
              <a:tblPr/>
              <a:tblGrid>
                <a:gridCol w="4408542"/>
                <a:gridCol w="132770"/>
                <a:gridCol w="4538294"/>
              </a:tblGrid>
              <a:tr h="1244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appendToFile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localsrc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 ... 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[-createSnapshot &lt;snapshotDir&gt; [&lt;snapshotName&gt;]]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[-cat [-ignoreCrc] &lt;src&gt;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[-deleteSnapshot &lt;snapshotDir&gt; &lt;snapshotName&gt;]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[-checksum &lt;src&gt;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[-df [-h] [&lt;path&gt; ...]]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[-chgrp [-R] GROUP PATH...]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[-du [-s] [-h]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[-chmod [-R] &lt;MODE[,MODE]... | OCTALMODE&gt; PATH...]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[-expunge]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[-chown [-R] [OWNER][:[GROUP]] PATH...]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[-get [-p] [-ignoreCrc] [-crc] &lt;src&gt; ... &lt;localdst&gt;]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[-copyFromLocal [-f] [-p] [-l] &lt;localsrc&gt; ... &lt;dst&gt;]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[-getfacl [-R] &lt;path&gt;]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[-copyToLocal [-p] [-ignoreCrc] [-crc] &lt;src&gt; ... &lt;localdst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[-getfattr [-R] {-n name | -d} [-e en] &lt;path&gt;]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[-count [-q] [-h]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[-getmerge [-nl] &lt;src&gt; &lt;localdst&gt;]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27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[-cp [-f] [-p | -p[topax]] &lt;src&gt; ... &lt;dst&gt;]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[-help [cmd ...]]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[-ls [-d] [-h] [-R] [&lt;path&gt; ...]]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[-setfattr {-n name [-v value] | -x name} &lt;path&gt;]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[-mkdir [-p]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[-setrep [-R] [-w] &lt;rep&gt;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[-moveFromLocal &lt;localsrc&gt; ... &lt;dst&gt;]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[-stat [format]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[-moveToLocal &lt;src&gt; &lt;localdst&gt;]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[-tail [-f] &lt;file&gt;]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[-mv &lt;src&gt; ... &lt;dst&gt;]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[-test -[defsz] &lt;path&gt;]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[-put [-f] [-p] [-l] &lt;localsrc&gt; ... &lt;dst&gt;]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[-text [-ignoreCrc] &lt;src&gt;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[-renameSnapshot &lt;snapshotDir&gt; &lt;oldName&gt; &lt;newName&gt;]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[-touchz &lt;path&gt;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[-rm [-f] [-r|-R] [-skipTrash] &lt;src&gt;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[-rmdir [--ignore-fail-on-non-empty] &lt;dir&gt; ...]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setfacl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[-R] [{-b|-k} {-m|-x 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acl_spec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&gt;} &lt;path&gt;]|[--set  &lt;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acl_spec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 &lt;path&gt;]]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</a:txBody>
                  <a:tcPr marL="7259" marR="7259" marT="725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90707" y="3183694"/>
            <a:ext cx="3156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help –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know syntax</a:t>
            </a:r>
          </a:p>
          <a:p>
            <a:pPr lvl="1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–usage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theCommand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know help and options</a:t>
            </a:r>
          </a:p>
          <a:p>
            <a:pPr lvl="1"/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–help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theCommand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6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via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990" y="2374900"/>
            <a:ext cx="8825659" cy="40674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Configuration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Configuration();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Path("/test/a.txt");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fs.exists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FSDataOutputStream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out.writeUTF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this is some content from a java program");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FSDataInputStream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fs.open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in.readUTF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81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creating a file a.txt in /user/sample/data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 smtClean="0"/>
              <a:t>Rename the file to b.txt</a:t>
            </a:r>
          </a:p>
          <a:p>
            <a:r>
              <a:rPr lang="en-US" dirty="0" smtClean="0"/>
              <a:t>Open a browser and go </a:t>
            </a:r>
            <a:r>
              <a:rPr lang="en-US" dirty="0"/>
              <a:t>the URL </a:t>
            </a:r>
            <a:r>
              <a:rPr lang="en-US" dirty="0" smtClean="0"/>
              <a:t> 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localhost:50070/webhdfs/v1/user/sample/data/b.txt?op=OPEN</a:t>
            </a:r>
            <a:endParaRPr lang="en-US" dirty="0" smtClean="0"/>
          </a:p>
          <a:p>
            <a:r>
              <a:rPr lang="en-US" dirty="0" smtClean="0"/>
              <a:t>Open a browser and navigate to below URL and observe what’s listed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://localhost:50070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Using java code merge two files that are stored in HDFS into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809875" y="2311404"/>
            <a:ext cx="7106492" cy="4689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55920" y="256794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960" y="2567940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NameNode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31920" y="41738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84320" y="43262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36720" y="44786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89120" y="46310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41520" y="47834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93920" y="49358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6320" y="50882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998720" y="52406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51120" y="53930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03520" y="55454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55920" y="56978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979920" y="39985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661660" y="585025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132320" y="41509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284720" y="43033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437120" y="44557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589520" y="46081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741920" y="47605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894320" y="49129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046720" y="50653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199120" y="52177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51520" y="53701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Host11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503920" y="5522595"/>
            <a:ext cx="1203960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Host21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846320" y="3552825"/>
            <a:ext cx="594360" cy="44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836920" y="3681413"/>
            <a:ext cx="76200" cy="93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096000" y="3663791"/>
            <a:ext cx="457200" cy="179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316980" y="3591347"/>
            <a:ext cx="830580" cy="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263640" y="3757109"/>
            <a:ext cx="487680" cy="77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9375" y="238125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096689" y="305192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50010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41006" y="26243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50070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901440" y="2567940"/>
            <a:ext cx="48768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4236720" y="2844939"/>
            <a:ext cx="304800" cy="107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541520" y="2844939"/>
            <a:ext cx="762000" cy="17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22428" y="227207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Utility to work with HDFS out of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the utility either by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fs 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one is old way and we prefer 2</a:t>
            </a:r>
            <a:r>
              <a:rPr lang="en-US" baseline="30000" dirty="0" smtClean="0"/>
              <a:t>nd</a:t>
            </a:r>
            <a:r>
              <a:rPr lang="en-US" dirty="0" smtClean="0"/>
              <a:t> way from Hadoop 2.x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Both the above ways invoke the methods in a Hadoop Class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org.apache.hadoop.fs.FsShell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0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hadoop fs &lt;args&gt;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Dfs</a:t>
            </a:r>
            <a:r>
              <a:rPr lang="en-US" dirty="0"/>
              <a:t> </a:t>
            </a:r>
            <a:r>
              <a:rPr lang="en-US" dirty="0" smtClean="0"/>
              <a:t>options via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26" y="2110614"/>
            <a:ext cx="8825659" cy="381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/>
              <a:t>mkdir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 smtClean="0"/>
              <a:t>The </a:t>
            </a:r>
            <a:r>
              <a:rPr lang="en-US" sz="1200" dirty="0" err="1"/>
              <a:t>mkdir</a:t>
            </a:r>
            <a:r>
              <a:rPr lang="en-US" sz="1200" dirty="0"/>
              <a:t> command is for creating directories in the </a:t>
            </a:r>
            <a:r>
              <a:rPr lang="en-US" sz="1200" dirty="0" err="1"/>
              <a:t>hdfs</a:t>
            </a:r>
            <a:r>
              <a:rPr lang="en-US" sz="1200" dirty="0"/>
              <a:t>. You can use the -p option for creating parent directories. This is similar to the </a:t>
            </a:r>
            <a:r>
              <a:rPr lang="en-US" sz="1200" dirty="0" err="1"/>
              <a:t>unix</a:t>
            </a:r>
            <a:r>
              <a:rPr lang="en-US" sz="1200" dirty="0"/>
              <a:t> </a:t>
            </a:r>
            <a:r>
              <a:rPr lang="en-US" sz="1200" dirty="0" err="1"/>
              <a:t>mkdir</a:t>
            </a:r>
            <a:r>
              <a:rPr lang="en-US" sz="1200" dirty="0"/>
              <a:t> command. The usage example is shown below: 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mkdir</a:t>
            </a:r>
            <a:r>
              <a:rPr lang="en-US" sz="1200" dirty="0"/>
              <a:t> /fstest1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mkdir</a:t>
            </a:r>
            <a:r>
              <a:rPr lang="en-US" sz="1200" dirty="0"/>
              <a:t> /fstest1/a1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mkdir</a:t>
            </a:r>
            <a:r>
              <a:rPr lang="en-US" sz="1200" dirty="0"/>
              <a:t> -p /</a:t>
            </a:r>
            <a:r>
              <a:rPr lang="en-US" sz="1200" dirty="0" smtClean="0"/>
              <a:t>fstest2/a1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/>
              <a:t>ls</a:t>
            </a:r>
            <a:r>
              <a:rPr lang="en-US" sz="1200" dirty="0"/>
              <a:t> command is used to list out the directories and files. An example is shown below: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/fs*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-R /</a:t>
            </a:r>
          </a:p>
        </p:txBody>
      </p:sp>
    </p:spTree>
    <p:extLst>
      <p:ext uri="{BB962C8B-B14F-4D97-AF65-F5344CB8AC3E}">
        <p14:creationId xmlns:p14="http://schemas.microsoft.com/office/powerpoint/2010/main" val="40438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 err="1"/>
              <a:t>copyFromLocal</a:t>
            </a:r>
            <a:r>
              <a:rPr lang="en-US" sz="1200" dirty="0"/>
              <a:t> command is used to copy a file from the local file system to the </a:t>
            </a:r>
            <a:r>
              <a:rPr lang="en-US" sz="1200" dirty="0" err="1"/>
              <a:t>hadoop</a:t>
            </a:r>
            <a:r>
              <a:rPr lang="en-US" sz="1200" dirty="0"/>
              <a:t> </a:t>
            </a:r>
            <a:r>
              <a:rPr lang="en-US" sz="1200" dirty="0" err="1"/>
              <a:t>hdfs</a:t>
            </a:r>
            <a:r>
              <a:rPr lang="en-US" sz="1200" dirty="0"/>
              <a:t>. The syntax and usage example are shown below: </a:t>
            </a:r>
          </a:p>
          <a:p>
            <a:pPr marL="0" indent="0">
              <a:buNone/>
            </a:pPr>
            <a:r>
              <a:rPr lang="en-US" sz="1200" dirty="0"/>
              <a:t>###create a text file using any editor, lets say the name of the file is content.txt, </a:t>
            </a:r>
            <a:r>
              <a:rPr lang="en-US" sz="1200" dirty="0" smtClean="0"/>
              <a:t>to copy </a:t>
            </a:r>
            <a:r>
              <a:rPr lang="en-US" sz="1200" dirty="0"/>
              <a:t>this file to </a:t>
            </a:r>
            <a:r>
              <a:rPr lang="en-US" sz="1200" dirty="0" err="1"/>
              <a:t>hdfs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copyFromLocal</a:t>
            </a:r>
            <a:r>
              <a:rPr lang="en-US" sz="1200" dirty="0"/>
              <a:t> content.txt /fstest2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/>
              <a:t>ls command is used to list out the directories and files. An example is shown below: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/fs*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/>
              <a:t>##verify the file permissions, size etc...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-ls /</a:t>
            </a:r>
            <a:r>
              <a:rPr lang="en-US" sz="1200" dirty="0" err="1"/>
              <a:t>fstes</a:t>
            </a:r>
            <a:r>
              <a:rPr lang="en-US" sz="1200" dirty="0"/>
              <a:t>*</a:t>
            </a:r>
          </a:p>
          <a:p>
            <a:pPr marL="0" indent="0">
              <a:buNone/>
            </a:pPr>
            <a:r>
              <a:rPr lang="en-US" sz="1200" dirty="0"/>
              <a:t> (or)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-ls -R /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9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cat</a:t>
            </a:r>
            <a:r>
              <a:rPr lang="en-US" sz="1200" dirty="0"/>
              <a:t> command is used to print the contents of the file on the terminal (</a:t>
            </a:r>
            <a:r>
              <a:rPr lang="en-US" sz="1200" dirty="0" err="1"/>
              <a:t>stdout</a:t>
            </a:r>
            <a:r>
              <a:rPr lang="en-US" sz="1200" dirty="0"/>
              <a:t>). The usage example of cat command is shown below: 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-cat /fstest2/content.txt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-cat /fstest2/*.txt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/>
              <a:t>copyToLocal</a:t>
            </a:r>
            <a:r>
              <a:rPr lang="en-US" sz="1200" dirty="0"/>
              <a:t> command is used to copy a file from the </a:t>
            </a:r>
            <a:r>
              <a:rPr lang="en-US" sz="1200" dirty="0" err="1"/>
              <a:t>hdfs</a:t>
            </a:r>
            <a:r>
              <a:rPr lang="en-US" sz="1200" dirty="0"/>
              <a:t> to the local file system. The syntax and usage example is shown below: 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copyToLocal</a:t>
            </a:r>
            <a:r>
              <a:rPr lang="en-US" sz="1200" dirty="0"/>
              <a:t> /fstest2/content.txt content2.txt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##Try doing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copyToLocal</a:t>
            </a:r>
            <a:r>
              <a:rPr lang="en-US" sz="1200" dirty="0"/>
              <a:t> /fstest2/*.txt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9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/>
              <a:t>cp</a:t>
            </a:r>
            <a:r>
              <a:rPr lang="en-US" sz="1200" dirty="0"/>
              <a:t> command is for copying the source into the target, note that all the operations are on HDFS files. The </a:t>
            </a:r>
            <a:r>
              <a:rPr lang="en-US" sz="1200" dirty="0" err="1"/>
              <a:t>cp</a:t>
            </a:r>
            <a:r>
              <a:rPr lang="en-US" sz="1200" dirty="0"/>
              <a:t> command can also be used to copy multiple files into the target. In this case the target should be a directory. The syntax is shown below: 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mkdir</a:t>
            </a:r>
            <a:r>
              <a:rPr lang="en-US" sz="1200" dirty="0"/>
              <a:t> /copy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</a:t>
            </a:r>
            <a:r>
              <a:rPr lang="en-US" sz="1200" dirty="0" err="1"/>
              <a:t>cp</a:t>
            </a:r>
            <a:r>
              <a:rPr lang="en-US" sz="1200" dirty="0"/>
              <a:t> /fstest2/* /copy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-ls /copy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/>
              <a:t>get</a:t>
            </a:r>
            <a:r>
              <a:rPr lang="en-US" sz="1200" dirty="0"/>
              <a:t> command copies the files from </a:t>
            </a:r>
            <a:r>
              <a:rPr lang="en-US" sz="1200" dirty="0" err="1"/>
              <a:t>hdfs</a:t>
            </a:r>
            <a:r>
              <a:rPr lang="en-US" sz="1200" dirty="0"/>
              <a:t> to the local file system. The syntax of the get command is shown below: </a:t>
            </a:r>
          </a:p>
          <a:p>
            <a:pPr marL="0" indent="0">
              <a:buNone/>
            </a:pPr>
            <a:r>
              <a:rPr lang="en-US" sz="1200" dirty="0" err="1"/>
              <a:t>hdfs</a:t>
            </a:r>
            <a:r>
              <a:rPr lang="en-US" sz="1200" dirty="0"/>
              <a:t> </a:t>
            </a:r>
            <a:r>
              <a:rPr lang="en-US" sz="1200" dirty="0" err="1"/>
              <a:t>dfs</a:t>
            </a:r>
            <a:r>
              <a:rPr lang="en-US" sz="1200" dirty="0"/>
              <a:t> -get /</a:t>
            </a:r>
            <a:r>
              <a:rPr lang="en-US" sz="1200" dirty="0" err="1"/>
              <a:t>hdfsFile</a:t>
            </a:r>
            <a:r>
              <a:rPr lang="en-US" sz="1200" dirty="0"/>
              <a:t> </a:t>
            </a:r>
            <a:r>
              <a:rPr lang="en-US" sz="1200" dirty="0" err="1"/>
              <a:t>localFile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5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is used to copy multiple sources to the destination system. The put command can also read the input from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The different syntaxes for the put command are shown below: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##Syntax1: copy single file to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-put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readme.txt /a1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–put –D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dfs.blocksize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=1024000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localfile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/a1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##Default Block size 128MB (v2.x)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###Default Block Size 64MB (0.1 - v1.x)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##Syntax2: copy multiple files to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-put localfile1 localfile2 /a2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##Syntax3: Read input file name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(end by using EOF marker i.e.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-put - /a3/test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(a variation, assuming you have a file named a.txt)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a.txt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-put - /a3/t.txt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4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displays aggregate length of files contained in the directory or the length of a file in case its just a file. The syntax and usage is shown below: 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-du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etrep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changes the replication factor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/a3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setrep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 /a3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-ls /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2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Dfs</a:t>
            </a:r>
            <a:r>
              <a:rPr lang="en-US" dirty="0"/>
              <a:t> options via shell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7376" y="2320164"/>
            <a:ext cx="8825659" cy="381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is used to change the permissions of files. The -R option can be used to recursively change the permissions of a directory structure. The usage is shown below: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[-R] &lt;mode | octal mode&gt; &lt;file or directory name&gt;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command is used to change the ownership of files. The -R option can be used to recursively change the owner of a directory structure. The usage is shown below: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[-R]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NewOwnerName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&gt;[: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NewGroupName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&lt;file or directory name&gt;</a:t>
            </a:r>
          </a:p>
        </p:txBody>
      </p:sp>
    </p:spTree>
    <p:extLst>
      <p:ext uri="{BB962C8B-B14F-4D97-AF65-F5344CB8AC3E}">
        <p14:creationId xmlns:p14="http://schemas.microsoft.com/office/powerpoint/2010/main" val="2868544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1352</Words>
  <Application>Microsoft Office PowerPoint</Application>
  <PresentationFormat>Widescreen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Century Gothic</vt:lpstr>
      <vt:lpstr>Courier New</vt:lpstr>
      <vt:lpstr>Wingdings 3</vt:lpstr>
      <vt:lpstr>Ion Boardroom</vt:lpstr>
      <vt:lpstr>HDFS Shell</vt:lpstr>
      <vt:lpstr>A Utility to work with HDFS out of the box</vt:lpstr>
      <vt:lpstr>Dfs options via shell</vt:lpstr>
      <vt:lpstr>Dfs options via shell</vt:lpstr>
      <vt:lpstr>Dfs options via shell</vt:lpstr>
      <vt:lpstr>Dfs options via shell</vt:lpstr>
      <vt:lpstr>Dfs options via shell</vt:lpstr>
      <vt:lpstr>Dfs options via shell</vt:lpstr>
      <vt:lpstr>Dfs options via shell</vt:lpstr>
      <vt:lpstr>Dfs options via shell  - other options for self exploration</vt:lpstr>
      <vt:lpstr>HDFS via Code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 Shell</dc:title>
  <dc:creator>hari sarma</dc:creator>
  <cp:lastModifiedBy>hari sarma</cp:lastModifiedBy>
  <cp:revision>21</cp:revision>
  <dcterms:created xsi:type="dcterms:W3CDTF">2016-02-09T16:04:55Z</dcterms:created>
  <dcterms:modified xsi:type="dcterms:W3CDTF">2016-02-11T02:28:01Z</dcterms:modified>
</cp:coreProperties>
</file>