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0" r:id="rId3"/>
    <p:sldId id="452" r:id="rId4"/>
    <p:sldId id="453" r:id="rId5"/>
    <p:sldId id="412" r:id="rId6"/>
    <p:sldId id="454" r:id="rId7"/>
    <p:sldId id="455" r:id="rId8"/>
    <p:sldId id="456" r:id="rId9"/>
    <p:sldId id="460" r:id="rId10"/>
    <p:sldId id="429" r:id="rId11"/>
    <p:sldId id="461" r:id="rId12"/>
    <p:sldId id="462" r:id="rId13"/>
    <p:sldId id="463" r:id="rId14"/>
    <p:sldId id="464" r:id="rId15"/>
    <p:sldId id="471" r:id="rId16"/>
    <p:sldId id="472" r:id="rId17"/>
    <p:sldId id="465" r:id="rId18"/>
    <p:sldId id="466" r:id="rId19"/>
    <p:sldId id="473" r:id="rId20"/>
    <p:sldId id="467" r:id="rId21"/>
    <p:sldId id="474" r:id="rId22"/>
    <p:sldId id="4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F2C7C423-E922-704A-8692-A3C5D50829BF}" type="presOf" srcId="{1E508BB8-9C04-3644-8E79-C960D8B0588D}" destId="{DDD02C6D-7AB4-F746-BC38-AAB84C05438B}" srcOrd="1" destOrd="0" presId="urn:microsoft.com/office/officeart/2005/8/layout/hProcess4"/>
    <dgm:cxn modelId="{6689F9AE-79B7-6444-B6CE-64BF4C5539B3}" type="presOf" srcId="{69529372-65E8-204B-8405-D4519267D354}" destId="{23FA27B4-8B66-9341-B268-579878324107}" srcOrd="1" destOrd="0" presId="urn:microsoft.com/office/officeart/2005/8/layout/hProcess4"/>
    <dgm:cxn modelId="{01957D69-A582-6045-9236-85086F78001A}" type="presOf" srcId="{43EFE5DE-7F1E-504D-AD53-F8643EEF8698}" destId="{F8394ADC-1D68-354A-B9D7-45952D6A3AED}" srcOrd="0" destOrd="0" presId="urn:microsoft.com/office/officeart/2005/8/layout/hProcess4"/>
    <dgm:cxn modelId="{982CE40C-B676-7A45-87CD-76A8F66B9A51}" type="presOf" srcId="{F88CC3A9-FF7A-3743-9656-C1FAE25A29BE}" destId="{EF557B8B-45C8-D848-B0F2-446A91531D6B}" srcOrd="0" destOrd="0" presId="urn:microsoft.com/office/officeart/2005/8/layout/hProcess4"/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64A09BD0-167E-7B44-B12A-AC330E79D0E0}" type="presOf" srcId="{3C84302A-7D13-EA4B-812D-ABAF04348A37}" destId="{48C40124-2C01-A347-8DF0-4B005A06347B}" srcOrd="0" destOrd="0" presId="urn:microsoft.com/office/officeart/2005/8/layout/hProcess4"/>
    <dgm:cxn modelId="{8FB40FC9-D21B-7B42-B5F5-6E9D64B54FB0}" type="presOf" srcId="{977E7AB0-0F1D-CA45-89A7-931641E73592}" destId="{B83513D5-8AFF-5243-8270-6BC8C6452972}" srcOrd="0" destOrd="0" presId="urn:microsoft.com/office/officeart/2005/8/layout/hProcess4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D79F85F5-5EF3-F947-8AB3-C1A44EAF5EC1}" type="presOf" srcId="{1E659CCB-B6D1-8F48-94DE-4C0A3B6CCD1C}" destId="{567B8042-E92C-4944-A8D6-7C536D098C47}" srcOrd="0" destOrd="0" presId="urn:microsoft.com/office/officeart/2005/8/layout/hProcess4"/>
    <dgm:cxn modelId="{FCA2A5B5-0744-F740-8304-F15DF702A2D0}" type="presOf" srcId="{69529372-65E8-204B-8405-D4519267D354}" destId="{3357543A-5022-CF41-A021-50C8317368B8}" srcOrd="0" destOrd="0" presId="urn:microsoft.com/office/officeart/2005/8/layout/hProcess4"/>
    <dgm:cxn modelId="{D17F46CF-E591-7D4F-A27A-531BC3191B53}" type="presOf" srcId="{1E508BB8-9C04-3644-8E79-C960D8B0588D}" destId="{93D95C9B-6B38-424C-8870-745257982898}" srcOrd="0" destOrd="0" presId="urn:microsoft.com/office/officeart/2005/8/layout/hProcess4"/>
    <dgm:cxn modelId="{FF04A729-628C-CD4E-AFCC-B5754E4E416A}" type="presOf" srcId="{F88CC3A9-FF7A-3743-9656-C1FAE25A29BE}" destId="{93DE0006-6759-1B47-9342-11F66275D07C}" srcOrd="1" destOrd="0" presId="urn:microsoft.com/office/officeart/2005/8/layout/hProcess4"/>
    <dgm:cxn modelId="{7AA57742-68C9-BC43-B316-26351AE92B4C}" type="presOf" srcId="{E4C22D49-40C8-EC40-9465-A0E7A1CF92BC}" destId="{AE5AFBEE-A181-9B44-AD58-440B7C9227EB}" srcOrd="0" destOrd="0" presId="urn:microsoft.com/office/officeart/2005/8/layout/hProcess4"/>
    <dgm:cxn modelId="{61519EEA-E52A-1642-893D-A47CE7E9ED42}" type="presOf" srcId="{0FD931C1-BD09-ED43-8CCC-7EEB1DC20D6A}" destId="{F0506E42-7500-4F4F-98D9-B554EEB87B64}" srcOrd="0" destOrd="0" presId="urn:microsoft.com/office/officeart/2005/8/layout/hProcess4"/>
    <dgm:cxn modelId="{474A17F8-A28F-4347-B4CC-F6D4D560DFE9}" type="presParOf" srcId="{B83513D5-8AFF-5243-8270-6BC8C6452972}" destId="{83119CBB-C224-8F47-AF5C-2A6003B55477}" srcOrd="0" destOrd="0" presId="urn:microsoft.com/office/officeart/2005/8/layout/hProcess4"/>
    <dgm:cxn modelId="{32C74767-7087-4643-B9CB-F7207A96D04A}" type="presParOf" srcId="{B83513D5-8AFF-5243-8270-6BC8C6452972}" destId="{2523952A-C89E-064E-854B-F68BA3C32F2E}" srcOrd="1" destOrd="0" presId="urn:microsoft.com/office/officeart/2005/8/layout/hProcess4"/>
    <dgm:cxn modelId="{943EE71F-B01F-B54A-ABAB-D7B2FC4522E4}" type="presParOf" srcId="{B83513D5-8AFF-5243-8270-6BC8C6452972}" destId="{51236DFD-993A-F34E-9B32-4B07357BDA96}" srcOrd="2" destOrd="0" presId="urn:microsoft.com/office/officeart/2005/8/layout/hProcess4"/>
    <dgm:cxn modelId="{42FABEB3-DF4D-AD48-B298-5C99A672DD47}" type="presParOf" srcId="{51236DFD-993A-F34E-9B32-4B07357BDA96}" destId="{61E47F6D-3995-B04F-ADE6-3DAFFD88D02C}" srcOrd="0" destOrd="0" presId="urn:microsoft.com/office/officeart/2005/8/layout/hProcess4"/>
    <dgm:cxn modelId="{5B321AB7-A45F-A142-AF9F-1D3A0E258FB2}" type="presParOf" srcId="{61E47F6D-3995-B04F-ADE6-3DAFFD88D02C}" destId="{690E97F3-599D-EC4E-B0FD-A94730DF2647}" srcOrd="0" destOrd="0" presId="urn:microsoft.com/office/officeart/2005/8/layout/hProcess4"/>
    <dgm:cxn modelId="{912F4728-727E-8C4C-A379-E2892833FEA0}" type="presParOf" srcId="{61E47F6D-3995-B04F-ADE6-3DAFFD88D02C}" destId="{3357543A-5022-CF41-A021-50C8317368B8}" srcOrd="1" destOrd="0" presId="urn:microsoft.com/office/officeart/2005/8/layout/hProcess4"/>
    <dgm:cxn modelId="{2BABAFB6-A5D5-624F-8ABF-7773A270C592}" type="presParOf" srcId="{61E47F6D-3995-B04F-ADE6-3DAFFD88D02C}" destId="{23FA27B4-8B66-9341-B268-579878324107}" srcOrd="2" destOrd="0" presId="urn:microsoft.com/office/officeart/2005/8/layout/hProcess4"/>
    <dgm:cxn modelId="{BDAF2E91-9434-A54D-A2E6-A4C22A0953B0}" type="presParOf" srcId="{61E47F6D-3995-B04F-ADE6-3DAFFD88D02C}" destId="{F0506E42-7500-4F4F-98D9-B554EEB87B64}" srcOrd="3" destOrd="0" presId="urn:microsoft.com/office/officeart/2005/8/layout/hProcess4"/>
    <dgm:cxn modelId="{041235BB-CBAB-1F46-AAF6-1EC739E81A03}" type="presParOf" srcId="{61E47F6D-3995-B04F-ADE6-3DAFFD88D02C}" destId="{5623A1DB-7DFC-0B40-A9DA-AF1CAA0C8599}" srcOrd="4" destOrd="0" presId="urn:microsoft.com/office/officeart/2005/8/layout/hProcess4"/>
    <dgm:cxn modelId="{79AD2500-9F6C-3849-BF21-17959795C605}" type="presParOf" srcId="{51236DFD-993A-F34E-9B32-4B07357BDA96}" destId="{48C40124-2C01-A347-8DF0-4B005A06347B}" srcOrd="1" destOrd="0" presId="urn:microsoft.com/office/officeart/2005/8/layout/hProcess4"/>
    <dgm:cxn modelId="{EAFDFB7A-2970-8941-94BF-1D541619C5CC}" type="presParOf" srcId="{51236DFD-993A-F34E-9B32-4B07357BDA96}" destId="{8670403F-CFDF-9747-9C94-A776DA5182BE}" srcOrd="2" destOrd="0" presId="urn:microsoft.com/office/officeart/2005/8/layout/hProcess4"/>
    <dgm:cxn modelId="{6BAEF234-EADE-6340-8947-8DBB9636BADB}" type="presParOf" srcId="{8670403F-CFDF-9747-9C94-A776DA5182BE}" destId="{0D61CCF5-F17E-0245-A2CB-3A143DC2E579}" srcOrd="0" destOrd="0" presId="urn:microsoft.com/office/officeart/2005/8/layout/hProcess4"/>
    <dgm:cxn modelId="{80FF4AD7-AB0C-A04F-A703-314C0F860DC9}" type="presParOf" srcId="{8670403F-CFDF-9747-9C94-A776DA5182BE}" destId="{EF557B8B-45C8-D848-B0F2-446A91531D6B}" srcOrd="1" destOrd="0" presId="urn:microsoft.com/office/officeart/2005/8/layout/hProcess4"/>
    <dgm:cxn modelId="{04C0B9B2-8632-7C47-9452-86F1A2F90848}" type="presParOf" srcId="{8670403F-CFDF-9747-9C94-A776DA5182BE}" destId="{93DE0006-6759-1B47-9342-11F66275D07C}" srcOrd="2" destOrd="0" presId="urn:microsoft.com/office/officeart/2005/8/layout/hProcess4"/>
    <dgm:cxn modelId="{317C1A25-4569-EA40-AB51-5DCA5C5A53EA}" type="presParOf" srcId="{8670403F-CFDF-9747-9C94-A776DA5182BE}" destId="{AE5AFBEE-A181-9B44-AD58-440B7C9227EB}" srcOrd="3" destOrd="0" presId="urn:microsoft.com/office/officeart/2005/8/layout/hProcess4"/>
    <dgm:cxn modelId="{7EFBFDCD-104A-C84B-B8E8-B66D56B83AAD}" type="presParOf" srcId="{8670403F-CFDF-9747-9C94-A776DA5182BE}" destId="{1E1CACFF-3858-514F-969A-CD0D2FD02588}" srcOrd="4" destOrd="0" presId="urn:microsoft.com/office/officeart/2005/8/layout/hProcess4"/>
    <dgm:cxn modelId="{17A5A185-356B-D94A-960A-0E20770D3D88}" type="presParOf" srcId="{51236DFD-993A-F34E-9B32-4B07357BDA96}" destId="{567B8042-E92C-4944-A8D6-7C536D098C47}" srcOrd="3" destOrd="0" presId="urn:microsoft.com/office/officeart/2005/8/layout/hProcess4"/>
    <dgm:cxn modelId="{26C7D60C-9FA2-B946-B6D6-572FF9B539F1}" type="presParOf" srcId="{51236DFD-993A-F34E-9B32-4B07357BDA96}" destId="{8EFD2F11-A0E3-0842-8291-D09CCCCEBDA3}" srcOrd="4" destOrd="0" presId="urn:microsoft.com/office/officeart/2005/8/layout/hProcess4"/>
    <dgm:cxn modelId="{FAD9E3F9-E16A-744E-B7E0-E4416AE5CE2A}" type="presParOf" srcId="{8EFD2F11-A0E3-0842-8291-D09CCCCEBDA3}" destId="{A6C72CB4-76C9-FC49-88AA-01B2D96122D9}" srcOrd="0" destOrd="0" presId="urn:microsoft.com/office/officeart/2005/8/layout/hProcess4"/>
    <dgm:cxn modelId="{391B3D44-9CAB-7242-9595-5A9C6B0D6D4C}" type="presParOf" srcId="{8EFD2F11-A0E3-0842-8291-D09CCCCEBDA3}" destId="{93D95C9B-6B38-424C-8870-745257982898}" srcOrd="1" destOrd="0" presId="urn:microsoft.com/office/officeart/2005/8/layout/hProcess4"/>
    <dgm:cxn modelId="{EF1085F7-7457-CA49-AE62-4C19B281F88A}" type="presParOf" srcId="{8EFD2F11-A0E3-0842-8291-D09CCCCEBDA3}" destId="{DDD02C6D-7AB4-F746-BC38-AAB84C05438B}" srcOrd="2" destOrd="0" presId="urn:microsoft.com/office/officeart/2005/8/layout/hProcess4"/>
    <dgm:cxn modelId="{30D60E24-84ED-BC46-997B-F755F6245281}" type="presParOf" srcId="{8EFD2F11-A0E3-0842-8291-D09CCCCEBDA3}" destId="{F8394ADC-1D68-354A-B9D7-45952D6A3AED}" srcOrd="3" destOrd="0" presId="urn:microsoft.com/office/officeart/2005/8/layout/hProcess4"/>
    <dgm:cxn modelId="{470EC52D-2638-9741-BE1E-FBB156C44DDC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80AC76E5-77FD-8C4D-8998-B5EEFC9FECCF}" type="presOf" srcId="{E4C22D49-40C8-EC40-9465-A0E7A1CF92BC}" destId="{AE5AFBEE-A181-9B44-AD58-440B7C9227EB}" srcOrd="0" destOrd="0" presId="urn:microsoft.com/office/officeart/2005/8/layout/hProcess4"/>
    <dgm:cxn modelId="{FD1B156F-1BE6-EE49-A26E-933D6BA47367}" type="presOf" srcId="{3C84302A-7D13-EA4B-812D-ABAF04348A37}" destId="{48C40124-2C01-A347-8DF0-4B005A06347B}" srcOrd="0" destOrd="0" presId="urn:microsoft.com/office/officeart/2005/8/layout/hProcess4"/>
    <dgm:cxn modelId="{2992F71D-5D03-7043-B853-E32EF9FF6D57}" type="presOf" srcId="{43EFE5DE-7F1E-504D-AD53-F8643EEF8698}" destId="{F8394ADC-1D68-354A-B9D7-45952D6A3AED}" srcOrd="0" destOrd="0" presId="urn:microsoft.com/office/officeart/2005/8/layout/hProcess4"/>
    <dgm:cxn modelId="{4C78927E-31EC-5545-92B7-445739F71831}" type="presOf" srcId="{F88CC3A9-FF7A-3743-9656-C1FAE25A29BE}" destId="{EF557B8B-45C8-D848-B0F2-446A91531D6B}" srcOrd="0" destOrd="0" presId="urn:microsoft.com/office/officeart/2005/8/layout/hProcess4"/>
    <dgm:cxn modelId="{4BABAB8B-E07C-0849-BF4C-3CF12D1C5E83}" type="presOf" srcId="{1E508BB8-9C04-3644-8E79-C960D8B0588D}" destId="{DDD02C6D-7AB4-F746-BC38-AAB84C05438B}" srcOrd="1" destOrd="0" presId="urn:microsoft.com/office/officeart/2005/8/layout/hProcess4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9A6B9E1A-CDB9-804B-8383-58D42058DC1F}" type="presOf" srcId="{0FD931C1-BD09-ED43-8CCC-7EEB1DC20D6A}" destId="{F0506E42-7500-4F4F-98D9-B554EEB87B64}" srcOrd="0" destOrd="0" presId="urn:microsoft.com/office/officeart/2005/8/layout/hProcess4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75C0EE9C-8C5B-DF47-BD5E-CD96D86EEDB3}" type="presOf" srcId="{1E508BB8-9C04-3644-8E79-C960D8B0588D}" destId="{93D95C9B-6B38-424C-8870-745257982898}" srcOrd="0" destOrd="0" presId="urn:microsoft.com/office/officeart/2005/8/layout/hProcess4"/>
    <dgm:cxn modelId="{8E0040DA-7106-AD46-8956-5706EFBB4734}" type="presOf" srcId="{1E659CCB-B6D1-8F48-94DE-4C0A3B6CCD1C}" destId="{567B8042-E92C-4944-A8D6-7C536D098C47}" srcOrd="0" destOrd="0" presId="urn:microsoft.com/office/officeart/2005/8/layout/hProcess4"/>
    <dgm:cxn modelId="{A3DC87D7-4606-AA43-A825-E33D9146F0A7}" type="presOf" srcId="{F88CC3A9-FF7A-3743-9656-C1FAE25A29BE}" destId="{93DE0006-6759-1B47-9342-11F66275D07C}" srcOrd="1" destOrd="0" presId="urn:microsoft.com/office/officeart/2005/8/layout/hProcess4"/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99FE43A7-E9FA-F547-8637-730EF1302688}" type="presOf" srcId="{69529372-65E8-204B-8405-D4519267D354}" destId="{23FA27B4-8B66-9341-B268-579878324107}" srcOrd="1" destOrd="0" presId="urn:microsoft.com/office/officeart/2005/8/layout/hProcess4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8CB67CA5-040E-AC49-B77B-954181FEDD44}" type="presOf" srcId="{69529372-65E8-204B-8405-D4519267D354}" destId="{3357543A-5022-CF41-A021-50C8317368B8}" srcOrd="0" destOrd="0" presId="urn:microsoft.com/office/officeart/2005/8/layout/hProcess4"/>
    <dgm:cxn modelId="{B45FE6BA-06D2-2441-9410-93B58D00451E}" type="presOf" srcId="{977E7AB0-0F1D-CA45-89A7-931641E73592}" destId="{B83513D5-8AFF-5243-8270-6BC8C6452972}" srcOrd="0" destOrd="0" presId="urn:microsoft.com/office/officeart/2005/8/layout/hProcess4"/>
    <dgm:cxn modelId="{068F6792-14F0-5446-AE65-2DC26CEEDDC8}" type="presParOf" srcId="{B83513D5-8AFF-5243-8270-6BC8C6452972}" destId="{83119CBB-C224-8F47-AF5C-2A6003B55477}" srcOrd="0" destOrd="0" presId="urn:microsoft.com/office/officeart/2005/8/layout/hProcess4"/>
    <dgm:cxn modelId="{47B28035-5A5D-854C-9B5E-09632AE273E1}" type="presParOf" srcId="{B83513D5-8AFF-5243-8270-6BC8C6452972}" destId="{2523952A-C89E-064E-854B-F68BA3C32F2E}" srcOrd="1" destOrd="0" presId="urn:microsoft.com/office/officeart/2005/8/layout/hProcess4"/>
    <dgm:cxn modelId="{D026940A-D8D4-9341-A0DF-EA5D264F8472}" type="presParOf" srcId="{B83513D5-8AFF-5243-8270-6BC8C6452972}" destId="{51236DFD-993A-F34E-9B32-4B07357BDA96}" srcOrd="2" destOrd="0" presId="urn:microsoft.com/office/officeart/2005/8/layout/hProcess4"/>
    <dgm:cxn modelId="{93EAB00A-4B95-1441-A901-EE53E22F7B0A}" type="presParOf" srcId="{51236DFD-993A-F34E-9B32-4B07357BDA96}" destId="{61E47F6D-3995-B04F-ADE6-3DAFFD88D02C}" srcOrd="0" destOrd="0" presId="urn:microsoft.com/office/officeart/2005/8/layout/hProcess4"/>
    <dgm:cxn modelId="{B5BE65EA-5590-CC4F-A7A0-BDD5F7B421D4}" type="presParOf" srcId="{61E47F6D-3995-B04F-ADE6-3DAFFD88D02C}" destId="{690E97F3-599D-EC4E-B0FD-A94730DF2647}" srcOrd="0" destOrd="0" presId="urn:microsoft.com/office/officeart/2005/8/layout/hProcess4"/>
    <dgm:cxn modelId="{11A89E9C-A159-6947-AF1F-BA68439ABE3D}" type="presParOf" srcId="{61E47F6D-3995-B04F-ADE6-3DAFFD88D02C}" destId="{3357543A-5022-CF41-A021-50C8317368B8}" srcOrd="1" destOrd="0" presId="urn:microsoft.com/office/officeart/2005/8/layout/hProcess4"/>
    <dgm:cxn modelId="{0096DC12-976B-BD4C-941F-E4427FC0DD85}" type="presParOf" srcId="{61E47F6D-3995-B04F-ADE6-3DAFFD88D02C}" destId="{23FA27B4-8B66-9341-B268-579878324107}" srcOrd="2" destOrd="0" presId="urn:microsoft.com/office/officeart/2005/8/layout/hProcess4"/>
    <dgm:cxn modelId="{82E056F1-392F-7F4F-9233-B0C9FB027C6E}" type="presParOf" srcId="{61E47F6D-3995-B04F-ADE6-3DAFFD88D02C}" destId="{F0506E42-7500-4F4F-98D9-B554EEB87B64}" srcOrd="3" destOrd="0" presId="urn:microsoft.com/office/officeart/2005/8/layout/hProcess4"/>
    <dgm:cxn modelId="{29EA5A3B-F3A0-764F-B7FA-4497FF0A370B}" type="presParOf" srcId="{61E47F6D-3995-B04F-ADE6-3DAFFD88D02C}" destId="{5623A1DB-7DFC-0B40-A9DA-AF1CAA0C8599}" srcOrd="4" destOrd="0" presId="urn:microsoft.com/office/officeart/2005/8/layout/hProcess4"/>
    <dgm:cxn modelId="{50A941AC-CC11-D54F-8414-67D1B1A5FDC1}" type="presParOf" srcId="{51236DFD-993A-F34E-9B32-4B07357BDA96}" destId="{48C40124-2C01-A347-8DF0-4B005A06347B}" srcOrd="1" destOrd="0" presId="urn:microsoft.com/office/officeart/2005/8/layout/hProcess4"/>
    <dgm:cxn modelId="{EC1017CB-BB3B-8A45-BA3C-60B14F853626}" type="presParOf" srcId="{51236DFD-993A-F34E-9B32-4B07357BDA96}" destId="{8670403F-CFDF-9747-9C94-A776DA5182BE}" srcOrd="2" destOrd="0" presId="urn:microsoft.com/office/officeart/2005/8/layout/hProcess4"/>
    <dgm:cxn modelId="{C27D15A2-61CA-2549-BBB9-5D4F27BD58AA}" type="presParOf" srcId="{8670403F-CFDF-9747-9C94-A776DA5182BE}" destId="{0D61CCF5-F17E-0245-A2CB-3A143DC2E579}" srcOrd="0" destOrd="0" presId="urn:microsoft.com/office/officeart/2005/8/layout/hProcess4"/>
    <dgm:cxn modelId="{5F1BA6BA-6310-D14D-93BA-8B1D93BE3C33}" type="presParOf" srcId="{8670403F-CFDF-9747-9C94-A776DA5182BE}" destId="{EF557B8B-45C8-D848-B0F2-446A91531D6B}" srcOrd="1" destOrd="0" presId="urn:microsoft.com/office/officeart/2005/8/layout/hProcess4"/>
    <dgm:cxn modelId="{D288AAB8-9138-5F42-A3BC-94463DCCE16B}" type="presParOf" srcId="{8670403F-CFDF-9747-9C94-A776DA5182BE}" destId="{93DE0006-6759-1B47-9342-11F66275D07C}" srcOrd="2" destOrd="0" presId="urn:microsoft.com/office/officeart/2005/8/layout/hProcess4"/>
    <dgm:cxn modelId="{3532A250-6B94-AB43-8E8B-75157BEFDB3A}" type="presParOf" srcId="{8670403F-CFDF-9747-9C94-A776DA5182BE}" destId="{AE5AFBEE-A181-9B44-AD58-440B7C9227EB}" srcOrd="3" destOrd="0" presId="urn:microsoft.com/office/officeart/2005/8/layout/hProcess4"/>
    <dgm:cxn modelId="{5946C18B-7659-4542-B7F1-0F70B852E054}" type="presParOf" srcId="{8670403F-CFDF-9747-9C94-A776DA5182BE}" destId="{1E1CACFF-3858-514F-969A-CD0D2FD02588}" srcOrd="4" destOrd="0" presId="urn:microsoft.com/office/officeart/2005/8/layout/hProcess4"/>
    <dgm:cxn modelId="{E971AE83-490C-8C4A-A450-841E34A146A9}" type="presParOf" srcId="{51236DFD-993A-F34E-9B32-4B07357BDA96}" destId="{567B8042-E92C-4944-A8D6-7C536D098C47}" srcOrd="3" destOrd="0" presId="urn:microsoft.com/office/officeart/2005/8/layout/hProcess4"/>
    <dgm:cxn modelId="{9A7C477A-4354-5A4A-84AE-E704553250D8}" type="presParOf" srcId="{51236DFD-993A-F34E-9B32-4B07357BDA96}" destId="{8EFD2F11-A0E3-0842-8291-D09CCCCEBDA3}" srcOrd="4" destOrd="0" presId="urn:microsoft.com/office/officeart/2005/8/layout/hProcess4"/>
    <dgm:cxn modelId="{B64D8C40-DAAF-C844-8F1D-C00E3ED06D77}" type="presParOf" srcId="{8EFD2F11-A0E3-0842-8291-D09CCCCEBDA3}" destId="{A6C72CB4-76C9-FC49-88AA-01B2D96122D9}" srcOrd="0" destOrd="0" presId="urn:microsoft.com/office/officeart/2005/8/layout/hProcess4"/>
    <dgm:cxn modelId="{62E5D5E5-B159-2348-8EB3-41DA91F9EA4F}" type="presParOf" srcId="{8EFD2F11-A0E3-0842-8291-D09CCCCEBDA3}" destId="{93D95C9B-6B38-424C-8870-745257982898}" srcOrd="1" destOrd="0" presId="urn:microsoft.com/office/officeart/2005/8/layout/hProcess4"/>
    <dgm:cxn modelId="{28C8E879-50E9-1742-AE37-57F0CCF8834F}" type="presParOf" srcId="{8EFD2F11-A0E3-0842-8291-D09CCCCEBDA3}" destId="{DDD02C6D-7AB4-F746-BC38-AAB84C05438B}" srcOrd="2" destOrd="0" presId="urn:microsoft.com/office/officeart/2005/8/layout/hProcess4"/>
    <dgm:cxn modelId="{C15CECD3-94E1-FB4B-8AD7-42DD9E69DF84}" type="presParOf" srcId="{8EFD2F11-A0E3-0842-8291-D09CCCCEBDA3}" destId="{F8394ADC-1D68-354A-B9D7-45952D6A3AED}" srcOrd="3" destOrd="0" presId="urn:microsoft.com/office/officeart/2005/8/layout/hProcess4"/>
    <dgm:cxn modelId="{8192FC6C-0121-CB49-BC45-C60C2AA73580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E7AB0-0F1D-CA45-89A7-931641E73592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31C1-BD09-ED43-8CCC-7EEB1DC20D6A}">
      <dgm:prSet phldrT="[Text]"/>
      <dgm:spPr/>
      <dgm:t>
        <a:bodyPr/>
        <a:lstStyle/>
        <a:p>
          <a:r>
            <a:rPr lang="en-US" dirty="0" smtClean="0"/>
            <a:t>UFO interface</a:t>
          </a:r>
          <a:endParaRPr lang="en-US" dirty="0"/>
        </a:p>
      </dgm:t>
    </dgm:pt>
    <dgm:pt modelId="{68EACE62-F674-A240-B5F2-9973269696F5}" type="parTrans" cxnId="{F3AF3E92-C1C3-CD46-BF94-370A0F79224E}">
      <dgm:prSet/>
      <dgm:spPr/>
      <dgm:t>
        <a:bodyPr/>
        <a:lstStyle/>
        <a:p>
          <a:endParaRPr lang="en-US"/>
        </a:p>
      </dgm:t>
    </dgm:pt>
    <dgm:pt modelId="{3C84302A-7D13-EA4B-812D-ABAF04348A37}" type="sibTrans" cxnId="{F3AF3E92-C1C3-CD46-BF94-370A0F79224E}">
      <dgm:prSet/>
      <dgm:spPr/>
      <dgm:t>
        <a:bodyPr/>
        <a:lstStyle/>
        <a:p>
          <a:endParaRPr lang="en-US"/>
        </a:p>
      </dgm:t>
    </dgm:pt>
    <dgm:pt modelId="{69529372-65E8-204B-8405-D4519267D354}">
      <dgm:prSet phldrT="[Text]"/>
      <dgm:spPr/>
      <dgm:t>
        <a:bodyPr/>
        <a:lstStyle/>
        <a:p>
          <a:r>
            <a:rPr lang="en-US" dirty="0" smtClean="0"/>
            <a:t>BSM Model in </a:t>
          </a:r>
          <a:r>
            <a:rPr lang="en-US" dirty="0" err="1" smtClean="0"/>
            <a:t>FeynRules</a:t>
          </a:r>
          <a:endParaRPr lang="en-US" dirty="0"/>
        </a:p>
      </dgm:t>
    </dgm:pt>
    <dgm:pt modelId="{7F6FFCEA-CE6A-B944-8FF3-FDE055F3F471}" type="parTrans" cxnId="{2A701812-CC7D-C74F-A0EE-08F79E211C83}">
      <dgm:prSet/>
      <dgm:spPr/>
      <dgm:t>
        <a:bodyPr/>
        <a:lstStyle/>
        <a:p>
          <a:endParaRPr lang="en-US"/>
        </a:p>
      </dgm:t>
    </dgm:pt>
    <dgm:pt modelId="{2D9668D4-931D-1D42-8EA3-264A0D0FF9CD}" type="sibTrans" cxnId="{2A701812-CC7D-C74F-A0EE-08F79E211C83}">
      <dgm:prSet/>
      <dgm:spPr/>
      <dgm:t>
        <a:bodyPr/>
        <a:lstStyle/>
        <a:p>
          <a:endParaRPr lang="en-US"/>
        </a:p>
      </dgm:t>
    </dgm:pt>
    <dgm:pt modelId="{E4C22D49-40C8-EC40-9465-A0E7A1CF92BC}">
      <dgm:prSet phldrT="[Text]"/>
      <dgm:spPr/>
      <dgm:t>
        <a:bodyPr/>
        <a:lstStyle/>
        <a:p>
          <a:r>
            <a:rPr lang="en-US" dirty="0" smtClean="0"/>
            <a:t>Final State Particles</a:t>
          </a:r>
          <a:endParaRPr lang="en-US" dirty="0"/>
        </a:p>
      </dgm:t>
    </dgm:pt>
    <dgm:pt modelId="{466BAB78-B21C-064D-A9C8-87AB19649BA6}" type="parTrans" cxnId="{8A016E47-44F6-FF4E-9F3A-036FB8D26C66}">
      <dgm:prSet/>
      <dgm:spPr/>
      <dgm:t>
        <a:bodyPr/>
        <a:lstStyle/>
        <a:p>
          <a:endParaRPr lang="en-US"/>
        </a:p>
      </dgm:t>
    </dgm:pt>
    <dgm:pt modelId="{1E659CCB-B6D1-8F48-94DE-4C0A3B6CCD1C}" type="sibTrans" cxnId="{8A016E47-44F6-FF4E-9F3A-036FB8D26C66}">
      <dgm:prSet/>
      <dgm:spPr/>
      <dgm:t>
        <a:bodyPr/>
        <a:lstStyle/>
        <a:p>
          <a:endParaRPr lang="en-US"/>
        </a:p>
      </dgm:t>
    </dgm:pt>
    <dgm:pt modelId="{F88CC3A9-FF7A-3743-9656-C1FAE25A29BE}">
      <dgm:prSet phldrT="[Text]"/>
      <dgm:spPr/>
      <dgm:t>
        <a:bodyPr/>
        <a:lstStyle/>
        <a:p>
          <a:r>
            <a:rPr lang="en-US" dirty="0" smtClean="0"/>
            <a:t>New processes in Herwig7</a:t>
          </a:r>
          <a:endParaRPr lang="en-US" dirty="0"/>
        </a:p>
      </dgm:t>
    </dgm:pt>
    <dgm:pt modelId="{D7AEF5A5-52A0-5B4D-945F-892827E43749}" type="parTrans" cxnId="{44E9E8D8-55B0-C243-AB58-191A98255AE7}">
      <dgm:prSet/>
      <dgm:spPr/>
      <dgm:t>
        <a:bodyPr/>
        <a:lstStyle/>
        <a:p>
          <a:endParaRPr lang="en-US"/>
        </a:p>
      </dgm:t>
    </dgm:pt>
    <dgm:pt modelId="{544A0E6C-902B-7545-9765-7308C03045D8}" type="sibTrans" cxnId="{44E9E8D8-55B0-C243-AB58-191A98255AE7}">
      <dgm:prSet/>
      <dgm:spPr/>
      <dgm:t>
        <a:bodyPr/>
        <a:lstStyle/>
        <a:p>
          <a:endParaRPr lang="en-US"/>
        </a:p>
      </dgm:t>
    </dgm:pt>
    <dgm:pt modelId="{43EFE5DE-7F1E-504D-AD53-F8643EEF8698}">
      <dgm:prSet phldrT="[Text]"/>
      <dgm:spPr/>
      <dgm:t>
        <a:bodyPr/>
        <a:lstStyle/>
        <a:p>
          <a:r>
            <a:rPr lang="en-US" dirty="0" smtClean="0"/>
            <a:t>Exclusion</a:t>
          </a:r>
          <a:endParaRPr lang="en-US" dirty="0"/>
        </a:p>
      </dgm:t>
    </dgm:pt>
    <dgm:pt modelId="{E1977BC5-088F-0E41-A516-95FA12A4C86F}" type="parTrans" cxnId="{AD76A4F6-1FC7-DA49-8C1E-A85FC1120C9C}">
      <dgm:prSet/>
      <dgm:spPr/>
      <dgm:t>
        <a:bodyPr/>
        <a:lstStyle/>
        <a:p>
          <a:endParaRPr lang="en-US"/>
        </a:p>
      </dgm:t>
    </dgm:pt>
    <dgm:pt modelId="{19EDA39E-FE2C-6C44-ABF7-695B80EEA2B8}" type="sibTrans" cxnId="{AD76A4F6-1FC7-DA49-8C1E-A85FC1120C9C}">
      <dgm:prSet/>
      <dgm:spPr/>
      <dgm:t>
        <a:bodyPr/>
        <a:lstStyle/>
        <a:p>
          <a:endParaRPr lang="en-US"/>
        </a:p>
      </dgm:t>
    </dgm:pt>
    <dgm:pt modelId="{1E508BB8-9C04-3644-8E79-C960D8B0588D}">
      <dgm:prSet phldrT="[Text]"/>
      <dgm:spPr/>
      <dgm:t>
        <a:bodyPr/>
        <a:lstStyle/>
        <a:p>
          <a:r>
            <a:rPr lang="en-US" dirty="0" smtClean="0"/>
            <a:t>Rivet, and data from </a:t>
          </a:r>
          <a:r>
            <a:rPr lang="en-US" dirty="0" err="1" smtClean="0"/>
            <a:t>HepData</a:t>
          </a:r>
          <a:endParaRPr lang="en-US" dirty="0"/>
        </a:p>
      </dgm:t>
    </dgm:pt>
    <dgm:pt modelId="{2F5391B2-FCA5-A047-99D7-C50A8B7E630C}" type="parTrans" cxnId="{C3972637-FA08-9845-835B-6FC7A84F0719}">
      <dgm:prSet/>
      <dgm:spPr/>
      <dgm:t>
        <a:bodyPr/>
        <a:lstStyle/>
        <a:p>
          <a:endParaRPr lang="en-US"/>
        </a:p>
      </dgm:t>
    </dgm:pt>
    <dgm:pt modelId="{20CFF6C4-D735-BE47-9762-5C370AFD6AD0}" type="sibTrans" cxnId="{C3972637-FA08-9845-835B-6FC7A84F0719}">
      <dgm:prSet/>
      <dgm:spPr/>
      <dgm:t>
        <a:bodyPr/>
        <a:lstStyle/>
        <a:p>
          <a:endParaRPr lang="en-US"/>
        </a:p>
      </dgm:t>
    </dgm:pt>
    <dgm:pt modelId="{B83513D5-8AFF-5243-8270-6BC8C6452972}" type="pres">
      <dgm:prSet presAssocID="{977E7AB0-0F1D-CA45-89A7-931641E73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19CBB-C224-8F47-AF5C-2A6003B55477}" type="pres">
      <dgm:prSet presAssocID="{977E7AB0-0F1D-CA45-89A7-931641E73592}" presName="tSp" presStyleCnt="0"/>
      <dgm:spPr/>
    </dgm:pt>
    <dgm:pt modelId="{2523952A-C89E-064E-854B-F68BA3C32F2E}" type="pres">
      <dgm:prSet presAssocID="{977E7AB0-0F1D-CA45-89A7-931641E73592}" presName="bSp" presStyleCnt="0"/>
      <dgm:spPr/>
    </dgm:pt>
    <dgm:pt modelId="{51236DFD-993A-F34E-9B32-4B07357BDA96}" type="pres">
      <dgm:prSet presAssocID="{977E7AB0-0F1D-CA45-89A7-931641E73592}" presName="process" presStyleCnt="0"/>
      <dgm:spPr/>
    </dgm:pt>
    <dgm:pt modelId="{61E47F6D-3995-B04F-ADE6-3DAFFD88D02C}" type="pres">
      <dgm:prSet presAssocID="{0FD931C1-BD09-ED43-8CCC-7EEB1DC20D6A}" presName="composite1" presStyleCnt="0"/>
      <dgm:spPr/>
    </dgm:pt>
    <dgm:pt modelId="{690E97F3-599D-EC4E-B0FD-A94730DF2647}" type="pres">
      <dgm:prSet presAssocID="{0FD931C1-BD09-ED43-8CCC-7EEB1DC20D6A}" presName="dummyNode1" presStyleLbl="node1" presStyleIdx="0" presStyleCnt="3"/>
      <dgm:spPr/>
    </dgm:pt>
    <dgm:pt modelId="{3357543A-5022-CF41-A021-50C8317368B8}" type="pres">
      <dgm:prSet presAssocID="{0FD931C1-BD09-ED43-8CCC-7EEB1DC20D6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A27B4-8B66-9341-B268-579878324107}" type="pres">
      <dgm:prSet presAssocID="{0FD931C1-BD09-ED43-8CCC-7EEB1DC20D6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E42-7500-4F4F-98D9-B554EEB87B64}" type="pres">
      <dgm:prSet presAssocID="{0FD931C1-BD09-ED43-8CCC-7EEB1DC20D6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A1DB-7DFC-0B40-A9DA-AF1CAA0C8599}" type="pres">
      <dgm:prSet presAssocID="{0FD931C1-BD09-ED43-8CCC-7EEB1DC20D6A}" presName="connSite1" presStyleCnt="0"/>
      <dgm:spPr/>
    </dgm:pt>
    <dgm:pt modelId="{48C40124-2C01-A347-8DF0-4B005A06347B}" type="pres">
      <dgm:prSet presAssocID="{3C84302A-7D13-EA4B-812D-ABAF04348A37}" presName="Name9" presStyleLbl="sibTrans2D1" presStyleIdx="0" presStyleCnt="2"/>
      <dgm:spPr/>
      <dgm:t>
        <a:bodyPr/>
        <a:lstStyle/>
        <a:p>
          <a:endParaRPr lang="en-US"/>
        </a:p>
      </dgm:t>
    </dgm:pt>
    <dgm:pt modelId="{8670403F-CFDF-9747-9C94-A776DA5182BE}" type="pres">
      <dgm:prSet presAssocID="{E4C22D49-40C8-EC40-9465-A0E7A1CF92BC}" presName="composite2" presStyleCnt="0"/>
      <dgm:spPr/>
    </dgm:pt>
    <dgm:pt modelId="{0D61CCF5-F17E-0245-A2CB-3A143DC2E579}" type="pres">
      <dgm:prSet presAssocID="{E4C22D49-40C8-EC40-9465-A0E7A1CF92BC}" presName="dummyNode2" presStyleLbl="node1" presStyleIdx="0" presStyleCnt="3"/>
      <dgm:spPr/>
    </dgm:pt>
    <dgm:pt modelId="{EF557B8B-45C8-D848-B0F2-446A91531D6B}" type="pres">
      <dgm:prSet presAssocID="{E4C22D49-40C8-EC40-9465-A0E7A1CF92B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E0006-6759-1B47-9342-11F66275D07C}" type="pres">
      <dgm:prSet presAssocID="{E4C22D49-40C8-EC40-9465-A0E7A1CF92B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AFBEE-A181-9B44-AD58-440B7C9227EB}" type="pres">
      <dgm:prSet presAssocID="{E4C22D49-40C8-EC40-9465-A0E7A1CF92B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CACFF-3858-514F-969A-CD0D2FD02588}" type="pres">
      <dgm:prSet presAssocID="{E4C22D49-40C8-EC40-9465-A0E7A1CF92BC}" presName="connSite2" presStyleCnt="0"/>
      <dgm:spPr/>
    </dgm:pt>
    <dgm:pt modelId="{567B8042-E92C-4944-A8D6-7C536D098C47}" type="pres">
      <dgm:prSet presAssocID="{1E659CCB-B6D1-8F48-94DE-4C0A3B6CCD1C}" presName="Name18" presStyleLbl="sibTrans2D1" presStyleIdx="1" presStyleCnt="2"/>
      <dgm:spPr/>
      <dgm:t>
        <a:bodyPr/>
        <a:lstStyle/>
        <a:p>
          <a:endParaRPr lang="en-US"/>
        </a:p>
      </dgm:t>
    </dgm:pt>
    <dgm:pt modelId="{8EFD2F11-A0E3-0842-8291-D09CCCCEBDA3}" type="pres">
      <dgm:prSet presAssocID="{43EFE5DE-7F1E-504D-AD53-F8643EEF8698}" presName="composite1" presStyleCnt="0"/>
      <dgm:spPr/>
    </dgm:pt>
    <dgm:pt modelId="{A6C72CB4-76C9-FC49-88AA-01B2D96122D9}" type="pres">
      <dgm:prSet presAssocID="{43EFE5DE-7F1E-504D-AD53-F8643EEF8698}" presName="dummyNode1" presStyleLbl="node1" presStyleIdx="1" presStyleCnt="3"/>
      <dgm:spPr/>
    </dgm:pt>
    <dgm:pt modelId="{93D95C9B-6B38-424C-8870-745257982898}" type="pres">
      <dgm:prSet presAssocID="{43EFE5DE-7F1E-504D-AD53-F8643EEF869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2C6D-7AB4-F746-BC38-AAB84C05438B}" type="pres">
      <dgm:prSet presAssocID="{43EFE5DE-7F1E-504D-AD53-F8643EEF869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94ADC-1D68-354A-B9D7-45952D6A3AED}" type="pres">
      <dgm:prSet presAssocID="{43EFE5DE-7F1E-504D-AD53-F8643EEF869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30F9-0734-2541-B51B-BA2BA63F6EF7}" type="pres">
      <dgm:prSet presAssocID="{43EFE5DE-7F1E-504D-AD53-F8643EEF8698}" presName="connSite1" presStyleCnt="0"/>
      <dgm:spPr/>
    </dgm:pt>
  </dgm:ptLst>
  <dgm:cxnLst>
    <dgm:cxn modelId="{AD76A4F6-1FC7-DA49-8C1E-A85FC1120C9C}" srcId="{977E7AB0-0F1D-CA45-89A7-931641E73592}" destId="{43EFE5DE-7F1E-504D-AD53-F8643EEF8698}" srcOrd="2" destOrd="0" parTransId="{E1977BC5-088F-0E41-A516-95FA12A4C86F}" sibTransId="{19EDA39E-FE2C-6C44-ABF7-695B80EEA2B8}"/>
    <dgm:cxn modelId="{4A993937-866D-E543-96E5-13588BC5C91C}" type="presOf" srcId="{1E508BB8-9C04-3644-8E79-C960D8B0588D}" destId="{93D95C9B-6B38-424C-8870-745257982898}" srcOrd="0" destOrd="0" presId="urn:microsoft.com/office/officeart/2005/8/layout/hProcess4"/>
    <dgm:cxn modelId="{5DC67474-DA1F-A544-9A49-91627C93CB87}" type="presOf" srcId="{69529372-65E8-204B-8405-D4519267D354}" destId="{3357543A-5022-CF41-A021-50C8317368B8}" srcOrd="0" destOrd="0" presId="urn:microsoft.com/office/officeart/2005/8/layout/hProcess4"/>
    <dgm:cxn modelId="{AF18C809-EE58-8C45-946E-8177AF1465F0}" type="presOf" srcId="{1E508BB8-9C04-3644-8E79-C960D8B0588D}" destId="{DDD02C6D-7AB4-F746-BC38-AAB84C05438B}" srcOrd="1" destOrd="0" presId="urn:microsoft.com/office/officeart/2005/8/layout/hProcess4"/>
    <dgm:cxn modelId="{B1060A61-34A4-8347-8926-6E0C0434B3B4}" type="presOf" srcId="{0FD931C1-BD09-ED43-8CCC-7EEB1DC20D6A}" destId="{F0506E42-7500-4F4F-98D9-B554EEB87B64}" srcOrd="0" destOrd="0" presId="urn:microsoft.com/office/officeart/2005/8/layout/hProcess4"/>
    <dgm:cxn modelId="{06831555-F6D9-D742-8927-BD1A025341F2}" type="presOf" srcId="{3C84302A-7D13-EA4B-812D-ABAF04348A37}" destId="{48C40124-2C01-A347-8DF0-4B005A06347B}" srcOrd="0" destOrd="0" presId="urn:microsoft.com/office/officeart/2005/8/layout/hProcess4"/>
    <dgm:cxn modelId="{E96BF3A7-46AC-5E4E-A6E8-47CD9EFE5E1D}" type="presOf" srcId="{43EFE5DE-7F1E-504D-AD53-F8643EEF8698}" destId="{F8394ADC-1D68-354A-B9D7-45952D6A3AED}" srcOrd="0" destOrd="0" presId="urn:microsoft.com/office/officeart/2005/8/layout/hProcess4"/>
    <dgm:cxn modelId="{339A0B28-18BD-0A42-85B8-D59FC89A7CD5}" type="presOf" srcId="{69529372-65E8-204B-8405-D4519267D354}" destId="{23FA27B4-8B66-9341-B268-579878324107}" srcOrd="1" destOrd="0" presId="urn:microsoft.com/office/officeart/2005/8/layout/hProcess4"/>
    <dgm:cxn modelId="{8A016E47-44F6-FF4E-9F3A-036FB8D26C66}" srcId="{977E7AB0-0F1D-CA45-89A7-931641E73592}" destId="{E4C22D49-40C8-EC40-9465-A0E7A1CF92BC}" srcOrd="1" destOrd="0" parTransId="{466BAB78-B21C-064D-A9C8-87AB19649BA6}" sibTransId="{1E659CCB-B6D1-8F48-94DE-4C0A3B6CCD1C}"/>
    <dgm:cxn modelId="{C3972637-FA08-9845-835B-6FC7A84F0719}" srcId="{43EFE5DE-7F1E-504D-AD53-F8643EEF8698}" destId="{1E508BB8-9C04-3644-8E79-C960D8B0588D}" srcOrd="0" destOrd="0" parTransId="{2F5391B2-FCA5-A047-99D7-C50A8B7E630C}" sibTransId="{20CFF6C4-D735-BE47-9762-5C370AFD6AD0}"/>
    <dgm:cxn modelId="{F3AF3E92-C1C3-CD46-BF94-370A0F79224E}" srcId="{977E7AB0-0F1D-CA45-89A7-931641E73592}" destId="{0FD931C1-BD09-ED43-8CCC-7EEB1DC20D6A}" srcOrd="0" destOrd="0" parTransId="{68EACE62-F674-A240-B5F2-9973269696F5}" sibTransId="{3C84302A-7D13-EA4B-812D-ABAF04348A37}"/>
    <dgm:cxn modelId="{ECAE670B-8479-644F-86BC-98870C00FC2C}" type="presOf" srcId="{F88CC3A9-FF7A-3743-9656-C1FAE25A29BE}" destId="{93DE0006-6759-1B47-9342-11F66275D07C}" srcOrd="1" destOrd="0" presId="urn:microsoft.com/office/officeart/2005/8/layout/hProcess4"/>
    <dgm:cxn modelId="{6CFB2F63-82F7-D94D-AB13-237680825335}" type="presOf" srcId="{1E659CCB-B6D1-8F48-94DE-4C0A3B6CCD1C}" destId="{567B8042-E92C-4944-A8D6-7C536D098C47}" srcOrd="0" destOrd="0" presId="urn:microsoft.com/office/officeart/2005/8/layout/hProcess4"/>
    <dgm:cxn modelId="{760D104D-0D69-3443-A530-29342C9B63C9}" type="presOf" srcId="{F88CC3A9-FF7A-3743-9656-C1FAE25A29BE}" destId="{EF557B8B-45C8-D848-B0F2-446A91531D6B}" srcOrd="0" destOrd="0" presId="urn:microsoft.com/office/officeart/2005/8/layout/hProcess4"/>
    <dgm:cxn modelId="{F60B3B2F-CB67-CA4C-8800-4B6EBC97AF36}" type="presOf" srcId="{977E7AB0-0F1D-CA45-89A7-931641E73592}" destId="{B83513D5-8AFF-5243-8270-6BC8C6452972}" srcOrd="0" destOrd="0" presId="urn:microsoft.com/office/officeart/2005/8/layout/hProcess4"/>
    <dgm:cxn modelId="{9F37115D-BE71-3A4E-99B6-4FD770D20CF0}" type="presOf" srcId="{E4C22D49-40C8-EC40-9465-A0E7A1CF92BC}" destId="{AE5AFBEE-A181-9B44-AD58-440B7C9227EB}" srcOrd="0" destOrd="0" presId="urn:microsoft.com/office/officeart/2005/8/layout/hProcess4"/>
    <dgm:cxn modelId="{2A701812-CC7D-C74F-A0EE-08F79E211C83}" srcId="{0FD931C1-BD09-ED43-8CCC-7EEB1DC20D6A}" destId="{69529372-65E8-204B-8405-D4519267D354}" srcOrd="0" destOrd="0" parTransId="{7F6FFCEA-CE6A-B944-8FF3-FDE055F3F471}" sibTransId="{2D9668D4-931D-1D42-8EA3-264A0D0FF9CD}"/>
    <dgm:cxn modelId="{44E9E8D8-55B0-C243-AB58-191A98255AE7}" srcId="{E4C22D49-40C8-EC40-9465-A0E7A1CF92BC}" destId="{F88CC3A9-FF7A-3743-9656-C1FAE25A29BE}" srcOrd="0" destOrd="0" parTransId="{D7AEF5A5-52A0-5B4D-945F-892827E43749}" sibTransId="{544A0E6C-902B-7545-9765-7308C03045D8}"/>
    <dgm:cxn modelId="{5DD644D6-E04D-704F-8E47-CF0679BBEBA8}" type="presParOf" srcId="{B83513D5-8AFF-5243-8270-6BC8C6452972}" destId="{83119CBB-C224-8F47-AF5C-2A6003B55477}" srcOrd="0" destOrd="0" presId="urn:microsoft.com/office/officeart/2005/8/layout/hProcess4"/>
    <dgm:cxn modelId="{5071F575-7430-CC46-A6EB-C99A517C56DB}" type="presParOf" srcId="{B83513D5-8AFF-5243-8270-6BC8C6452972}" destId="{2523952A-C89E-064E-854B-F68BA3C32F2E}" srcOrd="1" destOrd="0" presId="urn:microsoft.com/office/officeart/2005/8/layout/hProcess4"/>
    <dgm:cxn modelId="{52E3AE2A-B830-C542-A28C-140FE9476868}" type="presParOf" srcId="{B83513D5-8AFF-5243-8270-6BC8C6452972}" destId="{51236DFD-993A-F34E-9B32-4B07357BDA96}" srcOrd="2" destOrd="0" presId="urn:microsoft.com/office/officeart/2005/8/layout/hProcess4"/>
    <dgm:cxn modelId="{E7EB3F78-FCEF-2E4B-9ABA-F7921434A970}" type="presParOf" srcId="{51236DFD-993A-F34E-9B32-4B07357BDA96}" destId="{61E47F6D-3995-B04F-ADE6-3DAFFD88D02C}" srcOrd="0" destOrd="0" presId="urn:microsoft.com/office/officeart/2005/8/layout/hProcess4"/>
    <dgm:cxn modelId="{A5B0D421-7522-6D47-ACE6-8269BA6410B2}" type="presParOf" srcId="{61E47F6D-3995-B04F-ADE6-3DAFFD88D02C}" destId="{690E97F3-599D-EC4E-B0FD-A94730DF2647}" srcOrd="0" destOrd="0" presId="urn:microsoft.com/office/officeart/2005/8/layout/hProcess4"/>
    <dgm:cxn modelId="{48D807F7-C9F9-1243-A0DB-B98BDF1BAFBC}" type="presParOf" srcId="{61E47F6D-3995-B04F-ADE6-3DAFFD88D02C}" destId="{3357543A-5022-CF41-A021-50C8317368B8}" srcOrd="1" destOrd="0" presId="urn:microsoft.com/office/officeart/2005/8/layout/hProcess4"/>
    <dgm:cxn modelId="{FAF4C0CB-6102-E04C-B55F-B5F5D6A41507}" type="presParOf" srcId="{61E47F6D-3995-B04F-ADE6-3DAFFD88D02C}" destId="{23FA27B4-8B66-9341-B268-579878324107}" srcOrd="2" destOrd="0" presId="urn:microsoft.com/office/officeart/2005/8/layout/hProcess4"/>
    <dgm:cxn modelId="{E65C660E-BC7C-B340-9A81-1D0BCA2138B9}" type="presParOf" srcId="{61E47F6D-3995-B04F-ADE6-3DAFFD88D02C}" destId="{F0506E42-7500-4F4F-98D9-B554EEB87B64}" srcOrd="3" destOrd="0" presId="urn:microsoft.com/office/officeart/2005/8/layout/hProcess4"/>
    <dgm:cxn modelId="{B5246644-5881-4640-9FCD-3AB53A7ECE55}" type="presParOf" srcId="{61E47F6D-3995-B04F-ADE6-3DAFFD88D02C}" destId="{5623A1DB-7DFC-0B40-A9DA-AF1CAA0C8599}" srcOrd="4" destOrd="0" presId="urn:microsoft.com/office/officeart/2005/8/layout/hProcess4"/>
    <dgm:cxn modelId="{372433B6-F7F4-DE44-9C19-B8145AA85F91}" type="presParOf" srcId="{51236DFD-993A-F34E-9B32-4B07357BDA96}" destId="{48C40124-2C01-A347-8DF0-4B005A06347B}" srcOrd="1" destOrd="0" presId="urn:microsoft.com/office/officeart/2005/8/layout/hProcess4"/>
    <dgm:cxn modelId="{AF75A9E0-9ED1-6247-B0B0-619DC75A320B}" type="presParOf" srcId="{51236DFD-993A-F34E-9B32-4B07357BDA96}" destId="{8670403F-CFDF-9747-9C94-A776DA5182BE}" srcOrd="2" destOrd="0" presId="urn:microsoft.com/office/officeart/2005/8/layout/hProcess4"/>
    <dgm:cxn modelId="{A4A23730-0BCE-0E4D-813F-0DB3BE4ADC9B}" type="presParOf" srcId="{8670403F-CFDF-9747-9C94-A776DA5182BE}" destId="{0D61CCF5-F17E-0245-A2CB-3A143DC2E579}" srcOrd="0" destOrd="0" presId="urn:microsoft.com/office/officeart/2005/8/layout/hProcess4"/>
    <dgm:cxn modelId="{6036454A-38F5-AE49-93B9-D0ABDB79465F}" type="presParOf" srcId="{8670403F-CFDF-9747-9C94-A776DA5182BE}" destId="{EF557B8B-45C8-D848-B0F2-446A91531D6B}" srcOrd="1" destOrd="0" presId="urn:microsoft.com/office/officeart/2005/8/layout/hProcess4"/>
    <dgm:cxn modelId="{920E5FBC-A53C-6040-BCC0-94640806026F}" type="presParOf" srcId="{8670403F-CFDF-9747-9C94-A776DA5182BE}" destId="{93DE0006-6759-1B47-9342-11F66275D07C}" srcOrd="2" destOrd="0" presId="urn:microsoft.com/office/officeart/2005/8/layout/hProcess4"/>
    <dgm:cxn modelId="{02D1CD18-9CB3-534E-B416-89F3809C26D5}" type="presParOf" srcId="{8670403F-CFDF-9747-9C94-A776DA5182BE}" destId="{AE5AFBEE-A181-9B44-AD58-440B7C9227EB}" srcOrd="3" destOrd="0" presId="urn:microsoft.com/office/officeart/2005/8/layout/hProcess4"/>
    <dgm:cxn modelId="{C0F7AAED-2A8B-0941-AE1F-9AB4C9C8082B}" type="presParOf" srcId="{8670403F-CFDF-9747-9C94-A776DA5182BE}" destId="{1E1CACFF-3858-514F-969A-CD0D2FD02588}" srcOrd="4" destOrd="0" presId="urn:microsoft.com/office/officeart/2005/8/layout/hProcess4"/>
    <dgm:cxn modelId="{8C039D95-D108-914D-B2D2-2598A8400A1E}" type="presParOf" srcId="{51236DFD-993A-F34E-9B32-4B07357BDA96}" destId="{567B8042-E92C-4944-A8D6-7C536D098C47}" srcOrd="3" destOrd="0" presId="urn:microsoft.com/office/officeart/2005/8/layout/hProcess4"/>
    <dgm:cxn modelId="{A4C0AA93-2BF3-7449-B1A0-2DE8FB25D263}" type="presParOf" srcId="{51236DFD-993A-F34E-9B32-4B07357BDA96}" destId="{8EFD2F11-A0E3-0842-8291-D09CCCCEBDA3}" srcOrd="4" destOrd="0" presId="urn:microsoft.com/office/officeart/2005/8/layout/hProcess4"/>
    <dgm:cxn modelId="{2C65478A-EE56-4F4B-A6F0-415F772FDE41}" type="presParOf" srcId="{8EFD2F11-A0E3-0842-8291-D09CCCCEBDA3}" destId="{A6C72CB4-76C9-FC49-88AA-01B2D96122D9}" srcOrd="0" destOrd="0" presId="urn:microsoft.com/office/officeart/2005/8/layout/hProcess4"/>
    <dgm:cxn modelId="{7751F0BD-485B-8341-87B6-7673DD2E8CEA}" type="presParOf" srcId="{8EFD2F11-A0E3-0842-8291-D09CCCCEBDA3}" destId="{93D95C9B-6B38-424C-8870-745257982898}" srcOrd="1" destOrd="0" presId="urn:microsoft.com/office/officeart/2005/8/layout/hProcess4"/>
    <dgm:cxn modelId="{C956D090-849B-714E-897F-7B34506C1F1B}" type="presParOf" srcId="{8EFD2F11-A0E3-0842-8291-D09CCCCEBDA3}" destId="{DDD02C6D-7AB4-F746-BC38-AAB84C05438B}" srcOrd="2" destOrd="0" presId="urn:microsoft.com/office/officeart/2005/8/layout/hProcess4"/>
    <dgm:cxn modelId="{3D01CB5D-0249-D74A-924D-87C4646C5EF9}" type="presParOf" srcId="{8EFD2F11-A0E3-0842-8291-D09CCCCEBDA3}" destId="{F8394ADC-1D68-354A-B9D7-45952D6A3AED}" srcOrd="3" destOrd="0" presId="urn:microsoft.com/office/officeart/2005/8/layout/hProcess4"/>
    <dgm:cxn modelId="{25D2DAB3-87F7-2744-8D3F-6647BCF7C2D2}" type="presParOf" srcId="{8EFD2F11-A0E3-0842-8291-D09CCCCEBDA3}" destId="{FBEA30F9-0734-2541-B51B-BA2BA63F6EF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543A-5022-CF41-A021-50C8317368B8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BSM Model in </a:t>
          </a:r>
          <a:r>
            <a:rPr lang="en-US" sz="3000" kern="1200" dirty="0" err="1" smtClean="0"/>
            <a:t>FeynRules</a:t>
          </a:r>
          <a:endParaRPr lang="en-US" sz="3000" kern="1200" dirty="0"/>
        </a:p>
      </dsp:txBody>
      <dsp:txXfrm>
        <a:off x="43694" y="1373540"/>
        <a:ext cx="2174998" cy="1379301"/>
      </dsp:txXfrm>
    </dsp:sp>
    <dsp:sp modelId="{48C40124-2C01-A347-8DF0-4B005A06347B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6E42-7500-4F4F-98D9-B554EEB87B64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UFO interface</a:t>
          </a:r>
          <a:endParaRPr lang="en-US" sz="2400" kern="1200" dirty="0"/>
        </a:p>
      </dsp:txBody>
      <dsp:txXfrm>
        <a:off x="526593" y="2819161"/>
        <a:ext cx="1962805" cy="752345"/>
      </dsp:txXfrm>
    </dsp:sp>
    <dsp:sp modelId="{EF557B8B-45C8-D848-B0F2-446A91531D6B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New processes in Herwig7</a:t>
          </a:r>
          <a:endParaRPr lang="en-US" sz="3000" kern="1200" dirty="0"/>
        </a:p>
      </dsp:txBody>
      <dsp:txXfrm>
        <a:off x="2901699" y="1773120"/>
        <a:ext cx="2174998" cy="1379301"/>
      </dsp:txXfrm>
    </dsp:sp>
    <dsp:sp modelId="{567B8042-E92C-4944-A8D6-7C536D098C47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FBEE-A181-9B44-AD58-440B7C9227EB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State Particles</a:t>
          </a:r>
          <a:endParaRPr lang="en-US" sz="2400" kern="1200" dirty="0"/>
        </a:p>
      </dsp:txBody>
      <dsp:txXfrm>
        <a:off x="3384599" y="954455"/>
        <a:ext cx="1962805" cy="752345"/>
      </dsp:txXfrm>
    </dsp:sp>
    <dsp:sp modelId="{93D95C9B-6B38-424C-8870-745257982898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Rivet, and data from </a:t>
          </a:r>
          <a:r>
            <a:rPr lang="en-US" sz="3000" kern="1200" dirty="0" err="1" smtClean="0"/>
            <a:t>HepData</a:t>
          </a:r>
          <a:endParaRPr lang="en-US" sz="3000" kern="1200" dirty="0"/>
        </a:p>
      </dsp:txBody>
      <dsp:txXfrm>
        <a:off x="5759705" y="1373540"/>
        <a:ext cx="2174998" cy="1379301"/>
      </dsp:txXfrm>
    </dsp:sp>
    <dsp:sp modelId="{F8394ADC-1D68-354A-B9D7-45952D6A3AED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Exclusion</a:t>
          </a:r>
          <a:endParaRPr lang="en-US" sz="2400" kern="1200" dirty="0"/>
        </a:p>
      </dsp:txBody>
      <dsp:txXfrm>
        <a:off x="6242605" y="2819161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F05F-190A-8741-9EAF-D1290D1DF176}" type="datetimeFigureOut">
              <a:rPr lang="en-US" smtClean="0"/>
              <a:t>16/06/16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8FDFD-F33E-2A4E-B342-D5BF0B69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E2D9C-82DB-5842-851D-1B06337E8B44}" type="datetimeFigureOut">
              <a:rPr lang="en-US" smtClean="0"/>
              <a:t>16/06/16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39D6-4DF1-074D-8A40-ECBDA599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17/6/2016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1A7D-2EFE-EA4C-9BCB-89182D6050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ight-re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92" y="-30161"/>
            <a:ext cx="3899708" cy="745917"/>
          </a:xfrm>
          <a:prstGeom prst="rect">
            <a:avLst/>
          </a:prstGeom>
        </p:spPr>
      </p:pic>
      <p:pic>
        <p:nvPicPr>
          <p:cNvPr id="12" name="Picture 11" descr="light-red.eps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20" r="42720"/>
          <a:stretch/>
        </p:blipFill>
        <p:spPr>
          <a:xfrm>
            <a:off x="-4103865" y="-30161"/>
            <a:ext cx="9546530" cy="7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916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Constraining BSM (Simplified) models with SM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62281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Jon Butterworth</a:t>
            </a:r>
            <a:r>
              <a:rPr lang="en-US" dirty="0" smtClean="0">
                <a:solidFill>
                  <a:srgbClr val="FF0000"/>
                </a:solidFill>
              </a:rPr>
              <a:t>, David </a:t>
            </a:r>
            <a:r>
              <a:rPr lang="en-US" dirty="0" err="1" smtClean="0">
                <a:solidFill>
                  <a:srgbClr val="FF0000"/>
                </a:solidFill>
              </a:rPr>
              <a:t>Grellscheid</a:t>
            </a:r>
            <a:r>
              <a:rPr lang="en-US" dirty="0" smtClean="0">
                <a:solidFill>
                  <a:srgbClr val="FF0000"/>
                </a:solidFill>
              </a:rPr>
              <a:t> (IPPP), Michael </a:t>
            </a:r>
            <a:r>
              <a:rPr lang="en-US" dirty="0" err="1" smtClean="0">
                <a:solidFill>
                  <a:srgbClr val="FF0000"/>
                </a:solidFill>
              </a:rPr>
              <a:t>Krämer</a:t>
            </a:r>
            <a:r>
              <a:rPr lang="en-US" dirty="0" smtClean="0">
                <a:solidFill>
                  <a:srgbClr val="FF0000"/>
                </a:solidFill>
              </a:rPr>
              <a:t> (Aachen), David </a:t>
            </a:r>
            <a:r>
              <a:rPr lang="en-US" dirty="0" err="1" smtClean="0">
                <a:solidFill>
                  <a:srgbClr val="FF0000"/>
                </a:solidFill>
              </a:rPr>
              <a:t>Yallup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CERN workshop on (re</a:t>
            </a:r>
            <a:r>
              <a:rPr lang="en-US" b="1" dirty="0"/>
              <a:t>)interpreting the results of new physics searches at the LHC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17 June 2016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60499"/>
            <a:ext cx="3519818" cy="47561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1143000"/>
          </a:xfrm>
        </p:spPr>
        <p:txBody>
          <a:bodyPr/>
          <a:lstStyle/>
          <a:p>
            <a:r>
              <a:rPr lang="en-US" dirty="0" smtClean="0"/>
              <a:t>Will miss this kind of thing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measurements shown to agree with the Standard Model</a:t>
            </a:r>
          </a:p>
          <a:p>
            <a:pPr lvl="1"/>
            <a:r>
              <a:rPr lang="en-US" dirty="0" smtClean="0"/>
              <a:t>Not a search! Guaranteed not to find anything</a:t>
            </a:r>
          </a:p>
          <a:p>
            <a:pPr lvl="1"/>
            <a:r>
              <a:rPr lang="en-US" dirty="0" smtClean="0"/>
              <a:t>Will be slower, but more comprehensive and model independent</a:t>
            </a:r>
          </a:p>
          <a:p>
            <a:pPr lvl="1"/>
            <a:r>
              <a:rPr lang="en-US" dirty="0" smtClean="0"/>
              <a:t>Assume the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the background!</a:t>
            </a:r>
          </a:p>
          <a:p>
            <a:r>
              <a:rPr lang="en-US" dirty="0" smtClean="0"/>
              <a:t>Key for constraining new models </a:t>
            </a:r>
            <a:r>
              <a:rPr lang="en-US" dirty="0" smtClean="0"/>
              <a:t>if </a:t>
            </a:r>
            <a:r>
              <a:rPr lang="en-US" dirty="0" smtClean="0"/>
              <a:t>there is a signal (unintended consequences)</a:t>
            </a:r>
          </a:p>
          <a:p>
            <a:r>
              <a:rPr lang="en-US" dirty="0" smtClean="0"/>
              <a:t>Key for constraining scale of new physics if there is no signal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600200"/>
            <a:ext cx="882315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Construct likelihood function using</a:t>
            </a:r>
          </a:p>
          <a:p>
            <a:pPr lvl="1"/>
            <a:r>
              <a:rPr lang="en-US" dirty="0" smtClean="0"/>
              <a:t>BSM signal event count</a:t>
            </a:r>
          </a:p>
          <a:p>
            <a:pPr lvl="1"/>
            <a:r>
              <a:rPr lang="en-US" dirty="0" smtClean="0"/>
              <a:t>Background count (from central value of data points)</a:t>
            </a:r>
          </a:p>
          <a:p>
            <a:pPr lvl="1"/>
            <a:r>
              <a:rPr lang="en-US" dirty="0" smtClean="0"/>
              <a:t>Gaussian assumption on uncertainty in background count, from combination of statistical and systematic uncertainties</a:t>
            </a:r>
          </a:p>
          <a:p>
            <a:pPr lvl="1"/>
            <a:r>
              <a:rPr lang="en-US" dirty="0" smtClean="0"/>
              <a:t>BSM signal count error from statistics of generated events (small!)</a:t>
            </a:r>
          </a:p>
          <a:p>
            <a:r>
              <a:rPr lang="en-US" dirty="0" smtClean="0"/>
              <a:t>Make profile likelihood ratio a la Cowan et al (Asimov data set approximation is valid)</a:t>
            </a:r>
          </a:p>
          <a:p>
            <a:r>
              <a:rPr lang="en-US" dirty="0" smtClean="0"/>
              <a:t>Present in CL</a:t>
            </a:r>
            <a:r>
              <a:rPr lang="en-US" baseline="-25000" dirty="0" smtClean="0"/>
              <a:t>s </a:t>
            </a:r>
            <a:r>
              <a:rPr lang="en-US" dirty="0" smtClean="0"/>
              <a:t>method (A. Read)</a:t>
            </a:r>
          </a:p>
          <a:p>
            <a:r>
              <a:rPr lang="en-US" dirty="0" smtClean="0"/>
              <a:t>Systematic correlations not </a:t>
            </a:r>
            <a:r>
              <a:rPr lang="en-US" dirty="0" smtClean="0"/>
              <a:t>fully </a:t>
            </a:r>
            <a:r>
              <a:rPr lang="en-US" dirty="0" smtClean="0"/>
              <a:t>treated </a:t>
            </a:r>
            <a:r>
              <a:rPr lang="en-US" dirty="0" smtClean="0"/>
              <a:t>- take only the most significant deviation in a given plot (conservative) 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SM measurements of </a:t>
            </a:r>
            <a:r>
              <a:rPr lang="en-US" dirty="0" err="1" smtClean="0"/>
              <a:t>fiducial</a:t>
            </a:r>
            <a:r>
              <a:rPr lang="en-US" dirty="0" smtClean="0"/>
              <a:t>, particle-level differential cross sections, with existing Rivet routines</a:t>
            </a:r>
          </a:p>
          <a:p>
            <a:r>
              <a:rPr lang="en-US" dirty="0" smtClean="0"/>
              <a:t>Classify according to data set (7, 8, 13 </a:t>
            </a:r>
            <a:r>
              <a:rPr lang="en-US" dirty="0" err="1" smtClean="0"/>
              <a:t>TeV</a:t>
            </a:r>
            <a:r>
              <a:rPr lang="en-US" dirty="0" smtClean="0"/>
              <a:t>) and into non-overlapping signatures</a:t>
            </a:r>
          </a:p>
          <a:p>
            <a:r>
              <a:rPr lang="en-US" dirty="0" smtClean="0"/>
              <a:t>Use only one plot from each given statistically correlated sample</a:t>
            </a:r>
          </a:p>
          <a:p>
            <a:r>
              <a:rPr lang="en-US" dirty="0" smtClean="0"/>
              <a:t>Jets, </a:t>
            </a:r>
            <a:r>
              <a:rPr lang="en-US" dirty="0" err="1" smtClean="0"/>
              <a:t>W+jets</a:t>
            </a:r>
            <a:r>
              <a:rPr lang="en-US" dirty="0" smtClean="0"/>
              <a:t>, </a:t>
            </a:r>
            <a:r>
              <a:rPr lang="en-US" dirty="0" err="1" smtClean="0"/>
              <a:t>Z+jets</a:t>
            </a:r>
            <a:r>
              <a:rPr lang="en-US" dirty="0" smtClean="0"/>
              <a:t>,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/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/>
              <a:t>+jets</a:t>
            </a:r>
            <a:r>
              <a:rPr lang="en-US" dirty="0" smtClean="0"/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gg</a:t>
            </a:r>
            <a:r>
              <a:rPr lang="en-US" dirty="0" smtClean="0"/>
              <a:t>, ZZ, W/</a:t>
            </a:r>
            <a:r>
              <a:rPr lang="en-US" dirty="0" err="1" smtClean="0"/>
              <a:t>Z+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endParaRPr lang="en-US" dirty="0"/>
          </a:p>
          <a:p>
            <a:r>
              <a:rPr lang="en-US" dirty="0" smtClean="0"/>
              <a:t>Sadly no Missing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+jets</a:t>
            </a:r>
            <a:r>
              <a:rPr lang="en-US" dirty="0" smtClean="0"/>
              <a:t>, not much 8 </a:t>
            </a:r>
            <a:r>
              <a:rPr lang="en-US" dirty="0" err="1" smtClean="0"/>
              <a:t>TeV</a:t>
            </a:r>
            <a:r>
              <a:rPr lang="en-US" dirty="0" smtClean="0"/>
              <a:t>, no 13 </a:t>
            </a:r>
            <a:r>
              <a:rPr lang="en-US" dirty="0" err="1" smtClean="0"/>
              <a:t>TeV</a:t>
            </a:r>
            <a:r>
              <a:rPr lang="en-US" dirty="0" smtClean="0"/>
              <a:t> yet, though much is on the way</a:t>
            </a:r>
            <a:r>
              <a:rPr lang="is-IS" dirty="0" smtClean="0"/>
              <a:t>… Also can use suitably model-independent Higgs</a:t>
            </a:r>
            <a:r>
              <a:rPr lang="is-IS" dirty="0"/>
              <a:t> </a:t>
            </a:r>
            <a:r>
              <a:rPr lang="is-IS" dirty="0" smtClean="0"/>
              <a:t>and top measurements in future.</a:t>
            </a:r>
          </a:p>
          <a:p>
            <a:r>
              <a:rPr lang="is-IS" dirty="0" smtClean="0"/>
              <a:t>Most sensitive measurement will vary with model and model parameters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54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52142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1109579"/>
            <a:ext cx="64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Constraints On New Theories Using Rivet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35992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1109579"/>
            <a:ext cx="64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Constraints On New Theories Using Rivet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7053" y="2914316"/>
            <a:ext cx="6694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 O N T U R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5104" y="3244334"/>
            <a:ext cx="289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contur.hepforge.org</a:t>
            </a:r>
            <a:r>
              <a:rPr lang="en-US" dirty="0"/>
              <a:t>/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5420" y="5750094"/>
            <a:ext cx="541731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https://</a:t>
            </a:r>
            <a:r>
              <a:rPr lang="en-US" sz="3200" dirty="0" err="1">
                <a:solidFill>
                  <a:srgbClr val="FF0000"/>
                </a:solidFill>
              </a:rPr>
              <a:t>contur.hepforge.org</a:t>
            </a:r>
            <a:r>
              <a:rPr lang="en-US" sz="3200" dirty="0">
                <a:solidFill>
                  <a:srgbClr val="FF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1063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/>
          </a:bodyPr>
          <a:lstStyle/>
          <a:p>
            <a:r>
              <a:rPr lang="en-GB" dirty="0" smtClean="0"/>
              <a:t>Scan in M</a:t>
            </a:r>
            <a:r>
              <a:rPr lang="en-GB" baseline="-25000" dirty="0" smtClean="0"/>
              <a:t>DM</a:t>
            </a:r>
            <a:r>
              <a:rPr lang="en-GB" dirty="0" smtClean="0"/>
              <a:t> and M</a:t>
            </a:r>
            <a:r>
              <a:rPr lang="en-GB" baseline="-25000" dirty="0" smtClean="0"/>
              <a:t>Z’</a:t>
            </a:r>
          </a:p>
          <a:p>
            <a:r>
              <a:rPr lang="en-GB" dirty="0" smtClean="0"/>
              <a:t>Four pairs of couplings:</a:t>
            </a:r>
          </a:p>
          <a:p>
            <a:pPr lvl="1"/>
            <a:r>
              <a:rPr lang="en-GB" dirty="0" smtClean="0"/>
              <a:t>Challenging: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= 0.25;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=  1</a:t>
            </a:r>
          </a:p>
          <a:p>
            <a:pPr lvl="1"/>
            <a:r>
              <a:rPr lang="en-GB" dirty="0" smtClean="0"/>
              <a:t>Medium:       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0.375;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1</a:t>
            </a:r>
          </a:p>
          <a:p>
            <a:pPr lvl="1"/>
            <a:r>
              <a:rPr lang="en-GB" dirty="0" smtClean="0"/>
              <a:t>Optimistic:    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0.5</a:t>
            </a:r>
            <a:r>
              <a:rPr lang="en-GB" dirty="0"/>
              <a:t>; </a:t>
            </a:r>
            <a:r>
              <a:rPr lang="en-GB" dirty="0" smtClean="0"/>
              <a:t>	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1</a:t>
            </a:r>
          </a:p>
          <a:p>
            <a:pPr lvl="1"/>
            <a:r>
              <a:rPr lang="en-GB" dirty="0" smtClean="0"/>
              <a:t>DM-suppressed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0.375; 	</a:t>
            </a:r>
            <a:r>
              <a:rPr lang="en-GB" dirty="0" err="1" smtClean="0"/>
              <a:t>g</a:t>
            </a:r>
            <a:r>
              <a:rPr lang="en-GB" baseline="-25000" dirty="0" err="1" smtClean="0"/>
              <a:t>DM</a:t>
            </a:r>
            <a:r>
              <a:rPr lang="en-GB" dirty="0" smtClean="0"/>
              <a:t> </a:t>
            </a:r>
            <a:r>
              <a:rPr lang="en-GB" dirty="0"/>
              <a:t>=  </a:t>
            </a:r>
            <a:r>
              <a:rPr lang="en-GB" dirty="0" smtClean="0"/>
              <a:t>0.25</a:t>
            </a:r>
            <a:endParaRPr lang="en-GB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808790"/>
          </a:xfrm>
        </p:spPr>
        <p:txBody>
          <a:bodyPr/>
          <a:lstStyle/>
          <a:p>
            <a:r>
              <a:rPr lang="en-US" dirty="0" smtClean="0"/>
              <a:t>Data Comparisons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TLAS_dij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1078832"/>
            <a:ext cx="4267200" cy="276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1078832"/>
            <a:ext cx="4267200" cy="2768600"/>
          </a:xfrm>
          <a:prstGeom prst="rect">
            <a:avLst/>
          </a:prstGeom>
        </p:spPr>
      </p:pic>
      <p:pic>
        <p:nvPicPr>
          <p:cNvPr id="11" name="Picture 10" descr="CMSinclj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3847432"/>
            <a:ext cx="4267200" cy="2768600"/>
          </a:xfrm>
          <a:prstGeom prst="rect">
            <a:avLst/>
          </a:prstGeom>
        </p:spPr>
      </p:pic>
      <p:pic>
        <p:nvPicPr>
          <p:cNvPr id="12" name="Picture 11" descr="CMSincljets_rati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3847432"/>
            <a:ext cx="426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46" y="457200"/>
            <a:ext cx="8229600" cy="808790"/>
          </a:xfrm>
        </p:spPr>
        <p:txBody>
          <a:bodyPr/>
          <a:lstStyle/>
          <a:p>
            <a:r>
              <a:rPr lang="en-US" dirty="0" smtClean="0"/>
              <a:t>Data Comparisons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1091082"/>
            <a:ext cx="4267200" cy="2744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6" y="1091082"/>
            <a:ext cx="4267200" cy="2744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" y="3847432"/>
            <a:ext cx="426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8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8498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16316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lqmap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576597"/>
            <a:ext cx="6697579" cy="59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16316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95% CL</a:t>
            </a:r>
            <a:r>
              <a:rPr lang="en-US" baseline="-25000" dirty="0" smtClean="0"/>
              <a:t>s</a:t>
            </a:r>
            <a:r>
              <a:rPr lang="en-US" dirty="0" smtClean="0"/>
              <a:t> Contour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721895"/>
            <a:ext cx="6697579" cy="58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482224"/>
            <a:ext cx="8796421" cy="508167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Particle-level measurements not only measure what is happening in our collisions, they constrain what is </a:t>
            </a:r>
            <a:r>
              <a:rPr lang="en-GB" i="1" dirty="0" smtClean="0"/>
              <a:t>not</a:t>
            </a:r>
            <a:r>
              <a:rPr lang="en-GB" dirty="0" smtClean="0"/>
              <a:t> happening.</a:t>
            </a:r>
          </a:p>
          <a:p>
            <a:r>
              <a:rPr lang="en-GB" dirty="0" smtClean="0"/>
              <a:t>Limit-setting procedure developed; even with conservative treatment of correlations, limits are competitive with those from dedicated searches using comparable data-sets</a:t>
            </a:r>
          </a:p>
          <a:p>
            <a:r>
              <a:rPr lang="en-GB" dirty="0" smtClean="0"/>
              <a:t>General framework developed: </a:t>
            </a:r>
          </a:p>
          <a:p>
            <a:pPr lvl="1"/>
            <a:r>
              <a:rPr lang="en-GB" dirty="0" smtClean="0"/>
              <a:t>consider all new processes in a given (simplified) model</a:t>
            </a:r>
          </a:p>
          <a:p>
            <a:pPr lvl="1"/>
            <a:r>
              <a:rPr lang="en-GB" dirty="0" smtClean="0"/>
              <a:t>consider all available final states. (e.g. </a:t>
            </a:r>
            <a:r>
              <a:rPr lang="en-GB" dirty="0" err="1" smtClean="0"/>
              <a:t>V+jet</a:t>
            </a:r>
            <a:r>
              <a:rPr lang="en-GB" dirty="0" smtClean="0"/>
              <a:t> shows previously unexamined sensitivity to the model considered)</a:t>
            </a:r>
          </a:p>
          <a:p>
            <a:r>
              <a:rPr lang="en-GB" dirty="0" smtClean="0"/>
              <a:t>Highly </a:t>
            </a:r>
            <a:r>
              <a:rPr lang="en-GB" dirty="0" err="1" smtClean="0"/>
              <a:t>scaleable</a:t>
            </a:r>
            <a:r>
              <a:rPr lang="en-GB" dirty="0" smtClean="0"/>
              <a:t> to other models &amp; new measurements – plan continuous rolling development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arXiv</a:t>
            </a:r>
            <a:r>
              <a:rPr lang="en-GB" dirty="0" smtClean="0"/>
              <a:t> (and references therein), and </a:t>
            </a:r>
            <a:r>
              <a:rPr lang="en-GB" dirty="0" err="1" smtClean="0"/>
              <a:t>hepforge.org</a:t>
            </a:r>
            <a:r>
              <a:rPr lang="en-GB" dirty="0" smtClean="0"/>
              <a:t>/</a:t>
            </a:r>
            <a:r>
              <a:rPr lang="en-GB" dirty="0" err="1" smtClean="0"/>
              <a:t>contur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85875"/>
            <a:ext cx="9017000" cy="1574799"/>
          </a:xfrm>
        </p:spPr>
        <p:txBody>
          <a:bodyPr>
            <a:normAutofit/>
          </a:bodyPr>
          <a:lstStyle/>
          <a:p>
            <a:r>
              <a:rPr lang="en-US" dirty="0" smtClean="0"/>
              <a:t>Is there anything out there?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9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  <p:sp>
        <p:nvSpPr>
          <p:cNvPr id="8" name="Oval 7"/>
          <p:cNvSpPr/>
          <p:nvPr/>
        </p:nvSpPr>
        <p:spPr>
          <a:xfrm>
            <a:off x="4445000" y="4826000"/>
            <a:ext cx="2667000" cy="1047750"/>
          </a:xfrm>
          <a:prstGeom prst="ellipse">
            <a:avLst/>
          </a:prstGeom>
          <a:solidFill>
            <a:srgbClr val="FF6600">
              <a:alpha val="58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85875"/>
            <a:ext cx="9017000" cy="1574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there anything out there?</a:t>
            </a:r>
          </a:p>
          <a:p>
            <a:pPr lvl="1"/>
            <a:r>
              <a:rPr lang="en-US" dirty="0" smtClean="0"/>
              <a:t>Tread carefully</a:t>
            </a:r>
          </a:p>
          <a:p>
            <a:pPr lvl="1"/>
            <a:r>
              <a:rPr lang="en-US" dirty="0" smtClean="0"/>
              <a:t>High energies, high luminosities, model independence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2800349"/>
            <a:ext cx="7112000" cy="3556001"/>
          </a:xfrm>
          <a:prstGeom prst="rect">
            <a:avLst/>
          </a:prstGeom>
          <a:ln>
            <a:solidFill>
              <a:srgbClr val="3366FF"/>
            </a:solidFill>
          </a:ln>
          <a:effectLst>
            <a:glow rad="101600">
              <a:srgbClr val="FF0000">
                <a:alpha val="75000"/>
              </a:srgbClr>
            </a:glow>
            <a:softEdge rad="101600"/>
          </a:effectLst>
        </p:spPr>
      </p:pic>
      <p:sp>
        <p:nvSpPr>
          <p:cNvPr id="8" name="Oval 7"/>
          <p:cNvSpPr/>
          <p:nvPr/>
        </p:nvSpPr>
        <p:spPr>
          <a:xfrm>
            <a:off x="4445000" y="4826000"/>
            <a:ext cx="2667000" cy="1047750"/>
          </a:xfrm>
          <a:prstGeom prst="ellipse">
            <a:avLst/>
          </a:prstGeom>
          <a:solidFill>
            <a:srgbClr val="FF6600">
              <a:alpha val="58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7250" y="3621088"/>
            <a:ext cx="1925141" cy="2409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67250" y="3621088"/>
            <a:ext cx="117475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Here be dragons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Precision ‘Standard Model’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9388"/>
            <a:ext cx="2667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/>
              </a:rPr>
              <a:t>They should not (and mostly do not) assume the SM</a:t>
            </a:r>
          </a:p>
          <a:p>
            <a:r>
              <a:rPr lang="en-US" dirty="0" smtClean="0">
                <a:sym typeface="Wingdings"/>
              </a:rPr>
              <a:t>They agree with the SM</a:t>
            </a:r>
          </a:p>
          <a:p>
            <a:r>
              <a:rPr lang="en-US" dirty="0" smtClean="0">
                <a:sym typeface="Wingdings"/>
              </a:rPr>
              <a:t>Thus they can potentially exclude extensions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6480" y="1940030"/>
            <a:ext cx="5142966" cy="4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Precision ‘Standard Model’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04" y="1727867"/>
            <a:ext cx="3558134" cy="489585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949388"/>
            <a:ext cx="333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They should not (and mostly do not) assume the SM</a:t>
            </a:r>
          </a:p>
          <a:p>
            <a:r>
              <a:rPr lang="en-US" dirty="0" smtClean="0">
                <a:sym typeface="Wingdings"/>
              </a:rPr>
              <a:t>They agree with the SM</a:t>
            </a:r>
          </a:p>
          <a:p>
            <a:r>
              <a:rPr lang="en-US" dirty="0" smtClean="0">
                <a:sym typeface="Wingdings"/>
              </a:rPr>
              <a:t>Thus they can potentially exclude extensions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Simplified Model(s)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949388"/>
            <a:ext cx="5317958" cy="316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Effective </a:t>
            </a:r>
            <a:r>
              <a:rPr lang="en-US" dirty="0" err="1" smtClean="0">
                <a:sym typeface="Wingdings"/>
              </a:rPr>
              <a:t>lagrangian</a:t>
            </a:r>
            <a:r>
              <a:rPr lang="en-US" dirty="0" smtClean="0">
                <a:sym typeface="Wingdings"/>
              </a:rPr>
              <a:t> including minimal new couplings </a:t>
            </a:r>
            <a:r>
              <a:rPr lang="en-US" i="1" dirty="0" smtClean="0">
                <a:sym typeface="Wingdings"/>
              </a:rPr>
              <a:t>and</a:t>
            </a:r>
            <a:r>
              <a:rPr lang="en-US" dirty="0" smtClean="0">
                <a:sym typeface="Wingdings"/>
              </a:rPr>
              <a:t> particles</a:t>
            </a:r>
          </a:p>
          <a:p>
            <a:r>
              <a:rPr lang="en-US" dirty="0" smtClean="0">
                <a:sym typeface="Wingdings"/>
              </a:rPr>
              <a:t>Our starter example: </a:t>
            </a:r>
            <a:r>
              <a:rPr lang="en-US" dirty="0" err="1" smtClean="0">
                <a:sym typeface="Wingdings"/>
              </a:rPr>
              <a:t>leptophobic</a:t>
            </a:r>
            <a:r>
              <a:rPr lang="en-US" dirty="0" smtClean="0">
                <a:sym typeface="Wingdings"/>
              </a:rPr>
              <a:t> Z’ with vector coupling to </a:t>
            </a:r>
            <a:r>
              <a:rPr lang="en-US" dirty="0" err="1" smtClean="0">
                <a:sym typeface="Wingdings"/>
              </a:rPr>
              <a:t>u,d</a:t>
            </a:r>
            <a:r>
              <a:rPr lang="en-US" dirty="0" smtClean="0">
                <a:sym typeface="Wingdings"/>
              </a:rPr>
              <a:t> quarks</a:t>
            </a:r>
            <a:r>
              <a:rPr lang="en-US" dirty="0" smtClean="0">
                <a:sym typeface="Wingdings"/>
              </a:rPr>
              <a:t>, axial vector to a DM candidate </a:t>
            </a:r>
            <a:r>
              <a:rPr lang="en-US" dirty="0" smtClean="0">
                <a:latin typeface="Symbol" charset="2"/>
                <a:cs typeface="Symbol" charset="2"/>
                <a:sym typeface="Wingdings"/>
              </a:rPr>
              <a:t>y.</a:t>
            </a: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3" name="Picture 2" descr="vec_dm_bo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29" y="4358105"/>
            <a:ext cx="3233523" cy="1998245"/>
          </a:xfrm>
          <a:prstGeom prst="rect">
            <a:avLst/>
          </a:prstGeom>
        </p:spPr>
      </p:pic>
      <p:pic>
        <p:nvPicPr>
          <p:cNvPr id="7" name="Picture 6" descr="vec_dm_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16" y="697832"/>
            <a:ext cx="3015204" cy="1718510"/>
          </a:xfrm>
          <a:prstGeom prst="rect">
            <a:avLst/>
          </a:prstGeom>
        </p:spPr>
      </p:pic>
      <p:pic>
        <p:nvPicPr>
          <p:cNvPr id="9" name="Picture 8" descr="vec_dm_wea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09" y="2416342"/>
            <a:ext cx="3406911" cy="1941763"/>
          </a:xfrm>
          <a:prstGeom prst="rect">
            <a:avLst/>
          </a:prstGeom>
        </p:spPr>
      </p:pic>
      <p:pic>
        <p:nvPicPr>
          <p:cNvPr id="12" name="Picture 11" descr="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763"/>
            <a:ext cx="5943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" y="697832"/>
            <a:ext cx="895684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tools: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39651"/>
              </p:ext>
            </p:extLst>
          </p:nvPr>
        </p:nvGraphicFramePr>
        <p:xfrm>
          <a:off x="387684" y="158975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5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624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measurements shown to agree with the Standard Model</a:t>
            </a:r>
          </a:p>
          <a:p>
            <a:pPr lvl="1"/>
            <a:r>
              <a:rPr lang="en-US" dirty="0" smtClean="0"/>
              <a:t>Not a search! Guaranteed not to find anything</a:t>
            </a:r>
          </a:p>
          <a:p>
            <a:pPr lvl="1"/>
            <a:r>
              <a:rPr lang="en-US" dirty="0" smtClean="0"/>
              <a:t>Will be slower, but more comprehensive and model independent</a:t>
            </a:r>
          </a:p>
          <a:p>
            <a:pPr lvl="1"/>
            <a:r>
              <a:rPr lang="en-US" dirty="0" smtClean="0"/>
              <a:t>Assume the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the background!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17/6/2016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1A7D-2EFE-EA4C-9BCB-89182D605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21259</TotalTime>
  <Words>873</Words>
  <Application>Microsoft Macintosh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Constraining BSM (Simplified) models with SM measurements</vt:lpstr>
      <vt:lpstr>The Standard Model</vt:lpstr>
      <vt:lpstr>The Standard Model</vt:lpstr>
      <vt:lpstr>The Standard Model</vt:lpstr>
      <vt:lpstr>Precision ‘Standard Model’ Measurements</vt:lpstr>
      <vt:lpstr>Precision ‘Standard Model’ Measurements</vt:lpstr>
      <vt:lpstr>Simplified Model(s)</vt:lpstr>
      <vt:lpstr>Key tools:</vt:lpstr>
      <vt:lpstr>Strategy</vt:lpstr>
      <vt:lpstr>Will miss this kind of thing…</vt:lpstr>
      <vt:lpstr>Strategy</vt:lpstr>
      <vt:lpstr>Statistics</vt:lpstr>
      <vt:lpstr>Dynamic data selection</vt:lpstr>
      <vt:lpstr>PowerPoint Presentation</vt:lpstr>
      <vt:lpstr>Key tools:</vt:lpstr>
      <vt:lpstr>Key tools:</vt:lpstr>
      <vt:lpstr>Parameter Choices</vt:lpstr>
      <vt:lpstr>Data Comparisons</vt:lpstr>
      <vt:lpstr>Data Comparisons</vt:lpstr>
      <vt:lpstr>Heat Maps</vt:lpstr>
      <vt:lpstr>95% CLs Contour</vt:lpstr>
      <vt:lpstr>Conclusions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Butterworth</dc:creator>
  <cp:lastModifiedBy>Jonathan Butterworth</cp:lastModifiedBy>
  <cp:revision>223</cp:revision>
  <dcterms:created xsi:type="dcterms:W3CDTF">2015-04-11T13:53:50Z</dcterms:created>
  <dcterms:modified xsi:type="dcterms:W3CDTF">2016-06-16T13:36:55Z</dcterms:modified>
</cp:coreProperties>
</file>