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dirty="0" smtClean="0"/>
              <a:t>Do something with them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dirty="0" smtClean="0"/>
              <a:t>Do something with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Parts of new SQW </a:t>
            </a:r>
            <a:r>
              <a:rPr lang="en-GB" dirty="0" smtClean="0"/>
              <a:t>object (</a:t>
            </a:r>
            <a:r>
              <a:rPr lang="en-GB" dirty="0" err="1" smtClean="0"/>
              <a:t>DND+pixels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962149"/>
            <a:ext cx="10248686" cy="45801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77051" y="3126377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Npix_to_pix_positions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59425" y="1321356"/>
            <a:ext cx="5851316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projection</a:t>
            </a:r>
            <a:r>
              <a:rPr lang="en-GB" dirty="0"/>
              <a:t>:</a:t>
            </a:r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</a:t>
            </a:r>
            <a:r>
              <a:rPr lang="en-GB" dirty="0"/>
              <a:t>,                   </a:t>
            </a:r>
            <a:r>
              <a:rPr lang="en-GB" dirty="0" err="1"/>
              <a:t>Input_parameters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new_bin_coord_in_old</a:t>
            </a:r>
            <a:r>
              <a:rPr lang="en-GB" dirty="0" smtClean="0"/>
              <a:t> = axis_block1.get_grid()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369588" y="1139366"/>
            <a:ext cx="2293011" cy="30866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33327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321356"/>
            <a:ext cx="5925312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projection:</a:t>
            </a:r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(axis_block0,                   </a:t>
            </a:r>
            <a:r>
              <a:rPr lang="en-GB" dirty="0" err="1" smtClean="0"/>
              <a:t>Input_parameters</a:t>
            </a:r>
            <a:r>
              <a:rPr lang="en-GB" dirty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new_bins_in_old_coord_system</a:t>
            </a:r>
            <a:r>
              <a:rPr lang="en-GB" dirty="0"/>
              <a:t> </a:t>
            </a:r>
            <a:r>
              <a:rPr lang="en-GB" dirty="0" smtClean="0"/>
              <a:t>= axis_block1.get_grid()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 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3305861" y="965913"/>
            <a:ext cx="2268626" cy="34579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14675"/>
            <a:ext cx="193548" cy="7994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384</Words>
  <Application>Microsoft Office PowerPoint</Application>
  <PresentationFormat>Widescreen</PresentationFormat>
  <Paragraphs>222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Parts of new SQW object (DND+pixels):</vt:lpstr>
      <vt:lpstr>Cut algorithm:</vt:lpstr>
      <vt:lpstr>get_bins:</vt:lpstr>
      <vt:lpstr>get_bins:</vt:lpstr>
      <vt:lpstr>get_pixels:</vt:lpstr>
      <vt:lpstr>get_pixels: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38</cp:revision>
  <dcterms:created xsi:type="dcterms:W3CDTF">2020-11-27T11:41:18Z</dcterms:created>
  <dcterms:modified xsi:type="dcterms:W3CDTF">2020-12-14T12:34:12Z</dcterms:modified>
</cp:coreProperties>
</file>