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846717" y="2950234"/>
            <a:ext cx="4761781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nut 4"/>
          <p:cNvSpPr/>
          <p:nvPr/>
        </p:nvSpPr>
        <p:spPr>
          <a:xfrm>
            <a:off x="4632385" y="3096972"/>
            <a:ext cx="1923691" cy="193231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dirty="0" smtClean="0"/>
              <a:t>Do something with them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dirty="0" smtClean="0"/>
              <a:t>Do something with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96" y="1912934"/>
            <a:ext cx="10353675" cy="496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GB" dirty="0" smtClean="0"/>
              <a:t>Parts of new SQW object (</a:t>
            </a:r>
            <a:r>
              <a:rPr lang="en-GB" dirty="0" err="1" smtClean="0"/>
              <a:t>DND+pixels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96" y="1193800"/>
            <a:ext cx="1647032" cy="1193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01971" y="3426356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npix_to_pix_transformation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16524" y="1321356"/>
            <a:ext cx="6894217" cy="480131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proj_requested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(axis_block0,[1:10],[])</a:t>
            </a:r>
          </a:p>
          <a:p>
            <a:endParaRPr lang="en-GB" dirty="0" smtClean="0"/>
          </a:p>
          <a:p>
            <a:r>
              <a:rPr lang="en-GB" dirty="0" err="1" smtClean="0"/>
              <a:t>old_bins_in_new_coord_system</a:t>
            </a:r>
            <a:r>
              <a:rPr lang="en-GB" dirty="0" smtClean="0"/>
              <a:t> = </a:t>
            </a:r>
            <a:r>
              <a:rPr lang="en-GB" dirty="0" smtClean="0"/>
              <a:t>axis_block0.bin_grid(</a:t>
            </a:r>
            <a:r>
              <a:rPr lang="en-GB" b="1" dirty="0"/>
              <a:t>proj_requested</a:t>
            </a:r>
            <a:r>
              <a:rPr lang="en-GB" dirty="0" smtClean="0"/>
              <a:t>,axis_block1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---------------------------------------</a:t>
            </a:r>
          </a:p>
          <a:p>
            <a:r>
              <a:rPr lang="en-GB" dirty="0" smtClean="0"/>
              <a:t>	grid0 = axis_block0.get_grid(proj0);</a:t>
            </a:r>
          </a:p>
          <a:p>
            <a:r>
              <a:rPr lang="en-GB" b="1" dirty="0" smtClean="0"/>
              <a:t>          	</a:t>
            </a:r>
            <a:r>
              <a:rPr lang="en-GB" dirty="0" smtClean="0"/>
              <a:t>grid0_conv=</a:t>
            </a:r>
            <a:r>
              <a:rPr lang="en-GB" b="1" dirty="0" smtClean="0"/>
              <a:t> </a:t>
            </a:r>
            <a:r>
              <a:rPr lang="en-GB" b="1"/>
              <a:t>proj_requested</a:t>
            </a:r>
            <a:r>
              <a:rPr lang="en-GB" smtClean="0"/>
              <a:t>.convert_to_new_coord</a:t>
            </a:r>
            <a:r>
              <a:rPr lang="en-GB" dirty="0" smtClean="0"/>
              <a:t>(grid0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2846660" y="1659338"/>
            <a:ext cx="2295967" cy="2043765"/>
          </a:xfrm>
          <a:prstGeom prst="bentConnector3">
            <a:avLst>
              <a:gd name="adj1" fmla="val 998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33327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321356"/>
            <a:ext cx="5925312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Proj_spherical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(axis_block0,                   </a:t>
            </a:r>
            <a:r>
              <a:rPr lang="en-GB" dirty="0" err="1" smtClean="0"/>
              <a:t>Input_parameters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new_bins_in_old_coord_system</a:t>
            </a:r>
            <a:r>
              <a:rPr lang="en-GB" dirty="0"/>
              <a:t> </a:t>
            </a:r>
            <a:r>
              <a:rPr lang="en-GB" dirty="0" smtClean="0"/>
              <a:t>= axis_block1.get_grid()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 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3305861" y="965913"/>
            <a:ext cx="2268626" cy="34579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14675"/>
            <a:ext cx="193548" cy="7994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397</Words>
  <Application>Microsoft Office PowerPoint</Application>
  <PresentationFormat>Widescreen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Parts of new SQW object (DND+pixels):</vt:lpstr>
      <vt:lpstr>Cut algorithm:</vt:lpstr>
      <vt:lpstr>get_bins:</vt:lpstr>
      <vt:lpstr>get_bins:</vt:lpstr>
      <vt:lpstr>get_pixels:</vt:lpstr>
      <vt:lpstr>get_pixels: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52</cp:revision>
  <dcterms:created xsi:type="dcterms:W3CDTF">2020-11-27T11:41:18Z</dcterms:created>
  <dcterms:modified xsi:type="dcterms:W3CDTF">2021-01-17T15:50:59Z</dcterms:modified>
</cp:coreProperties>
</file>