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-60" y="480"/>
      </p:cViewPr>
      <p:guideLst>
        <p:guide orient="horz" pos="15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4885"/>
            <a:ext cx="9144000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47331"/>
            <a:ext cx="9144000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8AD-6176-4A15-9FC1-01078FD149D2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690D-78B9-450F-A8D4-AD029D65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1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8AD-6176-4A15-9FC1-01078FD149D2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690D-78B9-450F-A8D4-AD029D65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6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8350"/>
            <a:ext cx="2628900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8350"/>
            <a:ext cx="7734300" cy="42714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8AD-6176-4A15-9FC1-01078FD149D2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690D-78B9-450F-A8D4-AD029D65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0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8AD-6176-4A15-9FC1-01078FD149D2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690D-78B9-450F-A8D4-AD029D65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1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56579"/>
            <a:ext cx="1051560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73044"/>
            <a:ext cx="1051560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8AD-6176-4A15-9FC1-01078FD149D2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690D-78B9-450F-A8D4-AD029D65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41750"/>
            <a:ext cx="5181600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1750"/>
            <a:ext cx="5181600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8AD-6176-4A15-9FC1-01078FD149D2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690D-78B9-450F-A8D4-AD029D65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3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8350"/>
            <a:ext cx="10515600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5577"/>
            <a:ext cx="515778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41114"/>
            <a:ext cx="5157787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5577"/>
            <a:ext cx="5183188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41114"/>
            <a:ext cx="5183188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8AD-6176-4A15-9FC1-01078FD149D2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690D-78B9-450F-A8D4-AD029D65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0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8AD-6176-4A15-9FC1-01078FD149D2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690D-78B9-450F-A8D4-AD029D65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9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8AD-6176-4A15-9FC1-01078FD149D2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690D-78B9-450F-A8D4-AD029D65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6021"/>
            <a:ext cx="3932237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5712"/>
            <a:ext cx="6172200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2094"/>
            <a:ext cx="3932237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8AD-6176-4A15-9FC1-01078FD149D2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690D-78B9-450F-A8D4-AD029D65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0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6021"/>
            <a:ext cx="3932237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5712"/>
            <a:ext cx="6172200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2094"/>
            <a:ext cx="3932237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8AD-6176-4A15-9FC1-01078FD149D2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690D-78B9-450F-A8D4-AD029D65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8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8350"/>
            <a:ext cx="1051560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1750"/>
            <a:ext cx="1051560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71624"/>
            <a:ext cx="27432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78AD-6176-4A15-9FC1-01078FD149D2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71624"/>
            <a:ext cx="41148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71624"/>
            <a:ext cx="27432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8690D-78B9-450F-A8D4-AD029D65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4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85FFBE-6C5A-4166-943A-8B2043C25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0" y="1792578"/>
            <a:ext cx="3770997" cy="29833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626FDD-ED26-4404-9572-48B6B4279775}"/>
              </a:ext>
            </a:extLst>
          </p:cNvPr>
          <p:cNvSpPr txBox="1"/>
          <p:nvPr/>
        </p:nvSpPr>
        <p:spPr>
          <a:xfrm>
            <a:off x="2057822" y="85198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7A8707-108C-4433-913A-AABEDADF081A}"/>
              </a:ext>
            </a:extLst>
          </p:cNvPr>
          <p:cNvCxnSpPr/>
          <p:nvPr/>
        </p:nvCxnSpPr>
        <p:spPr>
          <a:xfrm>
            <a:off x="729673" y="1373195"/>
            <a:ext cx="0" cy="369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67769B-6012-4A96-8E93-02859B185D3A}"/>
              </a:ext>
            </a:extLst>
          </p:cNvPr>
          <p:cNvSpPr txBox="1"/>
          <p:nvPr/>
        </p:nvSpPr>
        <p:spPr>
          <a:xfrm>
            <a:off x="161408" y="1003330"/>
            <a:ext cx="113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column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E934F571-1784-43A1-A39B-022BCFADEAF8}"/>
              </a:ext>
            </a:extLst>
          </p:cNvPr>
          <p:cNvSpPr/>
          <p:nvPr/>
        </p:nvSpPr>
        <p:spPr>
          <a:xfrm rot="5400000">
            <a:off x="2279816" y="131957"/>
            <a:ext cx="521332" cy="270006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25D73B-45BD-457A-B9B6-3D9BF98B675C}"/>
              </a:ext>
            </a:extLst>
          </p:cNvPr>
          <p:cNvSpPr txBox="1"/>
          <p:nvPr/>
        </p:nvSpPr>
        <p:spPr>
          <a:xfrm>
            <a:off x="1839909" y="100675"/>
            <a:ext cx="14011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Plotting Data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D3300E9-D4B1-4FC1-9B2C-18A0DECD7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182" y="1792583"/>
            <a:ext cx="3772362" cy="27815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9E7F41F-846C-4247-BD40-DD2AE8C5F580}"/>
              </a:ext>
            </a:extLst>
          </p:cNvPr>
          <p:cNvSpPr txBox="1"/>
          <p:nvPr/>
        </p:nvSpPr>
        <p:spPr>
          <a:xfrm>
            <a:off x="6195524" y="839438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21E473-A47D-4B75-9C29-35BE9C3D8889}"/>
              </a:ext>
            </a:extLst>
          </p:cNvPr>
          <p:cNvCxnSpPr/>
          <p:nvPr/>
        </p:nvCxnSpPr>
        <p:spPr>
          <a:xfrm>
            <a:off x="4926270" y="1373195"/>
            <a:ext cx="0" cy="369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651B6E-2A3D-4796-88B4-7D2063107D42}"/>
              </a:ext>
            </a:extLst>
          </p:cNvPr>
          <p:cNvSpPr txBox="1"/>
          <p:nvPr/>
        </p:nvSpPr>
        <p:spPr>
          <a:xfrm>
            <a:off x="4122884" y="172337"/>
            <a:ext cx="1711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column</a:t>
            </a:r>
          </a:p>
          <a:p>
            <a:r>
              <a:rPr lang="en-US" dirty="0"/>
              <a:t>(must match with samples in plotting data)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9371F4B-2A83-49EE-9B35-48A760DF619E}"/>
              </a:ext>
            </a:extLst>
          </p:cNvPr>
          <p:cNvSpPr/>
          <p:nvPr/>
        </p:nvSpPr>
        <p:spPr>
          <a:xfrm rot="5400000">
            <a:off x="6458786" y="36926"/>
            <a:ext cx="521332" cy="286502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6D32E9-75A3-4FC6-B84F-ACC5C660172F}"/>
              </a:ext>
            </a:extLst>
          </p:cNvPr>
          <p:cNvSpPr txBox="1"/>
          <p:nvPr/>
        </p:nvSpPr>
        <p:spPr>
          <a:xfrm>
            <a:off x="6312297" y="100675"/>
            <a:ext cx="10958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Metadata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1CE128B-DBB1-4524-AFA9-B5B6C102F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3477" y="1807144"/>
            <a:ext cx="2886309" cy="300875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EAE152-FDDA-4E7B-A960-B684D0C951E7}"/>
              </a:ext>
            </a:extLst>
          </p:cNvPr>
          <p:cNvCxnSpPr/>
          <p:nvPr/>
        </p:nvCxnSpPr>
        <p:spPr>
          <a:xfrm>
            <a:off x="11409731" y="1373195"/>
            <a:ext cx="0" cy="369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0E50AFE-86C6-4A10-A573-E243DE101D96}"/>
              </a:ext>
            </a:extLst>
          </p:cNvPr>
          <p:cNvSpPr txBox="1"/>
          <p:nvPr/>
        </p:nvSpPr>
        <p:spPr>
          <a:xfrm>
            <a:off x="10763799" y="172335"/>
            <a:ext cx="1711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column</a:t>
            </a:r>
          </a:p>
          <a:p>
            <a:r>
              <a:rPr lang="en-US" dirty="0"/>
              <a:t>(must match with IDs in plotting data)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F53C7C-42E0-4F19-BD0B-03CBAE813F6E}"/>
              </a:ext>
            </a:extLst>
          </p:cNvPr>
          <p:cNvSpPr txBox="1"/>
          <p:nvPr/>
        </p:nvSpPr>
        <p:spPr>
          <a:xfrm>
            <a:off x="9256283" y="100675"/>
            <a:ext cx="12393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Annotation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76F82A-EC6D-4A39-9ADD-5C334F3ED9D0}"/>
              </a:ext>
            </a:extLst>
          </p:cNvPr>
          <p:cNvSpPr txBox="1"/>
          <p:nvPr/>
        </p:nvSpPr>
        <p:spPr>
          <a:xfrm>
            <a:off x="9329131" y="839438"/>
            <a:ext cx="125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C1A29712-ABDF-47A5-857F-A72437110A47}"/>
              </a:ext>
            </a:extLst>
          </p:cNvPr>
          <p:cNvSpPr/>
          <p:nvPr/>
        </p:nvSpPr>
        <p:spPr>
          <a:xfrm rot="5400000">
            <a:off x="9723478" y="301489"/>
            <a:ext cx="521332" cy="233589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9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1261</TotalTime>
  <Words>31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Houston Saxe</dc:creator>
  <cp:lastModifiedBy>Houston Saxe</cp:lastModifiedBy>
  <cp:revision>1</cp:revision>
  <dcterms:created xsi:type="dcterms:W3CDTF">2022-03-17T19:11:25Z</dcterms:created>
  <dcterms:modified xsi:type="dcterms:W3CDTF">2022-03-18T16:12:51Z</dcterms:modified>
</cp:coreProperties>
</file>