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"/>
  </p:notesMasterIdLst>
  <p:sldIdLst>
    <p:sldId id="406" r:id="rId2"/>
    <p:sldId id="377" r:id="rId3"/>
    <p:sldId id="382" r:id="rId4"/>
    <p:sldId id="38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06"/>
            <p14:sldId id="377"/>
            <p14:sldId id="382"/>
            <p14:sldId id="381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2FA"/>
    <a:srgbClr val="FFFF99"/>
    <a:srgbClr val="DDF0C8"/>
    <a:srgbClr val="89E0FF"/>
    <a:srgbClr val="53D2FF"/>
    <a:srgbClr val="F5FAF4"/>
    <a:srgbClr val="FFD653"/>
    <a:srgbClr val="EBF4E8"/>
    <a:srgbClr val="ADCFA1"/>
    <a:srgbClr val="EDE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0" autoAdjust="0"/>
    <p:restoredTop sz="92508" autoAdjust="0"/>
  </p:normalViewPr>
  <p:slideViewPr>
    <p:cSldViewPr>
      <p:cViewPr varScale="1">
        <p:scale>
          <a:sx n="97" d="100"/>
          <a:sy n="97" d="100"/>
        </p:scale>
        <p:origin x="-102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7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2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90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514350" indent="-514350">
              <a:buSzPct val="100000"/>
              <a:buFont typeface="+mj-lt"/>
              <a:buAutoNum type="arabicPeriod"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1800"/>
            </a:lvl2pPr>
            <a:lvl3pPr eaLnBrk="1" latinLnBrk="0" hangingPunct="1">
              <a:defRPr sz="1600"/>
            </a:lvl3pPr>
            <a:lvl4pPr eaLnBrk="1" latinLnBrk="0" hangingPunct="1">
              <a:defRPr sz="1400"/>
            </a:lvl4pPr>
            <a:lvl5pPr eaLnBrk="1" latinLnBrk="0" hangingPunct="1">
              <a:defRPr sz="12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1800"/>
            </a:lvl2pPr>
            <a:lvl3pPr eaLnBrk="1" latinLnBrk="0" hangingPunct="1">
              <a:defRPr sz="1600"/>
            </a:lvl3pPr>
            <a:lvl4pPr eaLnBrk="1" latinLnBrk="0" hangingPunct="1">
              <a:defRPr sz="1400"/>
            </a:lvl4pPr>
            <a:lvl5pPr eaLnBrk="1" latinLnBrk="0" hangingPunct="1">
              <a:defRPr sz="12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733907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DDF0C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Html </a:t>
            </a:r>
            <a:r>
              <a:rPr lang="en-US" altLang="ko-KR" sz="48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&amp;</a:t>
            </a:r>
            <a:r>
              <a:rPr lang="en-US" altLang="ko-KR" sz="4800" dirty="0" smtClean="0">
                <a:solidFill>
                  <a:srgbClr val="DDF0C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 </a:t>
            </a:r>
            <a:r>
              <a:rPr lang="en-US" altLang="ko-KR" sz="4800" dirty="0" err="1" smtClean="0">
                <a:solidFill>
                  <a:srgbClr val="DDF0C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Css</a:t>
            </a:r>
            <a:r>
              <a:rPr lang="en-US" altLang="ko-KR" sz="4800" dirty="0" smtClean="0">
                <a:solidFill>
                  <a:srgbClr val="DDF0C8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유효성 검사</a:t>
            </a:r>
            <a:endParaRPr lang="ko-KR" altLang="en-US" sz="4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1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66700" y="188640"/>
            <a:ext cx="8193732" cy="93610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/>
            <a:r>
              <a:rPr lang="en-US" altLang="ko-KR" sz="2000" dirty="0" smtClean="0"/>
              <a:t>*** HTML5 </a:t>
            </a:r>
            <a:r>
              <a:rPr lang="ko-KR" altLang="en-US" sz="2000" dirty="0" smtClean="0"/>
              <a:t>태그 검사</a:t>
            </a:r>
            <a:endParaRPr lang="en-US" altLang="ko-KR" sz="2000" dirty="0" smtClean="0"/>
          </a:p>
          <a:p>
            <a:pPr lvl="0" fontAlgn="base"/>
            <a:r>
              <a:rPr lang="en-US" altLang="ko-KR" sz="1400" dirty="0" smtClean="0"/>
              <a:t>=&gt; html5.validator.nu</a:t>
            </a:r>
            <a:endParaRPr lang="en-US" altLang="ko-KR" sz="1400" dirty="0"/>
          </a:p>
          <a:p>
            <a:pPr lvl="0" fontAlgn="base"/>
            <a:r>
              <a:rPr lang="en-US" altLang="ko-KR" sz="1400" smtClean="0"/>
              <a:t>=&gt; https</a:t>
            </a:r>
            <a:r>
              <a:rPr lang="en-US" altLang="ko-KR" sz="1400" dirty="0"/>
              <a:t>://blog.naver.com/jde7013/220453323275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3923928" y="1062184"/>
            <a:ext cx="5040560" cy="5751192"/>
            <a:chOff x="2051720" y="270096"/>
            <a:chExt cx="6192688" cy="621528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1720" y="270096"/>
              <a:ext cx="6192688" cy="6215288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771800" y="3235580"/>
              <a:ext cx="793745" cy="280928"/>
            </a:xfrm>
            <a:prstGeom prst="wedgeRoundRectCallout">
              <a:avLst>
                <a:gd name="adj1" fmla="val 74268"/>
                <a:gd name="adj2" fmla="val 6922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태그 오류</a:t>
              </a:r>
              <a:endParaRPr lang="ko-KR" altLang="en-US" sz="1050" dirty="0"/>
            </a:p>
          </p:txBody>
        </p:sp>
        <p:sp>
          <p:nvSpPr>
            <p:cNvPr id="3" name="타원 2"/>
            <p:cNvSpPr/>
            <p:nvPr/>
          </p:nvSpPr>
          <p:spPr>
            <a:xfrm>
              <a:off x="3635896" y="3531360"/>
              <a:ext cx="864096" cy="18567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915816" y="2097843"/>
              <a:ext cx="800955" cy="18567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987824" y="692696"/>
              <a:ext cx="2376264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087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483768" y="332656"/>
            <a:ext cx="6120479" cy="6176889"/>
            <a:chOff x="2483768" y="404664"/>
            <a:chExt cx="6120479" cy="617688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3768" y="404664"/>
              <a:ext cx="6120479" cy="6176889"/>
            </a:xfrm>
            <a:prstGeom prst="rect">
              <a:avLst/>
            </a:prstGeom>
          </p:spPr>
        </p:pic>
        <p:sp>
          <p:nvSpPr>
            <p:cNvPr id="4" name="타원 3"/>
            <p:cNvSpPr/>
            <p:nvPr/>
          </p:nvSpPr>
          <p:spPr>
            <a:xfrm>
              <a:off x="3635896" y="4992340"/>
              <a:ext cx="1800200" cy="28803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5941808" y="2832100"/>
              <a:ext cx="286376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8184" y="2256036"/>
              <a:ext cx="1471695" cy="459700"/>
            </a:xfrm>
            <a:prstGeom prst="wedgeRoundRectCallout">
              <a:avLst>
                <a:gd name="adj1" fmla="val -52449"/>
                <a:gd name="adj2" fmla="val 8230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‘:’ </a:t>
              </a:r>
              <a:r>
                <a:rPr lang="ko-KR" altLang="en-US" sz="1050" dirty="0" smtClean="0"/>
                <a:t>위치에 </a:t>
              </a:r>
              <a:r>
                <a:rPr lang="en-US" altLang="ko-KR" sz="1050" dirty="0" smtClean="0"/>
                <a:t>‘=‘ </a:t>
              </a:r>
              <a:r>
                <a:rPr lang="ko-KR" altLang="en-US" sz="1050" dirty="0" smtClean="0"/>
                <a:t>를 잘못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사용한 오류</a:t>
              </a:r>
              <a:endParaRPr lang="ko-KR" altLang="en-US" sz="1050" dirty="0"/>
            </a:p>
          </p:txBody>
        </p:sp>
      </p:grpSp>
      <p:sp>
        <p:nvSpPr>
          <p:cNvPr id="7" name="제목 1"/>
          <p:cNvSpPr txBox="1">
            <a:spLocks/>
          </p:cNvSpPr>
          <p:nvPr/>
        </p:nvSpPr>
        <p:spPr>
          <a:xfrm>
            <a:off x="266700" y="260648"/>
            <a:ext cx="1959670" cy="68012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/>
            <a:r>
              <a:rPr lang="en-US" altLang="ko-KR" sz="2000" dirty="0"/>
              <a:t>CSS3 </a:t>
            </a:r>
            <a:r>
              <a:rPr lang="ko-KR" altLang="en-US" sz="2000" dirty="0"/>
              <a:t>스타일 시트 검사</a:t>
            </a:r>
          </a:p>
        </p:txBody>
      </p:sp>
      <p:sp>
        <p:nvSpPr>
          <p:cNvPr id="9" name="타원 8"/>
          <p:cNvSpPr/>
          <p:nvPr/>
        </p:nvSpPr>
        <p:spPr>
          <a:xfrm>
            <a:off x="3132521" y="627121"/>
            <a:ext cx="237626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42" y="1412776"/>
            <a:ext cx="6422818" cy="387736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06585" y="5366682"/>
            <a:ext cx="1047726" cy="280928"/>
          </a:xfrm>
          <a:prstGeom prst="wedgeRoundRectCallout">
            <a:avLst>
              <a:gd name="adj1" fmla="val -50152"/>
              <a:gd name="adj2" fmla="val -1703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오류 라인은 </a:t>
            </a:r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5110195" y="5359008"/>
            <a:ext cx="1117989" cy="280928"/>
          </a:xfrm>
          <a:prstGeom prst="wedgeRoundRectCallout">
            <a:avLst>
              <a:gd name="adj1" fmla="val -53381"/>
              <a:gd name="adj2" fmla="val -1575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= </a:t>
            </a:r>
            <a:r>
              <a:rPr lang="ko-KR" altLang="en-US" sz="1050" dirty="0" smtClean="0"/>
              <a:t>에 오류 있</a:t>
            </a:r>
            <a:r>
              <a:rPr lang="ko-KR" altLang="en-US" sz="1050" dirty="0"/>
              <a:t>음</a:t>
            </a:r>
          </a:p>
        </p:txBody>
      </p:sp>
    </p:spTree>
    <p:extLst>
      <p:ext uri="{BB962C8B-B14F-4D97-AF65-F5344CB8AC3E}">
        <p14:creationId xmlns:p14="http://schemas.microsoft.com/office/powerpoint/2010/main" val="21777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15456</TotalTime>
  <Words>40</Words>
  <Application>Microsoft Office PowerPoint</Application>
  <PresentationFormat>화면 슬라이드 쇼(4:3)</PresentationFormat>
  <Paragraphs>15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가을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Green_Computer</cp:lastModifiedBy>
  <cp:revision>477</cp:revision>
  <dcterms:created xsi:type="dcterms:W3CDTF">2011-08-27T14:53:28Z</dcterms:created>
  <dcterms:modified xsi:type="dcterms:W3CDTF">2020-05-14T09:19:40Z</dcterms:modified>
</cp:coreProperties>
</file>