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322" r:id="rId2"/>
    <p:sldId id="408" r:id="rId3"/>
    <p:sldId id="405" r:id="rId4"/>
    <p:sldId id="379" r:id="rId5"/>
    <p:sldId id="380" r:id="rId6"/>
    <p:sldId id="409" r:id="rId7"/>
    <p:sldId id="410" r:id="rId8"/>
    <p:sldId id="411" r:id="rId9"/>
    <p:sldId id="412" r:id="rId10"/>
    <p:sldId id="413" r:id="rId11"/>
    <p:sldId id="414" r:id="rId12"/>
    <p:sldId id="41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408"/>
            <p14:sldId id="405"/>
            <p14:sldId id="379"/>
            <p14:sldId id="380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EE2FA"/>
    <a:srgbClr val="FFFF99"/>
    <a:srgbClr val="DDF0C8"/>
    <a:srgbClr val="89E0FF"/>
    <a:srgbClr val="53D2FF"/>
    <a:srgbClr val="F5FAF4"/>
    <a:srgbClr val="FFD653"/>
    <a:srgbClr val="EBF4E8"/>
    <a:srgbClr val="ADC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 autoAdjust="0"/>
    <p:restoredTop sz="92508" autoAdjust="0"/>
  </p:normalViewPr>
  <p:slideViewPr>
    <p:cSldViewPr>
      <p:cViewPr varScale="1">
        <p:scale>
          <a:sx n="97" d="100"/>
          <a:sy n="97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76526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EE2FA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Java</a:t>
            </a:r>
            <a:r>
              <a:rPr lang="en-US" altLang="ko-KR" sz="6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</a:t>
            </a:r>
            <a:r>
              <a:rPr lang="en-US" altLang="ko-KR" sz="6000" dirty="0">
                <a:solidFill>
                  <a:srgbClr val="CC66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cript</a:t>
            </a:r>
            <a:r>
              <a:rPr lang="en-US" altLang="ko-KR" sz="6000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디버깅</a:t>
            </a:r>
            <a:endParaRPr lang="ko-KR" altLang="en-US" sz="6000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응답 </a:t>
            </a:r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881188"/>
            <a:ext cx="622935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1417834" y="2763748"/>
            <a:ext cx="5744514" cy="2208944"/>
          </a:xfrm>
          <a:custGeom>
            <a:avLst/>
            <a:gdLst>
              <a:gd name="connsiteX0" fmla="*/ 2411002 w 5744514"/>
              <a:gd name="connsiteY0" fmla="*/ 17124 h 2208944"/>
              <a:gd name="connsiteX1" fmla="*/ 2325384 w 5744514"/>
              <a:gd name="connsiteY1" fmla="*/ 6850 h 2208944"/>
              <a:gd name="connsiteX2" fmla="*/ 2226067 w 5744514"/>
              <a:gd name="connsiteY2" fmla="*/ 0 h 2208944"/>
              <a:gd name="connsiteX3" fmla="*/ 2078804 w 5744514"/>
              <a:gd name="connsiteY3" fmla="*/ 3425 h 2208944"/>
              <a:gd name="connsiteX4" fmla="*/ 2061681 w 5744514"/>
              <a:gd name="connsiteY4" fmla="*/ 6850 h 2208944"/>
              <a:gd name="connsiteX5" fmla="*/ 2013735 w 5744514"/>
              <a:gd name="connsiteY5" fmla="*/ 10274 h 2208944"/>
              <a:gd name="connsiteX6" fmla="*/ 2003460 w 5744514"/>
              <a:gd name="connsiteY6" fmla="*/ 13699 h 2208944"/>
              <a:gd name="connsiteX7" fmla="*/ 1945240 w 5744514"/>
              <a:gd name="connsiteY7" fmla="*/ 23973 h 2208944"/>
              <a:gd name="connsiteX8" fmla="*/ 1928117 w 5744514"/>
              <a:gd name="connsiteY8" fmla="*/ 27398 h 2208944"/>
              <a:gd name="connsiteX9" fmla="*/ 1910993 w 5744514"/>
              <a:gd name="connsiteY9" fmla="*/ 34248 h 2208944"/>
              <a:gd name="connsiteX10" fmla="*/ 1890445 w 5744514"/>
              <a:gd name="connsiteY10" fmla="*/ 37672 h 2208944"/>
              <a:gd name="connsiteX11" fmla="*/ 1849348 w 5744514"/>
              <a:gd name="connsiteY11" fmla="*/ 44522 h 2208944"/>
              <a:gd name="connsiteX12" fmla="*/ 1839074 w 5744514"/>
              <a:gd name="connsiteY12" fmla="*/ 47946 h 2208944"/>
              <a:gd name="connsiteX13" fmla="*/ 1825375 w 5744514"/>
              <a:gd name="connsiteY13" fmla="*/ 51371 h 2208944"/>
              <a:gd name="connsiteX14" fmla="*/ 1801402 w 5744514"/>
              <a:gd name="connsiteY14" fmla="*/ 65070 h 2208944"/>
              <a:gd name="connsiteX15" fmla="*/ 1780854 w 5744514"/>
              <a:gd name="connsiteY15" fmla="*/ 71919 h 2208944"/>
              <a:gd name="connsiteX16" fmla="*/ 1767155 w 5744514"/>
              <a:gd name="connsiteY16" fmla="*/ 82194 h 2208944"/>
              <a:gd name="connsiteX17" fmla="*/ 1756881 w 5744514"/>
              <a:gd name="connsiteY17" fmla="*/ 85618 h 2208944"/>
              <a:gd name="connsiteX18" fmla="*/ 1739757 w 5744514"/>
              <a:gd name="connsiteY18" fmla="*/ 102742 h 2208944"/>
              <a:gd name="connsiteX19" fmla="*/ 1729483 w 5744514"/>
              <a:gd name="connsiteY19" fmla="*/ 143839 h 2208944"/>
              <a:gd name="connsiteX20" fmla="*/ 1726058 w 5744514"/>
              <a:gd name="connsiteY20" fmla="*/ 157537 h 2208944"/>
              <a:gd name="connsiteX21" fmla="*/ 1715784 w 5744514"/>
              <a:gd name="connsiteY21" fmla="*/ 215758 h 2208944"/>
              <a:gd name="connsiteX22" fmla="*/ 1695236 w 5744514"/>
              <a:gd name="connsiteY22" fmla="*/ 222607 h 2208944"/>
              <a:gd name="connsiteX23" fmla="*/ 1678112 w 5744514"/>
              <a:gd name="connsiteY23" fmla="*/ 229456 h 2208944"/>
              <a:gd name="connsiteX24" fmla="*/ 1664413 w 5744514"/>
              <a:gd name="connsiteY24" fmla="*/ 236306 h 2208944"/>
              <a:gd name="connsiteX25" fmla="*/ 1643865 w 5744514"/>
              <a:gd name="connsiteY25" fmla="*/ 243155 h 2208944"/>
              <a:gd name="connsiteX26" fmla="*/ 1626741 w 5744514"/>
              <a:gd name="connsiteY26" fmla="*/ 253430 h 2208944"/>
              <a:gd name="connsiteX27" fmla="*/ 1616467 w 5744514"/>
              <a:gd name="connsiteY27" fmla="*/ 263704 h 2208944"/>
              <a:gd name="connsiteX28" fmla="*/ 1589069 w 5744514"/>
              <a:gd name="connsiteY28" fmla="*/ 270553 h 2208944"/>
              <a:gd name="connsiteX29" fmla="*/ 1482903 w 5744514"/>
              <a:gd name="connsiteY29" fmla="*/ 280827 h 2208944"/>
              <a:gd name="connsiteX30" fmla="*/ 1356188 w 5744514"/>
              <a:gd name="connsiteY30" fmla="*/ 287677 h 2208944"/>
              <a:gd name="connsiteX31" fmla="*/ 1219200 w 5744514"/>
              <a:gd name="connsiteY31" fmla="*/ 297951 h 2208944"/>
              <a:gd name="connsiteX32" fmla="*/ 1164404 w 5744514"/>
              <a:gd name="connsiteY32" fmla="*/ 304800 h 2208944"/>
              <a:gd name="connsiteX33" fmla="*/ 1082211 w 5744514"/>
              <a:gd name="connsiteY33" fmla="*/ 311650 h 2208944"/>
              <a:gd name="connsiteX34" fmla="*/ 1041114 w 5744514"/>
              <a:gd name="connsiteY34" fmla="*/ 318499 h 2208944"/>
              <a:gd name="connsiteX35" fmla="*/ 982894 w 5744514"/>
              <a:gd name="connsiteY35" fmla="*/ 325349 h 2208944"/>
              <a:gd name="connsiteX36" fmla="*/ 931523 w 5744514"/>
              <a:gd name="connsiteY36" fmla="*/ 328773 h 2208944"/>
              <a:gd name="connsiteX37" fmla="*/ 801384 w 5744514"/>
              <a:gd name="connsiteY37" fmla="*/ 335623 h 2208944"/>
              <a:gd name="connsiteX38" fmla="*/ 719191 w 5744514"/>
              <a:gd name="connsiteY38" fmla="*/ 332198 h 2208944"/>
              <a:gd name="connsiteX39" fmla="*/ 684944 w 5744514"/>
              <a:gd name="connsiteY39" fmla="*/ 328773 h 2208944"/>
              <a:gd name="connsiteX40" fmla="*/ 609600 w 5744514"/>
              <a:gd name="connsiteY40" fmla="*/ 325349 h 2208944"/>
              <a:gd name="connsiteX41" fmla="*/ 541105 w 5744514"/>
              <a:gd name="connsiteY41" fmla="*/ 318499 h 2208944"/>
              <a:gd name="connsiteX42" fmla="*/ 482885 w 5744514"/>
              <a:gd name="connsiteY42" fmla="*/ 315074 h 2208944"/>
              <a:gd name="connsiteX43" fmla="*/ 383568 w 5744514"/>
              <a:gd name="connsiteY43" fmla="*/ 304800 h 2208944"/>
              <a:gd name="connsiteX44" fmla="*/ 342472 w 5744514"/>
              <a:gd name="connsiteY44" fmla="*/ 301376 h 2208944"/>
              <a:gd name="connsiteX45" fmla="*/ 164386 w 5744514"/>
              <a:gd name="connsiteY45" fmla="*/ 304800 h 2208944"/>
              <a:gd name="connsiteX46" fmla="*/ 143838 w 5744514"/>
              <a:gd name="connsiteY46" fmla="*/ 308225 h 2208944"/>
              <a:gd name="connsiteX47" fmla="*/ 92467 w 5744514"/>
              <a:gd name="connsiteY47" fmla="*/ 315074 h 2208944"/>
              <a:gd name="connsiteX48" fmla="*/ 85618 w 5744514"/>
              <a:gd name="connsiteY48" fmla="*/ 325349 h 2208944"/>
              <a:gd name="connsiteX49" fmla="*/ 71919 w 5744514"/>
              <a:gd name="connsiteY49" fmla="*/ 339048 h 2208944"/>
              <a:gd name="connsiteX50" fmla="*/ 61645 w 5744514"/>
              <a:gd name="connsiteY50" fmla="*/ 359596 h 2208944"/>
              <a:gd name="connsiteX51" fmla="*/ 51370 w 5744514"/>
              <a:gd name="connsiteY51" fmla="*/ 380144 h 2208944"/>
              <a:gd name="connsiteX52" fmla="*/ 47946 w 5744514"/>
              <a:gd name="connsiteY52" fmla="*/ 397268 h 2208944"/>
              <a:gd name="connsiteX53" fmla="*/ 44521 w 5744514"/>
              <a:gd name="connsiteY53" fmla="*/ 421241 h 2208944"/>
              <a:gd name="connsiteX54" fmla="*/ 34247 w 5744514"/>
              <a:gd name="connsiteY54" fmla="*/ 434940 h 2208944"/>
              <a:gd name="connsiteX55" fmla="*/ 27397 w 5744514"/>
              <a:gd name="connsiteY55" fmla="*/ 452063 h 2208944"/>
              <a:gd name="connsiteX56" fmla="*/ 23973 w 5744514"/>
              <a:gd name="connsiteY56" fmla="*/ 469187 h 2208944"/>
              <a:gd name="connsiteX57" fmla="*/ 17123 w 5744514"/>
              <a:gd name="connsiteY57" fmla="*/ 493160 h 2208944"/>
              <a:gd name="connsiteX58" fmla="*/ 13699 w 5744514"/>
              <a:gd name="connsiteY58" fmla="*/ 506859 h 2208944"/>
              <a:gd name="connsiteX59" fmla="*/ 10274 w 5744514"/>
              <a:gd name="connsiteY59" fmla="*/ 541106 h 2208944"/>
              <a:gd name="connsiteX60" fmla="*/ 6849 w 5744514"/>
              <a:gd name="connsiteY60" fmla="*/ 578778 h 2208944"/>
              <a:gd name="connsiteX61" fmla="*/ 3424 w 5744514"/>
              <a:gd name="connsiteY61" fmla="*/ 602751 h 2208944"/>
              <a:gd name="connsiteX62" fmla="*/ 0 w 5744514"/>
              <a:gd name="connsiteY62" fmla="*/ 630149 h 2208944"/>
              <a:gd name="connsiteX63" fmla="*/ 3424 w 5744514"/>
              <a:gd name="connsiteY63" fmla="*/ 856180 h 2208944"/>
              <a:gd name="connsiteX64" fmla="*/ 6849 w 5744514"/>
              <a:gd name="connsiteY64" fmla="*/ 904126 h 2208944"/>
              <a:gd name="connsiteX65" fmla="*/ 10274 w 5744514"/>
              <a:gd name="connsiteY65" fmla="*/ 993169 h 2208944"/>
              <a:gd name="connsiteX66" fmla="*/ 6849 w 5744514"/>
              <a:gd name="connsiteY66" fmla="*/ 1123308 h 2208944"/>
              <a:gd name="connsiteX67" fmla="*/ 13699 w 5744514"/>
              <a:gd name="connsiteY67" fmla="*/ 1239749 h 2208944"/>
              <a:gd name="connsiteX68" fmla="*/ 17123 w 5744514"/>
              <a:gd name="connsiteY68" fmla="*/ 1301394 h 2208944"/>
              <a:gd name="connsiteX69" fmla="*/ 20548 w 5744514"/>
              <a:gd name="connsiteY69" fmla="*/ 1342490 h 2208944"/>
              <a:gd name="connsiteX70" fmla="*/ 27397 w 5744514"/>
              <a:gd name="connsiteY70" fmla="*/ 1688387 h 2208944"/>
              <a:gd name="connsiteX71" fmla="*/ 37672 w 5744514"/>
              <a:gd name="connsiteY71" fmla="*/ 1852773 h 2208944"/>
              <a:gd name="connsiteX72" fmla="*/ 47946 w 5744514"/>
              <a:gd name="connsiteY72" fmla="*/ 1897295 h 2208944"/>
              <a:gd name="connsiteX73" fmla="*/ 51370 w 5744514"/>
              <a:gd name="connsiteY73" fmla="*/ 1910994 h 2208944"/>
              <a:gd name="connsiteX74" fmla="*/ 65069 w 5744514"/>
              <a:gd name="connsiteY74" fmla="*/ 1952090 h 2208944"/>
              <a:gd name="connsiteX75" fmla="*/ 68494 w 5744514"/>
              <a:gd name="connsiteY75" fmla="*/ 1972639 h 2208944"/>
              <a:gd name="connsiteX76" fmla="*/ 78768 w 5744514"/>
              <a:gd name="connsiteY76" fmla="*/ 1993187 h 2208944"/>
              <a:gd name="connsiteX77" fmla="*/ 85618 w 5744514"/>
              <a:gd name="connsiteY77" fmla="*/ 2010310 h 2208944"/>
              <a:gd name="connsiteX78" fmla="*/ 89042 w 5744514"/>
              <a:gd name="connsiteY78" fmla="*/ 2027434 h 2208944"/>
              <a:gd name="connsiteX79" fmla="*/ 109591 w 5744514"/>
              <a:gd name="connsiteY79" fmla="*/ 2054832 h 2208944"/>
              <a:gd name="connsiteX80" fmla="*/ 136988 w 5744514"/>
              <a:gd name="connsiteY80" fmla="*/ 2095928 h 2208944"/>
              <a:gd name="connsiteX81" fmla="*/ 147263 w 5744514"/>
              <a:gd name="connsiteY81" fmla="*/ 2102778 h 2208944"/>
              <a:gd name="connsiteX82" fmla="*/ 171236 w 5744514"/>
              <a:gd name="connsiteY82" fmla="*/ 2126751 h 2208944"/>
              <a:gd name="connsiteX83" fmla="*/ 202058 w 5744514"/>
              <a:gd name="connsiteY83" fmla="*/ 2147299 h 2208944"/>
              <a:gd name="connsiteX84" fmla="*/ 226031 w 5744514"/>
              <a:gd name="connsiteY84" fmla="*/ 2157573 h 2208944"/>
              <a:gd name="connsiteX85" fmla="*/ 236305 w 5744514"/>
              <a:gd name="connsiteY85" fmla="*/ 2160998 h 2208944"/>
              <a:gd name="connsiteX86" fmla="*/ 260278 w 5744514"/>
              <a:gd name="connsiteY86" fmla="*/ 2164423 h 2208944"/>
              <a:gd name="connsiteX87" fmla="*/ 287676 w 5744514"/>
              <a:gd name="connsiteY87" fmla="*/ 2174697 h 2208944"/>
              <a:gd name="connsiteX88" fmla="*/ 345896 w 5744514"/>
              <a:gd name="connsiteY88" fmla="*/ 2184971 h 2208944"/>
              <a:gd name="connsiteX89" fmla="*/ 428090 w 5744514"/>
              <a:gd name="connsiteY89" fmla="*/ 2191821 h 2208944"/>
              <a:gd name="connsiteX90" fmla="*/ 544530 w 5744514"/>
              <a:gd name="connsiteY90" fmla="*/ 2202095 h 2208944"/>
              <a:gd name="connsiteX91" fmla="*/ 575353 w 5744514"/>
              <a:gd name="connsiteY91" fmla="*/ 2205519 h 2208944"/>
              <a:gd name="connsiteX92" fmla="*/ 736314 w 5744514"/>
              <a:gd name="connsiteY92" fmla="*/ 2208944 h 2208944"/>
              <a:gd name="connsiteX93" fmla="*/ 1000018 w 5744514"/>
              <a:gd name="connsiteY93" fmla="*/ 2202095 h 2208944"/>
              <a:gd name="connsiteX94" fmla="*/ 1054813 w 5744514"/>
              <a:gd name="connsiteY94" fmla="*/ 2198670 h 2208944"/>
              <a:gd name="connsiteX95" fmla="*/ 1140431 w 5744514"/>
              <a:gd name="connsiteY95" fmla="*/ 2195245 h 2208944"/>
              <a:gd name="connsiteX96" fmla="*/ 3417869 w 5744514"/>
              <a:gd name="connsiteY96" fmla="*/ 2195245 h 2208944"/>
              <a:gd name="connsiteX97" fmla="*/ 3548009 w 5744514"/>
              <a:gd name="connsiteY97" fmla="*/ 2188396 h 2208944"/>
              <a:gd name="connsiteX98" fmla="*/ 3715820 w 5744514"/>
              <a:gd name="connsiteY98" fmla="*/ 2184971 h 2208944"/>
              <a:gd name="connsiteX99" fmla="*/ 3852809 w 5744514"/>
              <a:gd name="connsiteY99" fmla="*/ 2178122 h 2208944"/>
              <a:gd name="connsiteX100" fmla="*/ 3893905 w 5744514"/>
              <a:gd name="connsiteY100" fmla="*/ 2174697 h 2208944"/>
              <a:gd name="connsiteX101" fmla="*/ 3952126 w 5744514"/>
              <a:gd name="connsiteY101" fmla="*/ 2171272 h 2208944"/>
              <a:gd name="connsiteX102" fmla="*/ 4010346 w 5744514"/>
              <a:gd name="connsiteY102" fmla="*/ 2164423 h 2208944"/>
              <a:gd name="connsiteX103" fmla="*/ 4037744 w 5744514"/>
              <a:gd name="connsiteY103" fmla="*/ 2160998 h 2208944"/>
              <a:gd name="connsiteX104" fmla="*/ 4071991 w 5744514"/>
              <a:gd name="connsiteY104" fmla="*/ 2157573 h 2208944"/>
              <a:gd name="connsiteX105" fmla="*/ 4092539 w 5744514"/>
              <a:gd name="connsiteY105" fmla="*/ 2154149 h 2208944"/>
              <a:gd name="connsiteX106" fmla="*/ 4130211 w 5744514"/>
              <a:gd name="connsiteY106" fmla="*/ 2150724 h 2208944"/>
              <a:gd name="connsiteX107" fmla="*/ 4164458 w 5744514"/>
              <a:gd name="connsiteY107" fmla="*/ 2143874 h 2208944"/>
              <a:gd name="connsiteX108" fmla="*/ 4195281 w 5744514"/>
              <a:gd name="connsiteY108" fmla="*/ 2140450 h 2208944"/>
              <a:gd name="connsiteX109" fmla="*/ 4215829 w 5744514"/>
              <a:gd name="connsiteY109" fmla="*/ 2133600 h 2208944"/>
              <a:gd name="connsiteX110" fmla="*/ 4256926 w 5744514"/>
              <a:gd name="connsiteY110" fmla="*/ 2126751 h 2208944"/>
              <a:gd name="connsiteX111" fmla="*/ 4277474 w 5744514"/>
              <a:gd name="connsiteY111" fmla="*/ 2123326 h 2208944"/>
              <a:gd name="connsiteX112" fmla="*/ 4332269 w 5744514"/>
              <a:gd name="connsiteY112" fmla="*/ 2116477 h 2208944"/>
              <a:gd name="connsiteX113" fmla="*/ 4342544 w 5744514"/>
              <a:gd name="connsiteY113" fmla="*/ 2109627 h 2208944"/>
              <a:gd name="connsiteX114" fmla="*/ 4359667 w 5744514"/>
              <a:gd name="connsiteY114" fmla="*/ 2106203 h 2208944"/>
              <a:gd name="connsiteX115" fmla="*/ 4414463 w 5744514"/>
              <a:gd name="connsiteY115" fmla="*/ 2099353 h 2208944"/>
              <a:gd name="connsiteX116" fmla="*/ 4479532 w 5744514"/>
              <a:gd name="connsiteY116" fmla="*/ 2089079 h 2208944"/>
              <a:gd name="connsiteX117" fmla="*/ 4537753 w 5744514"/>
              <a:gd name="connsiteY117" fmla="*/ 2082230 h 2208944"/>
              <a:gd name="connsiteX118" fmla="*/ 4578849 w 5744514"/>
              <a:gd name="connsiteY118" fmla="*/ 2075380 h 2208944"/>
              <a:gd name="connsiteX119" fmla="*/ 4630220 w 5744514"/>
              <a:gd name="connsiteY119" fmla="*/ 2071955 h 2208944"/>
              <a:gd name="connsiteX120" fmla="*/ 4712413 w 5744514"/>
              <a:gd name="connsiteY120" fmla="*/ 2065106 h 2208944"/>
              <a:gd name="connsiteX121" fmla="*/ 4890499 w 5744514"/>
              <a:gd name="connsiteY121" fmla="*/ 2058256 h 2208944"/>
              <a:gd name="connsiteX122" fmla="*/ 4924746 w 5744514"/>
              <a:gd name="connsiteY122" fmla="*/ 2054832 h 2208944"/>
              <a:gd name="connsiteX123" fmla="*/ 5037762 w 5744514"/>
              <a:gd name="connsiteY123" fmla="*/ 2047982 h 2208944"/>
              <a:gd name="connsiteX124" fmla="*/ 5089132 w 5744514"/>
              <a:gd name="connsiteY124" fmla="*/ 2044558 h 2208944"/>
              <a:gd name="connsiteX125" fmla="*/ 5150777 w 5744514"/>
              <a:gd name="connsiteY125" fmla="*/ 2037708 h 2208944"/>
              <a:gd name="connsiteX126" fmla="*/ 5195299 w 5744514"/>
              <a:gd name="connsiteY126" fmla="*/ 2034283 h 2208944"/>
              <a:gd name="connsiteX127" fmla="*/ 5267218 w 5744514"/>
              <a:gd name="connsiteY127" fmla="*/ 2024009 h 2208944"/>
              <a:gd name="connsiteX128" fmla="*/ 5322013 w 5744514"/>
              <a:gd name="connsiteY128" fmla="*/ 2013735 h 2208944"/>
              <a:gd name="connsiteX129" fmla="*/ 5366535 w 5744514"/>
              <a:gd name="connsiteY129" fmla="*/ 2000036 h 2208944"/>
              <a:gd name="connsiteX130" fmla="*/ 5383658 w 5744514"/>
              <a:gd name="connsiteY130" fmla="*/ 1996612 h 2208944"/>
              <a:gd name="connsiteX131" fmla="*/ 5428179 w 5744514"/>
              <a:gd name="connsiteY131" fmla="*/ 1976063 h 2208944"/>
              <a:gd name="connsiteX132" fmla="*/ 5438454 w 5744514"/>
              <a:gd name="connsiteY132" fmla="*/ 1972639 h 2208944"/>
              <a:gd name="connsiteX133" fmla="*/ 5472701 w 5744514"/>
              <a:gd name="connsiteY133" fmla="*/ 1958940 h 2208944"/>
              <a:gd name="connsiteX134" fmla="*/ 5500099 w 5744514"/>
              <a:gd name="connsiteY134" fmla="*/ 1945241 h 2208944"/>
              <a:gd name="connsiteX135" fmla="*/ 5554894 w 5744514"/>
              <a:gd name="connsiteY135" fmla="*/ 1900719 h 2208944"/>
              <a:gd name="connsiteX136" fmla="*/ 5602840 w 5744514"/>
              <a:gd name="connsiteY136" fmla="*/ 1856198 h 2208944"/>
              <a:gd name="connsiteX137" fmla="*/ 5630238 w 5744514"/>
              <a:gd name="connsiteY137" fmla="*/ 1818526 h 2208944"/>
              <a:gd name="connsiteX138" fmla="*/ 5650786 w 5744514"/>
              <a:gd name="connsiteY138" fmla="*/ 1780854 h 2208944"/>
              <a:gd name="connsiteX139" fmla="*/ 5671335 w 5744514"/>
              <a:gd name="connsiteY139" fmla="*/ 1739758 h 2208944"/>
              <a:gd name="connsiteX140" fmla="*/ 5678184 w 5744514"/>
              <a:gd name="connsiteY140" fmla="*/ 1729483 h 2208944"/>
              <a:gd name="connsiteX141" fmla="*/ 5688458 w 5744514"/>
              <a:gd name="connsiteY141" fmla="*/ 1708935 h 2208944"/>
              <a:gd name="connsiteX142" fmla="*/ 5702157 w 5744514"/>
              <a:gd name="connsiteY142" fmla="*/ 1684962 h 2208944"/>
              <a:gd name="connsiteX143" fmla="*/ 5719281 w 5744514"/>
              <a:gd name="connsiteY143" fmla="*/ 1637016 h 2208944"/>
              <a:gd name="connsiteX144" fmla="*/ 5729555 w 5744514"/>
              <a:gd name="connsiteY144" fmla="*/ 1599344 h 2208944"/>
              <a:gd name="connsiteX145" fmla="*/ 5739829 w 5744514"/>
              <a:gd name="connsiteY145" fmla="*/ 1530850 h 2208944"/>
              <a:gd name="connsiteX146" fmla="*/ 5739829 w 5744514"/>
              <a:gd name="connsiteY146" fmla="*/ 1308243 h 2208944"/>
              <a:gd name="connsiteX147" fmla="*/ 5732979 w 5744514"/>
              <a:gd name="connsiteY147" fmla="*/ 1246598 h 2208944"/>
              <a:gd name="connsiteX148" fmla="*/ 5726130 w 5744514"/>
              <a:gd name="connsiteY148" fmla="*/ 1205501 h 2208944"/>
              <a:gd name="connsiteX149" fmla="*/ 5719281 w 5744514"/>
              <a:gd name="connsiteY149" fmla="*/ 1137007 h 2208944"/>
              <a:gd name="connsiteX150" fmla="*/ 5715856 w 5744514"/>
              <a:gd name="connsiteY150" fmla="*/ 1123308 h 2208944"/>
              <a:gd name="connsiteX151" fmla="*/ 5709006 w 5744514"/>
              <a:gd name="connsiteY151" fmla="*/ 1089061 h 2208944"/>
              <a:gd name="connsiteX152" fmla="*/ 5702157 w 5744514"/>
              <a:gd name="connsiteY152" fmla="*/ 989744 h 2208944"/>
              <a:gd name="connsiteX153" fmla="*/ 5691883 w 5744514"/>
              <a:gd name="connsiteY153" fmla="*/ 931524 h 2208944"/>
              <a:gd name="connsiteX154" fmla="*/ 5678184 w 5744514"/>
              <a:gd name="connsiteY154" fmla="*/ 863030 h 2208944"/>
              <a:gd name="connsiteX155" fmla="*/ 5674759 w 5744514"/>
              <a:gd name="connsiteY155" fmla="*/ 849331 h 2208944"/>
              <a:gd name="connsiteX156" fmla="*/ 5667910 w 5744514"/>
              <a:gd name="connsiteY156" fmla="*/ 797960 h 2208944"/>
              <a:gd name="connsiteX157" fmla="*/ 5664485 w 5744514"/>
              <a:gd name="connsiteY157" fmla="*/ 784261 h 2208944"/>
              <a:gd name="connsiteX158" fmla="*/ 5661060 w 5744514"/>
              <a:gd name="connsiteY158" fmla="*/ 767137 h 2208944"/>
              <a:gd name="connsiteX159" fmla="*/ 5657636 w 5744514"/>
              <a:gd name="connsiteY159" fmla="*/ 739740 h 2208944"/>
              <a:gd name="connsiteX160" fmla="*/ 5647362 w 5744514"/>
              <a:gd name="connsiteY160" fmla="*/ 671245 h 2208944"/>
              <a:gd name="connsiteX161" fmla="*/ 5640512 w 5744514"/>
              <a:gd name="connsiteY161" fmla="*/ 636998 h 2208944"/>
              <a:gd name="connsiteX162" fmla="*/ 5633663 w 5744514"/>
              <a:gd name="connsiteY162" fmla="*/ 585627 h 2208944"/>
              <a:gd name="connsiteX163" fmla="*/ 5630238 w 5744514"/>
              <a:gd name="connsiteY163" fmla="*/ 558230 h 2208944"/>
              <a:gd name="connsiteX164" fmla="*/ 5626813 w 5744514"/>
              <a:gd name="connsiteY164" fmla="*/ 541106 h 2208944"/>
              <a:gd name="connsiteX165" fmla="*/ 5609690 w 5744514"/>
              <a:gd name="connsiteY165" fmla="*/ 469187 h 2208944"/>
              <a:gd name="connsiteX166" fmla="*/ 5606265 w 5744514"/>
              <a:gd name="connsiteY166" fmla="*/ 458913 h 2208944"/>
              <a:gd name="connsiteX167" fmla="*/ 5602840 w 5744514"/>
              <a:gd name="connsiteY167" fmla="*/ 445214 h 2208944"/>
              <a:gd name="connsiteX168" fmla="*/ 5592566 w 5744514"/>
              <a:gd name="connsiteY168" fmla="*/ 431515 h 2208944"/>
              <a:gd name="connsiteX169" fmla="*/ 5585717 w 5744514"/>
              <a:gd name="connsiteY169" fmla="*/ 421241 h 2208944"/>
              <a:gd name="connsiteX170" fmla="*/ 5575442 w 5744514"/>
              <a:gd name="connsiteY170" fmla="*/ 414391 h 2208944"/>
              <a:gd name="connsiteX171" fmla="*/ 5503523 w 5744514"/>
              <a:gd name="connsiteY171" fmla="*/ 397268 h 2208944"/>
              <a:gd name="connsiteX172" fmla="*/ 5479550 w 5744514"/>
              <a:gd name="connsiteY172" fmla="*/ 390418 h 2208944"/>
              <a:gd name="connsiteX173" fmla="*/ 5455577 w 5744514"/>
              <a:gd name="connsiteY173" fmla="*/ 383569 h 2208944"/>
              <a:gd name="connsiteX174" fmla="*/ 5387083 w 5744514"/>
              <a:gd name="connsiteY174" fmla="*/ 373295 h 2208944"/>
              <a:gd name="connsiteX175" fmla="*/ 5256944 w 5744514"/>
              <a:gd name="connsiteY175" fmla="*/ 366445 h 2208944"/>
              <a:gd name="connsiteX176" fmla="*/ 5157627 w 5744514"/>
              <a:gd name="connsiteY176" fmla="*/ 359596 h 2208944"/>
              <a:gd name="connsiteX177" fmla="*/ 4921321 w 5744514"/>
              <a:gd name="connsiteY177" fmla="*/ 356171 h 2208944"/>
              <a:gd name="connsiteX178" fmla="*/ 4664467 w 5744514"/>
              <a:gd name="connsiteY178" fmla="*/ 359596 h 2208944"/>
              <a:gd name="connsiteX179" fmla="*/ 4537753 w 5744514"/>
              <a:gd name="connsiteY179" fmla="*/ 366445 h 2208944"/>
              <a:gd name="connsiteX180" fmla="*/ 4448710 w 5744514"/>
              <a:gd name="connsiteY180" fmla="*/ 369870 h 2208944"/>
              <a:gd name="connsiteX181" fmla="*/ 4030894 w 5744514"/>
              <a:gd name="connsiteY181" fmla="*/ 366445 h 2208944"/>
              <a:gd name="connsiteX182" fmla="*/ 3897330 w 5744514"/>
              <a:gd name="connsiteY182" fmla="*/ 352746 h 2208944"/>
              <a:gd name="connsiteX183" fmla="*/ 3832260 w 5744514"/>
              <a:gd name="connsiteY183" fmla="*/ 349322 h 2208944"/>
              <a:gd name="connsiteX184" fmla="*/ 3732944 w 5744514"/>
              <a:gd name="connsiteY184" fmla="*/ 339048 h 2208944"/>
              <a:gd name="connsiteX185" fmla="*/ 3712395 w 5744514"/>
              <a:gd name="connsiteY185" fmla="*/ 335623 h 2208944"/>
              <a:gd name="connsiteX186" fmla="*/ 3671299 w 5744514"/>
              <a:gd name="connsiteY186" fmla="*/ 332198 h 2208944"/>
              <a:gd name="connsiteX187" fmla="*/ 3630202 w 5744514"/>
              <a:gd name="connsiteY187" fmla="*/ 325349 h 2208944"/>
              <a:gd name="connsiteX188" fmla="*/ 3565132 w 5744514"/>
              <a:gd name="connsiteY188" fmla="*/ 318499 h 2208944"/>
              <a:gd name="connsiteX189" fmla="*/ 2969231 w 5744514"/>
              <a:gd name="connsiteY189" fmla="*/ 321924 h 2208944"/>
              <a:gd name="connsiteX190" fmla="*/ 2808269 w 5744514"/>
              <a:gd name="connsiteY190" fmla="*/ 328773 h 2208944"/>
              <a:gd name="connsiteX191" fmla="*/ 2616485 w 5744514"/>
              <a:gd name="connsiteY191" fmla="*/ 325349 h 2208944"/>
              <a:gd name="connsiteX192" fmla="*/ 2589087 w 5744514"/>
              <a:gd name="connsiteY192" fmla="*/ 318499 h 2208944"/>
              <a:gd name="connsiteX193" fmla="*/ 2568539 w 5744514"/>
              <a:gd name="connsiteY193" fmla="*/ 315074 h 2208944"/>
              <a:gd name="connsiteX194" fmla="*/ 2547991 w 5744514"/>
              <a:gd name="connsiteY194" fmla="*/ 308225 h 2208944"/>
              <a:gd name="connsiteX195" fmla="*/ 2541141 w 5744514"/>
              <a:gd name="connsiteY195" fmla="*/ 284252 h 2208944"/>
              <a:gd name="connsiteX196" fmla="*/ 2527442 w 5744514"/>
              <a:gd name="connsiteY196" fmla="*/ 256854 h 2208944"/>
              <a:gd name="connsiteX197" fmla="*/ 2520593 w 5744514"/>
              <a:gd name="connsiteY197" fmla="*/ 246580 h 2208944"/>
              <a:gd name="connsiteX198" fmla="*/ 2506894 w 5744514"/>
              <a:gd name="connsiteY198" fmla="*/ 215758 h 2208944"/>
              <a:gd name="connsiteX199" fmla="*/ 2500045 w 5744514"/>
              <a:gd name="connsiteY199" fmla="*/ 188360 h 2208944"/>
              <a:gd name="connsiteX200" fmla="*/ 2496620 w 5744514"/>
              <a:gd name="connsiteY200" fmla="*/ 160962 h 2208944"/>
              <a:gd name="connsiteX201" fmla="*/ 2482921 w 5744514"/>
              <a:gd name="connsiteY201" fmla="*/ 99317 h 2208944"/>
              <a:gd name="connsiteX202" fmla="*/ 2472647 w 5744514"/>
              <a:gd name="connsiteY202" fmla="*/ 68495 h 2208944"/>
              <a:gd name="connsiteX203" fmla="*/ 2455523 w 5744514"/>
              <a:gd name="connsiteY203" fmla="*/ 54796 h 2208944"/>
              <a:gd name="connsiteX204" fmla="*/ 2448674 w 5744514"/>
              <a:gd name="connsiteY204" fmla="*/ 47946 h 2208944"/>
              <a:gd name="connsiteX205" fmla="*/ 2428126 w 5744514"/>
              <a:gd name="connsiteY205" fmla="*/ 41097 h 2208944"/>
              <a:gd name="connsiteX206" fmla="*/ 2411002 w 5744514"/>
              <a:gd name="connsiteY206" fmla="*/ 17124 h 220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744514" h="2208944">
                <a:moveTo>
                  <a:pt x="2411002" y="17124"/>
                </a:moveTo>
                <a:cubicBezTo>
                  <a:pt x="2393878" y="11416"/>
                  <a:pt x="2418927" y="19051"/>
                  <a:pt x="2325384" y="6850"/>
                </a:cubicBezTo>
                <a:cubicBezTo>
                  <a:pt x="2297916" y="3267"/>
                  <a:pt x="2250195" y="1341"/>
                  <a:pt x="2226067" y="0"/>
                </a:cubicBezTo>
                <a:lnTo>
                  <a:pt x="2078804" y="3425"/>
                </a:lnTo>
                <a:cubicBezTo>
                  <a:pt x="2072988" y="3667"/>
                  <a:pt x="2067470" y="6241"/>
                  <a:pt x="2061681" y="6850"/>
                </a:cubicBezTo>
                <a:cubicBezTo>
                  <a:pt x="2045746" y="8527"/>
                  <a:pt x="2029717" y="9133"/>
                  <a:pt x="2013735" y="10274"/>
                </a:cubicBezTo>
                <a:cubicBezTo>
                  <a:pt x="2010310" y="11416"/>
                  <a:pt x="2006962" y="12823"/>
                  <a:pt x="2003460" y="13699"/>
                </a:cubicBezTo>
                <a:cubicBezTo>
                  <a:pt x="1990357" y="16975"/>
                  <a:pt x="1949994" y="23022"/>
                  <a:pt x="1945240" y="23973"/>
                </a:cubicBezTo>
                <a:cubicBezTo>
                  <a:pt x="1939532" y="25115"/>
                  <a:pt x="1933692" y="25725"/>
                  <a:pt x="1928117" y="27398"/>
                </a:cubicBezTo>
                <a:cubicBezTo>
                  <a:pt x="1922229" y="29165"/>
                  <a:pt x="1916924" y="32630"/>
                  <a:pt x="1910993" y="34248"/>
                </a:cubicBezTo>
                <a:cubicBezTo>
                  <a:pt x="1904294" y="36075"/>
                  <a:pt x="1897254" y="36310"/>
                  <a:pt x="1890445" y="37672"/>
                </a:cubicBezTo>
                <a:cubicBezTo>
                  <a:pt x="1852719" y="45217"/>
                  <a:pt x="1910940" y="36822"/>
                  <a:pt x="1849348" y="44522"/>
                </a:cubicBezTo>
                <a:cubicBezTo>
                  <a:pt x="1845923" y="45663"/>
                  <a:pt x="1842545" y="46954"/>
                  <a:pt x="1839074" y="47946"/>
                </a:cubicBezTo>
                <a:cubicBezTo>
                  <a:pt x="1834548" y="49239"/>
                  <a:pt x="1829782" y="49718"/>
                  <a:pt x="1825375" y="51371"/>
                </a:cubicBezTo>
                <a:cubicBezTo>
                  <a:pt x="1781623" y="67779"/>
                  <a:pt x="1837184" y="49168"/>
                  <a:pt x="1801402" y="65070"/>
                </a:cubicBezTo>
                <a:cubicBezTo>
                  <a:pt x="1794804" y="68002"/>
                  <a:pt x="1780854" y="71919"/>
                  <a:pt x="1780854" y="71919"/>
                </a:cubicBezTo>
                <a:cubicBezTo>
                  <a:pt x="1776288" y="75344"/>
                  <a:pt x="1772111" y="79362"/>
                  <a:pt x="1767155" y="82194"/>
                </a:cubicBezTo>
                <a:cubicBezTo>
                  <a:pt x="1764021" y="83985"/>
                  <a:pt x="1759769" y="83452"/>
                  <a:pt x="1756881" y="85618"/>
                </a:cubicBezTo>
                <a:cubicBezTo>
                  <a:pt x="1750423" y="90461"/>
                  <a:pt x="1739757" y="102742"/>
                  <a:pt x="1739757" y="102742"/>
                </a:cubicBezTo>
                <a:lnTo>
                  <a:pt x="1729483" y="143839"/>
                </a:lnTo>
                <a:lnTo>
                  <a:pt x="1726058" y="157537"/>
                </a:lnTo>
                <a:cubicBezTo>
                  <a:pt x="1725899" y="159928"/>
                  <a:pt x="1734112" y="206593"/>
                  <a:pt x="1715784" y="215758"/>
                </a:cubicBezTo>
                <a:cubicBezTo>
                  <a:pt x="1709326" y="218987"/>
                  <a:pt x="1701939" y="219926"/>
                  <a:pt x="1695236" y="222607"/>
                </a:cubicBezTo>
                <a:cubicBezTo>
                  <a:pt x="1689528" y="224890"/>
                  <a:pt x="1683730" y="226959"/>
                  <a:pt x="1678112" y="229456"/>
                </a:cubicBezTo>
                <a:cubicBezTo>
                  <a:pt x="1673447" y="231529"/>
                  <a:pt x="1669153" y="234410"/>
                  <a:pt x="1664413" y="236306"/>
                </a:cubicBezTo>
                <a:cubicBezTo>
                  <a:pt x="1657710" y="238987"/>
                  <a:pt x="1643865" y="243155"/>
                  <a:pt x="1643865" y="243155"/>
                </a:cubicBezTo>
                <a:cubicBezTo>
                  <a:pt x="1622532" y="264488"/>
                  <a:pt x="1653416" y="235646"/>
                  <a:pt x="1626741" y="253430"/>
                </a:cubicBezTo>
                <a:cubicBezTo>
                  <a:pt x="1622711" y="256117"/>
                  <a:pt x="1620876" y="261700"/>
                  <a:pt x="1616467" y="263704"/>
                </a:cubicBezTo>
                <a:cubicBezTo>
                  <a:pt x="1607897" y="267599"/>
                  <a:pt x="1598000" y="267576"/>
                  <a:pt x="1589069" y="270553"/>
                </a:cubicBezTo>
                <a:cubicBezTo>
                  <a:pt x="1540734" y="286666"/>
                  <a:pt x="1578470" y="276203"/>
                  <a:pt x="1482903" y="280827"/>
                </a:cubicBezTo>
                <a:lnTo>
                  <a:pt x="1356188" y="287677"/>
                </a:lnTo>
                <a:cubicBezTo>
                  <a:pt x="1310475" y="290365"/>
                  <a:pt x="1264714" y="292699"/>
                  <a:pt x="1219200" y="297951"/>
                </a:cubicBezTo>
                <a:cubicBezTo>
                  <a:pt x="1200914" y="300061"/>
                  <a:pt x="1182765" y="303488"/>
                  <a:pt x="1164404" y="304800"/>
                </a:cubicBezTo>
                <a:cubicBezTo>
                  <a:pt x="1131762" y="307132"/>
                  <a:pt x="1113249" y="307999"/>
                  <a:pt x="1082211" y="311650"/>
                </a:cubicBezTo>
                <a:cubicBezTo>
                  <a:pt x="1028910" y="317920"/>
                  <a:pt x="1083147" y="312032"/>
                  <a:pt x="1041114" y="318499"/>
                </a:cubicBezTo>
                <a:cubicBezTo>
                  <a:pt x="1032880" y="319766"/>
                  <a:pt x="989818" y="324772"/>
                  <a:pt x="982894" y="325349"/>
                </a:cubicBezTo>
                <a:cubicBezTo>
                  <a:pt x="965792" y="326774"/>
                  <a:pt x="948651" y="327703"/>
                  <a:pt x="931523" y="328773"/>
                </a:cubicBezTo>
                <a:lnTo>
                  <a:pt x="801384" y="335623"/>
                </a:lnTo>
                <a:lnTo>
                  <a:pt x="719191" y="332198"/>
                </a:lnTo>
                <a:cubicBezTo>
                  <a:pt x="707738" y="331524"/>
                  <a:pt x="696394" y="329489"/>
                  <a:pt x="684944" y="328773"/>
                </a:cubicBezTo>
                <a:cubicBezTo>
                  <a:pt x="659852" y="327205"/>
                  <a:pt x="634715" y="326490"/>
                  <a:pt x="609600" y="325349"/>
                </a:cubicBezTo>
                <a:cubicBezTo>
                  <a:pt x="577191" y="321298"/>
                  <a:pt x="578485" y="321077"/>
                  <a:pt x="541105" y="318499"/>
                </a:cubicBezTo>
                <a:cubicBezTo>
                  <a:pt x="521711" y="317161"/>
                  <a:pt x="502276" y="316459"/>
                  <a:pt x="482885" y="315074"/>
                </a:cubicBezTo>
                <a:cubicBezTo>
                  <a:pt x="414225" y="310170"/>
                  <a:pt x="474795" y="312401"/>
                  <a:pt x="383568" y="304800"/>
                </a:cubicBezTo>
                <a:lnTo>
                  <a:pt x="342472" y="301376"/>
                </a:lnTo>
                <a:lnTo>
                  <a:pt x="164386" y="304800"/>
                </a:lnTo>
                <a:cubicBezTo>
                  <a:pt x="157446" y="305039"/>
                  <a:pt x="150721" y="307307"/>
                  <a:pt x="143838" y="308225"/>
                </a:cubicBezTo>
                <a:cubicBezTo>
                  <a:pt x="80928" y="316614"/>
                  <a:pt x="140129" y="307132"/>
                  <a:pt x="92467" y="315074"/>
                </a:cubicBezTo>
                <a:cubicBezTo>
                  <a:pt x="90184" y="318499"/>
                  <a:pt x="88297" y="322224"/>
                  <a:pt x="85618" y="325349"/>
                </a:cubicBezTo>
                <a:cubicBezTo>
                  <a:pt x="81415" y="330252"/>
                  <a:pt x="71919" y="339048"/>
                  <a:pt x="71919" y="339048"/>
                </a:cubicBezTo>
                <a:cubicBezTo>
                  <a:pt x="63310" y="364872"/>
                  <a:pt x="74923" y="333041"/>
                  <a:pt x="61645" y="359596"/>
                </a:cubicBezTo>
                <a:cubicBezTo>
                  <a:pt x="47470" y="387945"/>
                  <a:pt x="70995" y="350709"/>
                  <a:pt x="51370" y="380144"/>
                </a:cubicBezTo>
                <a:cubicBezTo>
                  <a:pt x="50229" y="385852"/>
                  <a:pt x="48903" y="391526"/>
                  <a:pt x="47946" y="397268"/>
                </a:cubicBezTo>
                <a:cubicBezTo>
                  <a:pt x="46619" y="405230"/>
                  <a:pt x="47280" y="413655"/>
                  <a:pt x="44521" y="421241"/>
                </a:cubicBezTo>
                <a:cubicBezTo>
                  <a:pt x="42570" y="426605"/>
                  <a:pt x="37019" y="429950"/>
                  <a:pt x="34247" y="434940"/>
                </a:cubicBezTo>
                <a:cubicBezTo>
                  <a:pt x="31261" y="440314"/>
                  <a:pt x="29680" y="446355"/>
                  <a:pt x="27397" y="452063"/>
                </a:cubicBezTo>
                <a:cubicBezTo>
                  <a:pt x="26256" y="457771"/>
                  <a:pt x="25385" y="463540"/>
                  <a:pt x="23973" y="469187"/>
                </a:cubicBezTo>
                <a:cubicBezTo>
                  <a:pt x="21957" y="477250"/>
                  <a:pt x="19310" y="485142"/>
                  <a:pt x="17123" y="493160"/>
                </a:cubicBezTo>
                <a:cubicBezTo>
                  <a:pt x="15885" y="497701"/>
                  <a:pt x="14840" y="502293"/>
                  <a:pt x="13699" y="506859"/>
                </a:cubicBezTo>
                <a:cubicBezTo>
                  <a:pt x="12557" y="518275"/>
                  <a:pt x="11362" y="529685"/>
                  <a:pt x="10274" y="541106"/>
                </a:cubicBezTo>
                <a:cubicBezTo>
                  <a:pt x="9078" y="553658"/>
                  <a:pt x="8242" y="566246"/>
                  <a:pt x="6849" y="578778"/>
                </a:cubicBezTo>
                <a:cubicBezTo>
                  <a:pt x="5958" y="586801"/>
                  <a:pt x="4491" y="594750"/>
                  <a:pt x="3424" y="602751"/>
                </a:cubicBezTo>
                <a:cubicBezTo>
                  <a:pt x="2208" y="611874"/>
                  <a:pt x="1141" y="621016"/>
                  <a:pt x="0" y="630149"/>
                </a:cubicBezTo>
                <a:cubicBezTo>
                  <a:pt x="1141" y="705493"/>
                  <a:pt x="1541" y="780851"/>
                  <a:pt x="3424" y="856180"/>
                </a:cubicBezTo>
                <a:cubicBezTo>
                  <a:pt x="3824" y="872198"/>
                  <a:pt x="6049" y="888123"/>
                  <a:pt x="6849" y="904126"/>
                </a:cubicBezTo>
                <a:cubicBezTo>
                  <a:pt x="8332" y="933792"/>
                  <a:pt x="9132" y="963488"/>
                  <a:pt x="10274" y="993169"/>
                </a:cubicBezTo>
                <a:cubicBezTo>
                  <a:pt x="9132" y="1036549"/>
                  <a:pt x="6849" y="1079913"/>
                  <a:pt x="6849" y="1123308"/>
                </a:cubicBezTo>
                <a:cubicBezTo>
                  <a:pt x="6849" y="1204104"/>
                  <a:pt x="5813" y="1192435"/>
                  <a:pt x="13699" y="1239749"/>
                </a:cubicBezTo>
                <a:cubicBezTo>
                  <a:pt x="14840" y="1260297"/>
                  <a:pt x="15754" y="1280860"/>
                  <a:pt x="17123" y="1301394"/>
                </a:cubicBezTo>
                <a:cubicBezTo>
                  <a:pt x="18037" y="1315110"/>
                  <a:pt x="20183" y="1328749"/>
                  <a:pt x="20548" y="1342490"/>
                </a:cubicBezTo>
                <a:cubicBezTo>
                  <a:pt x="23609" y="1457771"/>
                  <a:pt x="21490" y="1573217"/>
                  <a:pt x="27397" y="1688387"/>
                </a:cubicBezTo>
                <a:cubicBezTo>
                  <a:pt x="29019" y="1720009"/>
                  <a:pt x="30659" y="1803676"/>
                  <a:pt x="37672" y="1852773"/>
                </a:cubicBezTo>
                <a:cubicBezTo>
                  <a:pt x="39431" y="1865086"/>
                  <a:pt x="45362" y="1886958"/>
                  <a:pt x="47946" y="1897295"/>
                </a:cubicBezTo>
                <a:cubicBezTo>
                  <a:pt x="49088" y="1901861"/>
                  <a:pt x="49882" y="1906529"/>
                  <a:pt x="51370" y="1910994"/>
                </a:cubicBezTo>
                <a:cubicBezTo>
                  <a:pt x="55936" y="1924693"/>
                  <a:pt x="62695" y="1937847"/>
                  <a:pt x="65069" y="1952090"/>
                </a:cubicBezTo>
                <a:cubicBezTo>
                  <a:pt x="66211" y="1958940"/>
                  <a:pt x="66298" y="1966051"/>
                  <a:pt x="68494" y="1972639"/>
                </a:cubicBezTo>
                <a:cubicBezTo>
                  <a:pt x="70916" y="1979904"/>
                  <a:pt x="75599" y="1986216"/>
                  <a:pt x="78768" y="1993187"/>
                </a:cubicBezTo>
                <a:cubicBezTo>
                  <a:pt x="81312" y="1998783"/>
                  <a:pt x="83335" y="2004602"/>
                  <a:pt x="85618" y="2010310"/>
                </a:cubicBezTo>
                <a:cubicBezTo>
                  <a:pt x="86759" y="2016018"/>
                  <a:pt x="86880" y="2022029"/>
                  <a:pt x="89042" y="2027434"/>
                </a:cubicBezTo>
                <a:cubicBezTo>
                  <a:pt x="94715" y="2041617"/>
                  <a:pt x="99771" y="2045012"/>
                  <a:pt x="109591" y="2054832"/>
                </a:cubicBezTo>
                <a:cubicBezTo>
                  <a:pt x="116266" y="2068183"/>
                  <a:pt x="125181" y="2088057"/>
                  <a:pt x="136988" y="2095928"/>
                </a:cubicBezTo>
                <a:cubicBezTo>
                  <a:pt x="140413" y="2098211"/>
                  <a:pt x="144203" y="2100024"/>
                  <a:pt x="147263" y="2102778"/>
                </a:cubicBezTo>
                <a:cubicBezTo>
                  <a:pt x="155663" y="2110338"/>
                  <a:pt x="162195" y="2119971"/>
                  <a:pt x="171236" y="2126751"/>
                </a:cubicBezTo>
                <a:cubicBezTo>
                  <a:pt x="182706" y="2135354"/>
                  <a:pt x="188849" y="2140695"/>
                  <a:pt x="202058" y="2147299"/>
                </a:cubicBezTo>
                <a:cubicBezTo>
                  <a:pt x="209834" y="2151187"/>
                  <a:pt x="217959" y="2154344"/>
                  <a:pt x="226031" y="2157573"/>
                </a:cubicBezTo>
                <a:cubicBezTo>
                  <a:pt x="229383" y="2158914"/>
                  <a:pt x="232765" y="2160290"/>
                  <a:pt x="236305" y="2160998"/>
                </a:cubicBezTo>
                <a:cubicBezTo>
                  <a:pt x="244220" y="2162581"/>
                  <a:pt x="252287" y="2163281"/>
                  <a:pt x="260278" y="2164423"/>
                </a:cubicBezTo>
                <a:cubicBezTo>
                  <a:pt x="269411" y="2167848"/>
                  <a:pt x="278319" y="2171945"/>
                  <a:pt x="287676" y="2174697"/>
                </a:cubicBezTo>
                <a:cubicBezTo>
                  <a:pt x="307802" y="2180616"/>
                  <a:pt x="325265" y="2182799"/>
                  <a:pt x="345896" y="2184971"/>
                </a:cubicBezTo>
                <a:cubicBezTo>
                  <a:pt x="371802" y="2187698"/>
                  <a:pt x="402383" y="2189843"/>
                  <a:pt x="428090" y="2191821"/>
                </a:cubicBezTo>
                <a:cubicBezTo>
                  <a:pt x="472460" y="2206608"/>
                  <a:pt x="430309" y="2193529"/>
                  <a:pt x="544530" y="2202095"/>
                </a:cubicBezTo>
                <a:cubicBezTo>
                  <a:pt x="554839" y="2202868"/>
                  <a:pt x="565022" y="2205150"/>
                  <a:pt x="575353" y="2205519"/>
                </a:cubicBezTo>
                <a:cubicBezTo>
                  <a:pt x="628985" y="2207434"/>
                  <a:pt x="682660" y="2207802"/>
                  <a:pt x="736314" y="2208944"/>
                </a:cubicBezTo>
                <a:lnTo>
                  <a:pt x="1000018" y="2202095"/>
                </a:lnTo>
                <a:cubicBezTo>
                  <a:pt x="1018309" y="2201505"/>
                  <a:pt x="1036534" y="2199562"/>
                  <a:pt x="1054813" y="2198670"/>
                </a:cubicBezTo>
                <a:lnTo>
                  <a:pt x="1140431" y="2195245"/>
                </a:lnTo>
                <a:lnTo>
                  <a:pt x="3417869" y="2195245"/>
                </a:lnTo>
                <a:cubicBezTo>
                  <a:pt x="3461308" y="2194989"/>
                  <a:pt x="3504578" y="2189282"/>
                  <a:pt x="3548009" y="2188396"/>
                </a:cubicBezTo>
                <a:lnTo>
                  <a:pt x="3715820" y="2184971"/>
                </a:lnTo>
                <a:lnTo>
                  <a:pt x="3852809" y="2178122"/>
                </a:lnTo>
                <a:cubicBezTo>
                  <a:pt x="3866532" y="2177330"/>
                  <a:pt x="3880191" y="2175643"/>
                  <a:pt x="3893905" y="2174697"/>
                </a:cubicBezTo>
                <a:cubicBezTo>
                  <a:pt x="3913299" y="2173359"/>
                  <a:pt x="3932719" y="2172414"/>
                  <a:pt x="3952126" y="2171272"/>
                </a:cubicBezTo>
                <a:lnTo>
                  <a:pt x="4010346" y="2164423"/>
                </a:lnTo>
                <a:lnTo>
                  <a:pt x="4037744" y="2160998"/>
                </a:lnTo>
                <a:cubicBezTo>
                  <a:pt x="4049146" y="2159731"/>
                  <a:pt x="4060607" y="2158996"/>
                  <a:pt x="4071991" y="2157573"/>
                </a:cubicBezTo>
                <a:cubicBezTo>
                  <a:pt x="4078881" y="2156712"/>
                  <a:pt x="4085643" y="2154960"/>
                  <a:pt x="4092539" y="2154149"/>
                </a:cubicBezTo>
                <a:cubicBezTo>
                  <a:pt x="4105062" y="2152676"/>
                  <a:pt x="4117688" y="2152197"/>
                  <a:pt x="4130211" y="2150724"/>
                </a:cubicBezTo>
                <a:cubicBezTo>
                  <a:pt x="4201418" y="2142346"/>
                  <a:pt x="4112831" y="2151816"/>
                  <a:pt x="4164458" y="2143874"/>
                </a:cubicBezTo>
                <a:cubicBezTo>
                  <a:pt x="4174675" y="2142302"/>
                  <a:pt x="4185007" y="2141591"/>
                  <a:pt x="4195281" y="2140450"/>
                </a:cubicBezTo>
                <a:cubicBezTo>
                  <a:pt x="4202130" y="2138167"/>
                  <a:pt x="4208781" y="2135166"/>
                  <a:pt x="4215829" y="2133600"/>
                </a:cubicBezTo>
                <a:cubicBezTo>
                  <a:pt x="4229386" y="2130587"/>
                  <a:pt x="4243227" y="2129034"/>
                  <a:pt x="4256926" y="2126751"/>
                </a:cubicBezTo>
                <a:cubicBezTo>
                  <a:pt x="4263775" y="2125609"/>
                  <a:pt x="4270584" y="2124187"/>
                  <a:pt x="4277474" y="2123326"/>
                </a:cubicBezTo>
                <a:lnTo>
                  <a:pt x="4332269" y="2116477"/>
                </a:lnTo>
                <a:cubicBezTo>
                  <a:pt x="4335694" y="2114194"/>
                  <a:pt x="4338690" y="2111072"/>
                  <a:pt x="4342544" y="2109627"/>
                </a:cubicBezTo>
                <a:cubicBezTo>
                  <a:pt x="4347994" y="2107583"/>
                  <a:pt x="4353926" y="2107160"/>
                  <a:pt x="4359667" y="2106203"/>
                </a:cubicBezTo>
                <a:cubicBezTo>
                  <a:pt x="4379222" y="2102944"/>
                  <a:pt x="4394381" y="2101584"/>
                  <a:pt x="4414463" y="2099353"/>
                </a:cubicBezTo>
                <a:cubicBezTo>
                  <a:pt x="4443274" y="2089749"/>
                  <a:pt x="4415677" y="2098202"/>
                  <a:pt x="4479532" y="2089079"/>
                </a:cubicBezTo>
                <a:cubicBezTo>
                  <a:pt x="4514863" y="2084031"/>
                  <a:pt x="4495473" y="2086457"/>
                  <a:pt x="4537753" y="2082230"/>
                </a:cubicBezTo>
                <a:cubicBezTo>
                  <a:pt x="4556498" y="2075981"/>
                  <a:pt x="4548263" y="2077929"/>
                  <a:pt x="4578849" y="2075380"/>
                </a:cubicBezTo>
                <a:cubicBezTo>
                  <a:pt x="4595951" y="2073955"/>
                  <a:pt x="4613113" y="2073323"/>
                  <a:pt x="4630220" y="2071955"/>
                </a:cubicBezTo>
                <a:cubicBezTo>
                  <a:pt x="4677469" y="2068175"/>
                  <a:pt x="4657131" y="2067619"/>
                  <a:pt x="4712413" y="2065106"/>
                </a:cubicBezTo>
                <a:lnTo>
                  <a:pt x="4890499" y="2058256"/>
                </a:lnTo>
                <a:cubicBezTo>
                  <a:pt x="4901915" y="2057115"/>
                  <a:pt x="4913310" y="2055747"/>
                  <a:pt x="4924746" y="2054832"/>
                </a:cubicBezTo>
                <a:cubicBezTo>
                  <a:pt x="4964333" y="2051665"/>
                  <a:pt x="4997738" y="2050408"/>
                  <a:pt x="5037762" y="2047982"/>
                </a:cubicBezTo>
                <a:lnTo>
                  <a:pt x="5089132" y="2044558"/>
                </a:lnTo>
                <a:cubicBezTo>
                  <a:pt x="5115897" y="2035635"/>
                  <a:pt x="5094805" y="2041706"/>
                  <a:pt x="5150777" y="2037708"/>
                </a:cubicBezTo>
                <a:lnTo>
                  <a:pt x="5195299" y="2034283"/>
                </a:lnTo>
                <a:cubicBezTo>
                  <a:pt x="5221752" y="2031878"/>
                  <a:pt x="5240338" y="2029129"/>
                  <a:pt x="5267218" y="2024009"/>
                </a:cubicBezTo>
                <a:cubicBezTo>
                  <a:pt x="5331716" y="2011723"/>
                  <a:pt x="5267836" y="2021475"/>
                  <a:pt x="5322013" y="2013735"/>
                </a:cubicBezTo>
                <a:cubicBezTo>
                  <a:pt x="5336854" y="2009169"/>
                  <a:pt x="5351574" y="2004192"/>
                  <a:pt x="5366535" y="2000036"/>
                </a:cubicBezTo>
                <a:cubicBezTo>
                  <a:pt x="5372143" y="1998478"/>
                  <a:pt x="5378083" y="1998285"/>
                  <a:pt x="5383658" y="1996612"/>
                </a:cubicBezTo>
                <a:cubicBezTo>
                  <a:pt x="5398872" y="1992048"/>
                  <a:pt x="5414200" y="1982417"/>
                  <a:pt x="5428179" y="1976063"/>
                </a:cubicBezTo>
                <a:cubicBezTo>
                  <a:pt x="5431466" y="1974569"/>
                  <a:pt x="5435084" y="1973935"/>
                  <a:pt x="5438454" y="1972639"/>
                </a:cubicBezTo>
                <a:cubicBezTo>
                  <a:pt x="5449930" y="1968226"/>
                  <a:pt x="5461466" y="1963934"/>
                  <a:pt x="5472701" y="1958940"/>
                </a:cubicBezTo>
                <a:cubicBezTo>
                  <a:pt x="5482032" y="1954793"/>
                  <a:pt x="5492126" y="1951620"/>
                  <a:pt x="5500099" y="1945241"/>
                </a:cubicBezTo>
                <a:cubicBezTo>
                  <a:pt x="5502721" y="1943143"/>
                  <a:pt x="5546649" y="1908375"/>
                  <a:pt x="5554894" y="1900719"/>
                </a:cubicBezTo>
                <a:cubicBezTo>
                  <a:pt x="5570876" y="1885879"/>
                  <a:pt x="5590741" y="1874344"/>
                  <a:pt x="5602840" y="1856198"/>
                </a:cubicBezTo>
                <a:cubicBezTo>
                  <a:pt x="5616023" y="1836426"/>
                  <a:pt x="5607220" y="1849217"/>
                  <a:pt x="5630238" y="1818526"/>
                </a:cubicBezTo>
                <a:cubicBezTo>
                  <a:pt x="5638247" y="1794502"/>
                  <a:pt x="5628236" y="1821854"/>
                  <a:pt x="5650786" y="1780854"/>
                </a:cubicBezTo>
                <a:cubicBezTo>
                  <a:pt x="5658167" y="1767434"/>
                  <a:pt x="5664128" y="1753272"/>
                  <a:pt x="5671335" y="1739758"/>
                </a:cubicBezTo>
                <a:cubicBezTo>
                  <a:pt x="5673272" y="1736126"/>
                  <a:pt x="5676185" y="1733081"/>
                  <a:pt x="5678184" y="1729483"/>
                </a:cubicBezTo>
                <a:cubicBezTo>
                  <a:pt x="5681903" y="1722789"/>
                  <a:pt x="5684827" y="1715677"/>
                  <a:pt x="5688458" y="1708935"/>
                </a:cubicBezTo>
                <a:cubicBezTo>
                  <a:pt x="5692821" y="1700831"/>
                  <a:pt x="5698238" y="1693290"/>
                  <a:pt x="5702157" y="1684962"/>
                </a:cubicBezTo>
                <a:cubicBezTo>
                  <a:pt x="5722040" y="1642712"/>
                  <a:pt x="5711176" y="1664034"/>
                  <a:pt x="5719281" y="1637016"/>
                </a:cubicBezTo>
                <a:cubicBezTo>
                  <a:pt x="5725837" y="1615164"/>
                  <a:pt x="5726435" y="1620146"/>
                  <a:pt x="5729555" y="1599344"/>
                </a:cubicBezTo>
                <a:cubicBezTo>
                  <a:pt x="5740982" y="1523161"/>
                  <a:pt x="5731732" y="1571329"/>
                  <a:pt x="5739829" y="1530850"/>
                </a:cubicBezTo>
                <a:cubicBezTo>
                  <a:pt x="5745880" y="1434043"/>
                  <a:pt x="5746270" y="1452076"/>
                  <a:pt x="5739829" y="1308243"/>
                </a:cubicBezTo>
                <a:cubicBezTo>
                  <a:pt x="5738904" y="1287589"/>
                  <a:pt x="5735653" y="1267099"/>
                  <a:pt x="5732979" y="1246598"/>
                </a:cubicBezTo>
                <a:cubicBezTo>
                  <a:pt x="5722559" y="1166711"/>
                  <a:pt x="5737885" y="1311295"/>
                  <a:pt x="5726130" y="1205501"/>
                </a:cubicBezTo>
                <a:cubicBezTo>
                  <a:pt x="5723596" y="1182696"/>
                  <a:pt x="5722127" y="1159775"/>
                  <a:pt x="5719281" y="1137007"/>
                </a:cubicBezTo>
                <a:cubicBezTo>
                  <a:pt x="5718697" y="1132336"/>
                  <a:pt x="5716842" y="1127910"/>
                  <a:pt x="5715856" y="1123308"/>
                </a:cubicBezTo>
                <a:cubicBezTo>
                  <a:pt x="5713417" y="1111925"/>
                  <a:pt x="5711289" y="1100477"/>
                  <a:pt x="5709006" y="1089061"/>
                </a:cubicBezTo>
                <a:cubicBezTo>
                  <a:pt x="5701970" y="1004614"/>
                  <a:pt x="5709214" y="1095595"/>
                  <a:pt x="5702157" y="989744"/>
                </a:cubicBezTo>
                <a:cubicBezTo>
                  <a:pt x="5698928" y="941307"/>
                  <a:pt x="5705187" y="958133"/>
                  <a:pt x="5691883" y="931524"/>
                </a:cubicBezTo>
                <a:cubicBezTo>
                  <a:pt x="5686325" y="898178"/>
                  <a:pt x="5688608" y="909940"/>
                  <a:pt x="5678184" y="863030"/>
                </a:cubicBezTo>
                <a:cubicBezTo>
                  <a:pt x="5677163" y="858435"/>
                  <a:pt x="5675682" y="853946"/>
                  <a:pt x="5674759" y="849331"/>
                </a:cubicBezTo>
                <a:cubicBezTo>
                  <a:pt x="5668361" y="817339"/>
                  <a:pt x="5674000" y="837538"/>
                  <a:pt x="5667910" y="797960"/>
                </a:cubicBezTo>
                <a:cubicBezTo>
                  <a:pt x="5667194" y="793308"/>
                  <a:pt x="5665506" y="788856"/>
                  <a:pt x="5664485" y="784261"/>
                </a:cubicBezTo>
                <a:cubicBezTo>
                  <a:pt x="5663222" y="778579"/>
                  <a:pt x="5661945" y="772890"/>
                  <a:pt x="5661060" y="767137"/>
                </a:cubicBezTo>
                <a:cubicBezTo>
                  <a:pt x="5659661" y="758041"/>
                  <a:pt x="5658879" y="748859"/>
                  <a:pt x="5657636" y="739740"/>
                </a:cubicBezTo>
                <a:cubicBezTo>
                  <a:pt x="5644478" y="643247"/>
                  <a:pt x="5655730" y="725643"/>
                  <a:pt x="5647362" y="671245"/>
                </a:cubicBezTo>
                <a:cubicBezTo>
                  <a:pt x="5642866" y="642016"/>
                  <a:pt x="5646741" y="655682"/>
                  <a:pt x="5640512" y="636998"/>
                </a:cubicBezTo>
                <a:cubicBezTo>
                  <a:pt x="5631716" y="549050"/>
                  <a:pt x="5641768" y="638309"/>
                  <a:pt x="5633663" y="585627"/>
                </a:cubicBezTo>
                <a:cubicBezTo>
                  <a:pt x="5632264" y="576531"/>
                  <a:pt x="5631638" y="567326"/>
                  <a:pt x="5630238" y="558230"/>
                </a:cubicBezTo>
                <a:cubicBezTo>
                  <a:pt x="5629353" y="552477"/>
                  <a:pt x="5627854" y="546833"/>
                  <a:pt x="5626813" y="541106"/>
                </a:cubicBezTo>
                <a:cubicBezTo>
                  <a:pt x="5621029" y="509295"/>
                  <a:pt x="5623762" y="511399"/>
                  <a:pt x="5609690" y="469187"/>
                </a:cubicBezTo>
                <a:cubicBezTo>
                  <a:pt x="5608548" y="465762"/>
                  <a:pt x="5607257" y="462384"/>
                  <a:pt x="5606265" y="458913"/>
                </a:cubicBezTo>
                <a:cubicBezTo>
                  <a:pt x="5604972" y="454387"/>
                  <a:pt x="5604945" y="449424"/>
                  <a:pt x="5602840" y="445214"/>
                </a:cubicBezTo>
                <a:cubicBezTo>
                  <a:pt x="5600287" y="440109"/>
                  <a:pt x="5595884" y="436160"/>
                  <a:pt x="5592566" y="431515"/>
                </a:cubicBezTo>
                <a:cubicBezTo>
                  <a:pt x="5590174" y="428166"/>
                  <a:pt x="5588627" y="424151"/>
                  <a:pt x="5585717" y="421241"/>
                </a:cubicBezTo>
                <a:cubicBezTo>
                  <a:pt x="5582806" y="418330"/>
                  <a:pt x="5579394" y="415544"/>
                  <a:pt x="5575442" y="414391"/>
                </a:cubicBezTo>
                <a:cubicBezTo>
                  <a:pt x="5551785" y="407491"/>
                  <a:pt x="5527486" y="403019"/>
                  <a:pt x="5503523" y="397268"/>
                </a:cubicBezTo>
                <a:cubicBezTo>
                  <a:pt x="5478507" y="391264"/>
                  <a:pt x="5500283" y="396638"/>
                  <a:pt x="5479550" y="390418"/>
                </a:cubicBezTo>
                <a:cubicBezTo>
                  <a:pt x="5471590" y="388030"/>
                  <a:pt x="5463595" y="385756"/>
                  <a:pt x="5455577" y="383569"/>
                </a:cubicBezTo>
                <a:cubicBezTo>
                  <a:pt x="5431525" y="377009"/>
                  <a:pt x="5417201" y="375526"/>
                  <a:pt x="5387083" y="373295"/>
                </a:cubicBezTo>
                <a:cubicBezTo>
                  <a:pt x="5343762" y="370086"/>
                  <a:pt x="5300205" y="370377"/>
                  <a:pt x="5256944" y="366445"/>
                </a:cubicBezTo>
                <a:cubicBezTo>
                  <a:pt x="5220593" y="363141"/>
                  <a:pt x="5196253" y="360484"/>
                  <a:pt x="5157627" y="359596"/>
                </a:cubicBezTo>
                <a:lnTo>
                  <a:pt x="4921321" y="356171"/>
                </a:lnTo>
                <a:lnTo>
                  <a:pt x="4664467" y="359596"/>
                </a:lnTo>
                <a:cubicBezTo>
                  <a:pt x="4622183" y="360729"/>
                  <a:pt x="4580021" y="364819"/>
                  <a:pt x="4537753" y="366445"/>
                </a:cubicBezTo>
                <a:lnTo>
                  <a:pt x="4448710" y="369870"/>
                </a:lnTo>
                <a:lnTo>
                  <a:pt x="4030894" y="366445"/>
                </a:lnTo>
                <a:cubicBezTo>
                  <a:pt x="3979203" y="365690"/>
                  <a:pt x="3952743" y="357901"/>
                  <a:pt x="3897330" y="352746"/>
                </a:cubicBezTo>
                <a:cubicBezTo>
                  <a:pt x="3875703" y="350734"/>
                  <a:pt x="3853905" y="351126"/>
                  <a:pt x="3832260" y="349322"/>
                </a:cubicBezTo>
                <a:cubicBezTo>
                  <a:pt x="3799093" y="346558"/>
                  <a:pt x="3766011" y="342827"/>
                  <a:pt x="3732944" y="339048"/>
                </a:cubicBezTo>
                <a:cubicBezTo>
                  <a:pt x="3726045" y="338260"/>
                  <a:pt x="3719297" y="336390"/>
                  <a:pt x="3712395" y="335623"/>
                </a:cubicBezTo>
                <a:cubicBezTo>
                  <a:pt x="3698733" y="334105"/>
                  <a:pt x="3684939" y="333903"/>
                  <a:pt x="3671299" y="332198"/>
                </a:cubicBezTo>
                <a:cubicBezTo>
                  <a:pt x="3657518" y="330475"/>
                  <a:pt x="3643976" y="327126"/>
                  <a:pt x="3630202" y="325349"/>
                </a:cubicBezTo>
                <a:cubicBezTo>
                  <a:pt x="3608571" y="322558"/>
                  <a:pt x="3565132" y="318499"/>
                  <a:pt x="3565132" y="318499"/>
                </a:cubicBezTo>
                <a:lnTo>
                  <a:pt x="2969231" y="321924"/>
                </a:lnTo>
                <a:cubicBezTo>
                  <a:pt x="2915533" y="322653"/>
                  <a:pt x="2808269" y="328773"/>
                  <a:pt x="2808269" y="328773"/>
                </a:cubicBezTo>
                <a:cubicBezTo>
                  <a:pt x="2744341" y="327632"/>
                  <a:pt x="2680353" y="328343"/>
                  <a:pt x="2616485" y="325349"/>
                </a:cubicBezTo>
                <a:cubicBezTo>
                  <a:pt x="2607082" y="324908"/>
                  <a:pt x="2598292" y="320472"/>
                  <a:pt x="2589087" y="318499"/>
                </a:cubicBezTo>
                <a:cubicBezTo>
                  <a:pt x="2582297" y="317044"/>
                  <a:pt x="2575276" y="316758"/>
                  <a:pt x="2568539" y="315074"/>
                </a:cubicBezTo>
                <a:cubicBezTo>
                  <a:pt x="2561535" y="313323"/>
                  <a:pt x="2547991" y="308225"/>
                  <a:pt x="2547991" y="308225"/>
                </a:cubicBezTo>
                <a:cubicBezTo>
                  <a:pt x="2545708" y="300234"/>
                  <a:pt x="2544228" y="291968"/>
                  <a:pt x="2541141" y="284252"/>
                </a:cubicBezTo>
                <a:cubicBezTo>
                  <a:pt x="2537349" y="274772"/>
                  <a:pt x="2533106" y="265350"/>
                  <a:pt x="2527442" y="256854"/>
                </a:cubicBezTo>
                <a:cubicBezTo>
                  <a:pt x="2525159" y="253429"/>
                  <a:pt x="2522265" y="250341"/>
                  <a:pt x="2520593" y="246580"/>
                </a:cubicBezTo>
                <a:cubicBezTo>
                  <a:pt x="2504294" y="209906"/>
                  <a:pt x="2522394" y="239006"/>
                  <a:pt x="2506894" y="215758"/>
                </a:cubicBezTo>
                <a:cubicBezTo>
                  <a:pt x="2502726" y="203255"/>
                  <a:pt x="2502407" y="203713"/>
                  <a:pt x="2500045" y="188360"/>
                </a:cubicBezTo>
                <a:cubicBezTo>
                  <a:pt x="2498646" y="179263"/>
                  <a:pt x="2498133" y="170041"/>
                  <a:pt x="2496620" y="160962"/>
                </a:cubicBezTo>
                <a:cubicBezTo>
                  <a:pt x="2494812" y="150114"/>
                  <a:pt x="2487024" y="111625"/>
                  <a:pt x="2482921" y="99317"/>
                </a:cubicBezTo>
                <a:cubicBezTo>
                  <a:pt x="2479496" y="89043"/>
                  <a:pt x="2480305" y="76153"/>
                  <a:pt x="2472647" y="68495"/>
                </a:cubicBezTo>
                <a:cubicBezTo>
                  <a:pt x="2456103" y="51951"/>
                  <a:pt x="2477130" y="72083"/>
                  <a:pt x="2455523" y="54796"/>
                </a:cubicBezTo>
                <a:cubicBezTo>
                  <a:pt x="2453002" y="52779"/>
                  <a:pt x="2451562" y="49390"/>
                  <a:pt x="2448674" y="47946"/>
                </a:cubicBezTo>
                <a:cubicBezTo>
                  <a:pt x="2442216" y="44717"/>
                  <a:pt x="2434584" y="44326"/>
                  <a:pt x="2428126" y="41097"/>
                </a:cubicBezTo>
                <a:cubicBezTo>
                  <a:pt x="2412385" y="33227"/>
                  <a:pt x="2428126" y="22832"/>
                  <a:pt x="2411002" y="1712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웹 사이트가 남긴 쿠키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2603" y="1345725"/>
            <a:ext cx="8153400" cy="5040560"/>
          </a:xfrm>
        </p:spPr>
        <p:txBody>
          <a:bodyPr>
            <a:noAutofit/>
          </a:bodyPr>
          <a:lstStyle/>
          <a:p>
            <a:pPr lvl="0"/>
            <a:r>
              <a:rPr lang="ko-KR" altLang="en-US" sz="1600" dirty="0" smtClean="0"/>
              <a:t>구글 웹 서버의 쿠키 뿌리기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웹 서버는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응답 헤더의 ‘</a:t>
            </a:r>
            <a:r>
              <a:rPr lang="en-US" altLang="ko-KR" sz="1400" dirty="0" smtClean="0"/>
              <a:t>Set-Cookie:’ </a:t>
            </a:r>
            <a:r>
              <a:rPr lang="ko-KR" altLang="en-US" sz="1400" dirty="0" smtClean="0"/>
              <a:t>뒤에 쿠키 데이터를 심어 보냄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403648" y="2060848"/>
            <a:ext cx="4824536" cy="3816424"/>
            <a:chOff x="1835696" y="2492896"/>
            <a:chExt cx="4653310" cy="358771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92896"/>
              <a:ext cx="4653310" cy="3587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2915816" y="4941168"/>
              <a:ext cx="280831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238993"/>
            <a:ext cx="5498158" cy="127655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3815916" y="4971585"/>
            <a:ext cx="163421" cy="329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NID </a:t>
            </a:r>
            <a:r>
              <a:rPr lang="ko-KR" altLang="en-US" smtClean="0"/>
              <a:t>쿠키 저장 및 활용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브라우저는 </a:t>
            </a:r>
            <a:r>
              <a:rPr lang="en-US" altLang="ko-KR" sz="1600" dirty="0" smtClean="0"/>
              <a:t>NID </a:t>
            </a:r>
            <a:r>
              <a:rPr lang="ko-KR" altLang="en-US" sz="1600" dirty="0" smtClean="0"/>
              <a:t>쿠키를 쿠키 파일에 저장</a:t>
            </a:r>
          </a:p>
          <a:p>
            <a:pPr lvl="0"/>
            <a:r>
              <a:rPr lang="ko-KR" altLang="en-US" sz="1600" dirty="0" smtClean="0"/>
              <a:t>브라우저는 </a:t>
            </a:r>
            <a:r>
              <a:rPr lang="en-US" altLang="ko-KR" sz="1600" dirty="0" smtClean="0"/>
              <a:t>google.com </a:t>
            </a:r>
            <a:r>
              <a:rPr lang="ko-KR" altLang="en-US" sz="1600" dirty="0" smtClean="0"/>
              <a:t>도메인의 웹 페이지를 요청할 때마다 </a:t>
            </a:r>
            <a:r>
              <a:rPr lang="en-US" altLang="ko-KR" sz="1600" dirty="0" smtClean="0"/>
              <a:t>NID </a:t>
            </a:r>
            <a:r>
              <a:rPr lang="ko-KR" altLang="en-US" sz="1600" dirty="0" smtClean="0"/>
              <a:t>쿠키 함께 전송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02758"/>
            <a:ext cx="72771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6070501" y="5113389"/>
            <a:ext cx="2101899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7744" y="2240035"/>
            <a:ext cx="4447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브라우저가 </a:t>
            </a:r>
            <a:r>
              <a:rPr lang="en-US" altLang="ko-KR" sz="1400" dirty="0" smtClean="0">
                <a:solidFill>
                  <a:srgbClr val="0070C0"/>
                </a:solidFill>
              </a:rPr>
              <a:t>nav_logo231_hr.png </a:t>
            </a:r>
            <a:r>
              <a:rPr lang="ko-KR" altLang="en-US" sz="1400" dirty="0" smtClean="0">
                <a:solidFill>
                  <a:srgbClr val="0070C0"/>
                </a:solidFill>
              </a:rPr>
              <a:t>이미지를 요청할 때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www.google.com</a:t>
            </a:r>
            <a:r>
              <a:rPr lang="ko-KR" altLang="en-US" sz="1400" dirty="0">
                <a:solidFill>
                  <a:srgbClr val="0070C0"/>
                </a:solidFill>
              </a:rPr>
              <a:t>에 보낸 요청 헤더</a:t>
            </a:r>
          </a:p>
        </p:txBody>
      </p:sp>
      <p:sp>
        <p:nvSpPr>
          <p:cNvPr id="17" name="타원 16"/>
          <p:cNvSpPr/>
          <p:nvPr/>
        </p:nvSpPr>
        <p:spPr>
          <a:xfrm>
            <a:off x="2051720" y="3739078"/>
            <a:ext cx="2520280" cy="698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5536" y="404664"/>
            <a:ext cx="7128792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sz="2000" dirty="0" smtClean="0"/>
              <a:t>디버깅을 위한 개발자 도구 열기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크롬 브라우저 사례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=&gt;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Ctrl+Shift+I</a:t>
            </a:r>
            <a:r>
              <a:rPr lang="en-US" altLang="ko-KR" sz="2000" dirty="0" smtClean="0">
                <a:solidFill>
                  <a:schemeClr val="tx1"/>
                </a:solidFill>
              </a:rPr>
              <a:t> 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Ctrl+Shift+J</a:t>
            </a:r>
            <a:r>
              <a:rPr lang="en-US" altLang="ko-KR" sz="2000" dirty="0" smtClean="0">
                <a:solidFill>
                  <a:schemeClr val="tx1"/>
                </a:solidFill>
              </a:rPr>
              <a:t> 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Ctrl+Shift+C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75656" y="1235474"/>
            <a:ext cx="6467718" cy="5433886"/>
            <a:chOff x="1475656" y="836712"/>
            <a:chExt cx="6467718" cy="54338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836712"/>
              <a:ext cx="5420519" cy="543388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16216" y="5589240"/>
              <a:ext cx="1427158" cy="459700"/>
            </a:xfrm>
            <a:prstGeom prst="wedgeRoundRectCallout">
              <a:avLst>
                <a:gd name="adj1" fmla="val -79052"/>
                <a:gd name="adj2" fmla="val 2428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이 메뉴를 클릭하면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개발자 도구를 연다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0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260648"/>
            <a:ext cx="8784976" cy="5040560"/>
          </a:xfrm>
          <a:prstGeom prst="rect">
            <a:avLst/>
          </a:prstGeom>
          <a:noFill/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lnSpc>
                <a:spcPts val="35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디버깅을 위한 개발자 도구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Elements :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페이지내의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문서객체와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관련된 모든 속성을 실시간으로 확인 가능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Resources :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페이지를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실행 하면서 불러들인 모든 리소스 화일들과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		HTML5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데이터베이스와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로컬 저장소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쿠키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캐시를  표시함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Network : Ajax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를 포함한 모든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Http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요청 확인 가능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Scripts : JavaScript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와 관련된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디버깅수행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Timeline :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각 요소에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어느정도의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시간이 걸리는지 확인 가능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Profiles :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JavaScript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분석시에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도움을 주는 기능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Audits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페이지를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최적화 하기 위한 정보를 제공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 fontAlgn="base">
              <a:lnSpc>
                <a:spcPts val="3500"/>
              </a:lnSpc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Console :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콘솔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로그를 확인 할 수 있으며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실행된 상태에서 자바스크립트 코드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입력가능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3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304081" cy="44501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979712" y="3349807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2608" y="476672"/>
            <a:ext cx="748883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kern="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개발자 도구’에서 ‘</a:t>
            </a:r>
            <a:r>
              <a:rPr lang="en-US" altLang="ko-KR" kern="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Sources’ </a:t>
            </a:r>
            <a:r>
              <a:rPr lang="ko-KR" altLang="en-US" kern="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메뉴로 소스 보기</a:t>
            </a:r>
            <a:endParaRPr lang="ko-KR" altLang="en-US" kern="0" spc="0" dirty="0">
              <a:solidFill>
                <a:schemeClr val="accent2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18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824564" cy="476723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051720" y="4659235"/>
            <a:ext cx="64807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230" y="5393141"/>
            <a:ext cx="1380971" cy="459700"/>
          </a:xfrm>
          <a:prstGeom prst="wedgeRoundRectCallout">
            <a:avLst>
              <a:gd name="adj1" fmla="val 50518"/>
              <a:gd name="adj2" fmla="val -1534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마우스로 클릭하면</a:t>
            </a:r>
            <a:endParaRPr lang="en-US" altLang="ko-KR" sz="1050" dirty="0" smtClean="0"/>
          </a:p>
          <a:p>
            <a:r>
              <a:rPr lang="en-US" altLang="ko-KR" sz="1050" dirty="0" smtClean="0"/>
              <a:t>break point</a:t>
            </a:r>
            <a:r>
              <a:rPr lang="ko-KR" altLang="en-US" sz="1050" dirty="0" smtClean="0"/>
              <a:t> 설정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960559" y="2047907"/>
            <a:ext cx="1419753" cy="280928"/>
          </a:xfrm>
          <a:prstGeom prst="wedgeRoundRectCallout">
            <a:avLst>
              <a:gd name="adj1" fmla="val -78293"/>
              <a:gd name="adj2" fmla="val -20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한 라인씩 실행 버튼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683568" y="370073"/>
            <a:ext cx="814589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라인</a:t>
            </a:r>
            <a:r>
              <a:rPr lang="en-US" altLang="ko-KR" kern="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18</a:t>
            </a:r>
            <a:r>
              <a:rPr lang="ko-KR" altLang="en-US" kern="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에 중단점</a:t>
            </a:r>
            <a:r>
              <a:rPr lang="en-US" altLang="ko-KR" kern="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(break point)</a:t>
            </a:r>
            <a:r>
              <a:rPr lang="ko-KR" altLang="en-US" kern="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를 설정하여 자바스크립트의 실행을 멈춘 화면</a:t>
            </a:r>
            <a:endParaRPr lang="ko-KR" altLang="en-US" kern="0" spc="0" dirty="0">
              <a:solidFill>
                <a:schemeClr val="accent2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12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6421436" cy="40098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 </a:t>
            </a:r>
            <a:r>
              <a:rPr lang="en-US" altLang="ko-KR" dirty="0"/>
              <a:t>: HTTP </a:t>
            </a:r>
            <a:r>
              <a:rPr lang="ko-KR" altLang="en-US" dirty="0"/>
              <a:t>통신 과정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익스플로러의</a:t>
            </a:r>
            <a:r>
              <a:rPr lang="ko-KR" altLang="en-US" dirty="0"/>
              <a:t> 개발자 도구 열기 </a:t>
            </a:r>
            <a:r>
              <a:rPr lang="en-US" altLang="ko-KR" dirty="0"/>
              <a:t>– F12 </a:t>
            </a:r>
            <a:r>
              <a:rPr lang="ko-KR" altLang="en-US" dirty="0"/>
              <a:t>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77966" y="4169045"/>
            <a:ext cx="2800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7153" y="4149080"/>
            <a:ext cx="6624735" cy="1944216"/>
          </a:xfrm>
          <a:prstGeom prst="roundRect">
            <a:avLst>
              <a:gd name="adj" fmla="val 6608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43608" y="3645024"/>
            <a:ext cx="936104" cy="216024"/>
          </a:xfrm>
          <a:prstGeom prst="wedgeRoundRectCallout">
            <a:avLst>
              <a:gd name="adj1" fmla="val 31371"/>
              <a:gd name="adj2" fmla="val 18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개발자 도구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804248" y="4725144"/>
            <a:ext cx="1107603" cy="503321"/>
          </a:xfrm>
          <a:prstGeom prst="wedgeRoundRectCallout">
            <a:avLst>
              <a:gd name="adj1" fmla="val -12731"/>
              <a:gd name="adj2" fmla="val -10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버튼을 누르면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개발자 도구가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분리 출력된다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172236" y="2204864"/>
            <a:ext cx="2800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익스플로러의</a:t>
            </a:r>
            <a:r>
              <a:rPr lang="ko-KR" altLang="en-US" dirty="0"/>
              <a:t> 개발자 도구를 별도 윈도우에서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2" y="1988840"/>
            <a:ext cx="79248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146104" y="1597803"/>
            <a:ext cx="1584176" cy="250164"/>
          </a:xfrm>
          <a:prstGeom prst="wedgeRoundRectCallout">
            <a:avLst>
              <a:gd name="adj1" fmla="val -69228"/>
              <a:gd name="adj2" fmla="val 94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</a:rPr>
              <a:t> 사이트에 접속함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05944" y="1965442"/>
            <a:ext cx="1368152" cy="203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944162" y="5261462"/>
            <a:ext cx="1667661" cy="431313"/>
          </a:xfrm>
          <a:prstGeom prst="wedgeRoundRectCallout">
            <a:avLst>
              <a:gd name="adj1" fmla="val -42005"/>
              <a:gd name="adj2" fmla="val -880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리스트가 보이지 않으면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웹 브라우저에 새로 고침</a:t>
            </a:r>
            <a:r>
              <a:rPr lang="en-US" altLang="ko-KR" sz="1000" dirty="0" smtClean="0">
                <a:solidFill>
                  <a:schemeClr val="tx1"/>
                </a:solidFill>
              </a:rPr>
              <a:t>(F5</a:t>
            </a:r>
            <a:r>
              <a:rPr lang="ko-KR" altLang="en-US" sz="1000" dirty="0" smtClean="0">
                <a:solidFill>
                  <a:schemeClr val="tx1"/>
                </a:solidFill>
              </a:rPr>
              <a:t>키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할 것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62300" y="2168897"/>
            <a:ext cx="963724" cy="164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59554" y="1597803"/>
            <a:ext cx="1464687" cy="367639"/>
          </a:xfrm>
          <a:prstGeom prst="wedgeRoundRectCallout">
            <a:avLst>
              <a:gd name="adj1" fmla="val 34822"/>
              <a:gd name="adj2" fmla="val 104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네트워크 메뉴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95672" y="5435154"/>
            <a:ext cx="5060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473696" y="5850719"/>
            <a:ext cx="1740671" cy="287297"/>
          </a:xfrm>
          <a:prstGeom prst="wedgeRoundRectCallout">
            <a:avLst>
              <a:gd name="adj1" fmla="val -56564"/>
              <a:gd name="adj2" fmla="val -99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11 </a:t>
            </a:r>
            <a:r>
              <a:rPr lang="ko-KR" altLang="en-US" sz="10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000" dirty="0" smtClean="0">
                <a:solidFill>
                  <a:schemeClr val="tx1"/>
                </a:solidFill>
              </a:rPr>
              <a:t>HTTP </a:t>
            </a:r>
            <a:r>
              <a:rPr lang="ko-KR" altLang="en-US" sz="1000" dirty="0" smtClean="0">
                <a:solidFill>
                  <a:schemeClr val="tx1"/>
                </a:solidFill>
              </a:rPr>
              <a:t>세션을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7504" y="3645024"/>
            <a:ext cx="649496" cy="658143"/>
          </a:xfrm>
          <a:prstGeom prst="wedgeRoundRectCallout">
            <a:avLst>
              <a:gd name="adj1" fmla="val 58912"/>
              <a:gd name="adj2" fmla="val 22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HTTP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세션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HTTP </a:t>
            </a:r>
            <a:r>
              <a:rPr lang="ko-KR" altLang="en-US" smtClean="0"/>
              <a:t>통신 과정 보기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첫 번째 </a:t>
            </a:r>
            <a:r>
              <a:rPr lang="en-US" altLang="ko-KR" sz="2000" dirty="0"/>
              <a:t>HTTP </a:t>
            </a:r>
            <a:r>
              <a:rPr lang="ko-KR" altLang="en-US" sz="2000" dirty="0" smtClean="0"/>
              <a:t>세션</a:t>
            </a:r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익스플로러가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www.google.co.kr </a:t>
            </a:r>
            <a:r>
              <a:rPr lang="ko-KR" altLang="en-US" sz="1800" dirty="0"/>
              <a:t>웹 서버에 </a:t>
            </a:r>
            <a:r>
              <a:rPr lang="ko-KR" altLang="en-US" sz="1800" dirty="0" smtClean="0"/>
              <a:t>연결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디폴트 </a:t>
            </a:r>
            <a:r>
              <a:rPr lang="en-US" altLang="ko-KR" sz="1800" dirty="0"/>
              <a:t>HTML </a:t>
            </a:r>
            <a:r>
              <a:rPr lang="ko-KR" altLang="en-US" sz="1800" dirty="0"/>
              <a:t>파일을 요청하고 </a:t>
            </a:r>
            <a:r>
              <a:rPr lang="ko-KR" altLang="en-US" sz="1800" dirty="0" smtClean="0"/>
              <a:t>응답 받았음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총 </a:t>
            </a:r>
            <a:r>
              <a:rPr lang="en-US" altLang="ko-KR" sz="1800" dirty="0"/>
              <a:t>1.52</a:t>
            </a:r>
            <a:r>
              <a:rPr lang="ko-KR" altLang="en-US" sz="1800" dirty="0"/>
              <a:t>초 걸렸다는 </a:t>
            </a:r>
            <a:r>
              <a:rPr lang="ko-KR" altLang="en-US" sz="1800" dirty="0" smtClean="0"/>
              <a:t>뜻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두 번째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HTTP </a:t>
            </a:r>
            <a:r>
              <a:rPr lang="ko-KR" altLang="en-US" sz="2000" dirty="0" smtClean="0"/>
              <a:t>세션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의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 </a:t>
            </a:r>
            <a:r>
              <a:rPr lang="ko-KR" altLang="en-US" sz="1600" dirty="0"/>
              <a:t>속성에 명시된 </a:t>
            </a:r>
            <a:r>
              <a:rPr lang="en-US" altLang="ko-KR" sz="1600" dirty="0" smtClean="0"/>
              <a:t>chrome-48.png</a:t>
            </a:r>
            <a:r>
              <a:rPr lang="ko-KR" altLang="en-US" sz="1600" dirty="0" smtClean="0"/>
              <a:t>을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웹 서버에 </a:t>
            </a:r>
            <a:r>
              <a:rPr lang="ko-KR" altLang="en-US" sz="1600" dirty="0" smtClean="0"/>
              <a:t>요청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요청을 포함하여 이미지를 전송 받는데 거리는 시간 </a:t>
            </a:r>
            <a:r>
              <a:rPr lang="ko-KR" altLang="en-US" sz="1600" dirty="0"/>
              <a:t>총 </a:t>
            </a:r>
            <a:r>
              <a:rPr lang="en-US" altLang="ko-KR" sz="1600" dirty="0" smtClean="0"/>
              <a:t>312ms</a:t>
            </a:r>
          </a:p>
          <a:p>
            <a:pPr lvl="1"/>
            <a:r>
              <a:rPr lang="ko-KR" altLang="en-US" sz="1800" dirty="0" smtClean="0"/>
              <a:t>이미지의 </a:t>
            </a:r>
            <a:r>
              <a:rPr lang="ko-KR" altLang="en-US" sz="1800" dirty="0"/>
              <a:t>크기는 </a:t>
            </a:r>
            <a:r>
              <a:rPr lang="en-US" altLang="ko-KR" sz="1800" dirty="0"/>
              <a:t>2.20K</a:t>
            </a:r>
            <a:endParaRPr lang="ko-KR" altLang="en-US" sz="1800" dirty="0"/>
          </a:p>
          <a:p>
            <a:pPr lvl="1"/>
            <a:endParaRPr lang="ko-KR" altLang="en-US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8948" y="4437112"/>
            <a:ext cx="7299276" cy="360040"/>
            <a:chOff x="1089148" y="3861048"/>
            <a:chExt cx="7299276" cy="360040"/>
          </a:xfrm>
        </p:grpSpPr>
        <p:sp>
          <p:nvSpPr>
            <p:cNvPr id="13" name="직사각형 12"/>
            <p:cNvSpPr/>
            <p:nvPr/>
          </p:nvSpPr>
          <p:spPr>
            <a:xfrm>
              <a:off x="1089148" y="3861048"/>
              <a:ext cx="7299276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860" y="3944890"/>
              <a:ext cx="70389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88948" y="1916832"/>
            <a:ext cx="7200799" cy="360040"/>
            <a:chOff x="971600" y="1916832"/>
            <a:chExt cx="7200799" cy="360040"/>
          </a:xfrm>
        </p:grpSpPr>
        <p:sp>
          <p:nvSpPr>
            <p:cNvPr id="11" name="직사각형 10"/>
            <p:cNvSpPr/>
            <p:nvPr/>
          </p:nvSpPr>
          <p:spPr>
            <a:xfrm>
              <a:off x="971600" y="1916832"/>
              <a:ext cx="7200799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37" y="1970361"/>
              <a:ext cx="7096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2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HTTP </a:t>
            </a:r>
            <a:r>
              <a:rPr lang="ko-KR" altLang="en-US" smtClean="0"/>
              <a:t>요청 헤더 보기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세션에 대한 자세한 정보 보기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첫 </a:t>
            </a:r>
            <a:r>
              <a:rPr lang="ko-KR" altLang="en-US" sz="1800" dirty="0"/>
              <a:t>번째 </a:t>
            </a:r>
            <a:r>
              <a:rPr lang="en-US" altLang="ko-KR" sz="1800" dirty="0"/>
              <a:t>HTTP </a:t>
            </a:r>
            <a:r>
              <a:rPr lang="ko-KR" altLang="en-US" sz="1800" dirty="0"/>
              <a:t>세션의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 헤더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1209"/>
            <a:ext cx="7048312" cy="14401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513542" y="2373460"/>
            <a:ext cx="807258" cy="215657"/>
          </a:xfrm>
          <a:prstGeom prst="wedgeRoundRectCallout">
            <a:avLst>
              <a:gd name="adj1" fmla="val -82750"/>
              <a:gd name="adj2" fmla="val 427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클릭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32388" y="2384607"/>
            <a:ext cx="792088" cy="283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65055" y="4005064"/>
            <a:ext cx="5571293" cy="2642970"/>
            <a:chOff x="1592995" y="3723673"/>
            <a:chExt cx="5761571" cy="2924362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926" y="3723673"/>
              <a:ext cx="5760640" cy="2924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자유형 8"/>
            <p:cNvSpPr/>
            <p:nvPr/>
          </p:nvSpPr>
          <p:spPr>
            <a:xfrm>
              <a:off x="1592995" y="4593962"/>
              <a:ext cx="5180455" cy="1969968"/>
            </a:xfrm>
            <a:custGeom>
              <a:avLst/>
              <a:gdLst>
                <a:gd name="connsiteX0" fmla="*/ 152400 w 5601959"/>
                <a:gd name="connsiteY0" fmla="*/ 38100 h 2209800"/>
                <a:gd name="connsiteX1" fmla="*/ 76200 w 5601959"/>
                <a:gd name="connsiteY1" fmla="*/ 66675 h 2209800"/>
                <a:gd name="connsiteX2" fmla="*/ 57150 w 5601959"/>
                <a:gd name="connsiteY2" fmla="*/ 123825 h 2209800"/>
                <a:gd name="connsiteX3" fmla="*/ 38100 w 5601959"/>
                <a:gd name="connsiteY3" fmla="*/ 161925 h 2209800"/>
                <a:gd name="connsiteX4" fmla="*/ 28575 w 5601959"/>
                <a:gd name="connsiteY4" fmla="*/ 247650 h 2209800"/>
                <a:gd name="connsiteX5" fmla="*/ 19050 w 5601959"/>
                <a:gd name="connsiteY5" fmla="*/ 285750 h 2209800"/>
                <a:gd name="connsiteX6" fmla="*/ 9525 w 5601959"/>
                <a:gd name="connsiteY6" fmla="*/ 552450 h 2209800"/>
                <a:gd name="connsiteX7" fmla="*/ 0 w 5601959"/>
                <a:gd name="connsiteY7" fmla="*/ 676275 h 2209800"/>
                <a:gd name="connsiteX8" fmla="*/ 9525 w 5601959"/>
                <a:gd name="connsiteY8" fmla="*/ 1704975 h 2209800"/>
                <a:gd name="connsiteX9" fmla="*/ 19050 w 5601959"/>
                <a:gd name="connsiteY9" fmla="*/ 1962150 h 2209800"/>
                <a:gd name="connsiteX10" fmla="*/ 57150 w 5601959"/>
                <a:gd name="connsiteY10" fmla="*/ 2019300 h 2209800"/>
                <a:gd name="connsiteX11" fmla="*/ 95250 w 5601959"/>
                <a:gd name="connsiteY11" fmla="*/ 2066925 h 2209800"/>
                <a:gd name="connsiteX12" fmla="*/ 114300 w 5601959"/>
                <a:gd name="connsiteY12" fmla="*/ 2095500 h 2209800"/>
                <a:gd name="connsiteX13" fmla="*/ 142875 w 5601959"/>
                <a:gd name="connsiteY13" fmla="*/ 2105025 h 2209800"/>
                <a:gd name="connsiteX14" fmla="*/ 219075 w 5601959"/>
                <a:gd name="connsiteY14" fmla="*/ 2124075 h 2209800"/>
                <a:gd name="connsiteX15" fmla="*/ 257175 w 5601959"/>
                <a:gd name="connsiteY15" fmla="*/ 2133600 h 2209800"/>
                <a:gd name="connsiteX16" fmla="*/ 285750 w 5601959"/>
                <a:gd name="connsiteY16" fmla="*/ 2143125 h 2209800"/>
                <a:gd name="connsiteX17" fmla="*/ 428625 w 5601959"/>
                <a:gd name="connsiteY17" fmla="*/ 2152650 h 2209800"/>
                <a:gd name="connsiteX18" fmla="*/ 552450 w 5601959"/>
                <a:gd name="connsiteY18" fmla="*/ 2162175 h 2209800"/>
                <a:gd name="connsiteX19" fmla="*/ 714375 w 5601959"/>
                <a:gd name="connsiteY19" fmla="*/ 2181225 h 2209800"/>
                <a:gd name="connsiteX20" fmla="*/ 781050 w 5601959"/>
                <a:gd name="connsiteY20" fmla="*/ 2200275 h 2209800"/>
                <a:gd name="connsiteX21" fmla="*/ 828675 w 5601959"/>
                <a:gd name="connsiteY21" fmla="*/ 2209800 h 2209800"/>
                <a:gd name="connsiteX22" fmla="*/ 2762250 w 5601959"/>
                <a:gd name="connsiteY22" fmla="*/ 2200275 h 2209800"/>
                <a:gd name="connsiteX23" fmla="*/ 3038475 w 5601959"/>
                <a:gd name="connsiteY23" fmla="*/ 2190750 h 2209800"/>
                <a:gd name="connsiteX24" fmla="*/ 5505450 w 5601959"/>
                <a:gd name="connsiteY24" fmla="*/ 2181225 h 2209800"/>
                <a:gd name="connsiteX25" fmla="*/ 5543550 w 5601959"/>
                <a:gd name="connsiteY25" fmla="*/ 2124075 h 2209800"/>
                <a:gd name="connsiteX26" fmla="*/ 5581650 w 5601959"/>
                <a:gd name="connsiteY26" fmla="*/ 2066925 h 2209800"/>
                <a:gd name="connsiteX27" fmla="*/ 5591175 w 5601959"/>
                <a:gd name="connsiteY27" fmla="*/ 2038350 h 2209800"/>
                <a:gd name="connsiteX28" fmla="*/ 5591175 w 5601959"/>
                <a:gd name="connsiteY28" fmla="*/ 1485900 h 2209800"/>
                <a:gd name="connsiteX29" fmla="*/ 5562600 w 5601959"/>
                <a:gd name="connsiteY29" fmla="*/ 971550 h 2209800"/>
                <a:gd name="connsiteX30" fmla="*/ 5553075 w 5601959"/>
                <a:gd name="connsiteY30" fmla="*/ 657225 h 2209800"/>
                <a:gd name="connsiteX31" fmla="*/ 5543550 w 5601959"/>
                <a:gd name="connsiteY31" fmla="*/ 619125 h 2209800"/>
                <a:gd name="connsiteX32" fmla="*/ 5505450 w 5601959"/>
                <a:gd name="connsiteY32" fmla="*/ 561975 h 2209800"/>
                <a:gd name="connsiteX33" fmla="*/ 5476875 w 5601959"/>
                <a:gd name="connsiteY33" fmla="*/ 523875 h 2209800"/>
                <a:gd name="connsiteX34" fmla="*/ 5438775 w 5601959"/>
                <a:gd name="connsiteY34" fmla="*/ 514350 h 2209800"/>
                <a:gd name="connsiteX35" fmla="*/ 5410200 w 5601959"/>
                <a:gd name="connsiteY35" fmla="*/ 495300 h 2209800"/>
                <a:gd name="connsiteX36" fmla="*/ 5305425 w 5601959"/>
                <a:gd name="connsiteY36" fmla="*/ 476250 h 2209800"/>
                <a:gd name="connsiteX37" fmla="*/ 4895850 w 5601959"/>
                <a:gd name="connsiteY37" fmla="*/ 466725 h 2209800"/>
                <a:gd name="connsiteX38" fmla="*/ 4648200 w 5601959"/>
                <a:gd name="connsiteY38" fmla="*/ 447675 h 2209800"/>
                <a:gd name="connsiteX39" fmla="*/ 4562475 w 5601959"/>
                <a:gd name="connsiteY39" fmla="*/ 438150 h 2209800"/>
                <a:gd name="connsiteX40" fmla="*/ 4381500 w 5601959"/>
                <a:gd name="connsiteY40" fmla="*/ 428625 h 2209800"/>
                <a:gd name="connsiteX41" fmla="*/ 3562350 w 5601959"/>
                <a:gd name="connsiteY41" fmla="*/ 409575 h 2209800"/>
                <a:gd name="connsiteX42" fmla="*/ 3076575 w 5601959"/>
                <a:gd name="connsiteY42" fmla="*/ 400050 h 2209800"/>
                <a:gd name="connsiteX43" fmla="*/ 2933700 w 5601959"/>
                <a:gd name="connsiteY43" fmla="*/ 390525 h 2209800"/>
                <a:gd name="connsiteX44" fmla="*/ 2714625 w 5601959"/>
                <a:gd name="connsiteY44" fmla="*/ 381000 h 2209800"/>
                <a:gd name="connsiteX45" fmla="*/ 2686050 w 5601959"/>
                <a:gd name="connsiteY45" fmla="*/ 371475 h 2209800"/>
                <a:gd name="connsiteX46" fmla="*/ 2562225 w 5601959"/>
                <a:gd name="connsiteY46" fmla="*/ 361950 h 2209800"/>
                <a:gd name="connsiteX47" fmla="*/ 2505075 w 5601959"/>
                <a:gd name="connsiteY47" fmla="*/ 342900 h 2209800"/>
                <a:gd name="connsiteX48" fmla="*/ 2476500 w 5601959"/>
                <a:gd name="connsiteY48" fmla="*/ 333375 h 2209800"/>
                <a:gd name="connsiteX49" fmla="*/ 2438400 w 5601959"/>
                <a:gd name="connsiteY49" fmla="*/ 304800 h 2209800"/>
                <a:gd name="connsiteX50" fmla="*/ 2343150 w 5601959"/>
                <a:gd name="connsiteY50" fmla="*/ 285750 h 2209800"/>
                <a:gd name="connsiteX51" fmla="*/ 1847850 w 5601959"/>
                <a:gd name="connsiteY51" fmla="*/ 276225 h 2209800"/>
                <a:gd name="connsiteX52" fmla="*/ 1123950 w 5601959"/>
                <a:gd name="connsiteY52" fmla="*/ 266700 h 2209800"/>
                <a:gd name="connsiteX53" fmla="*/ 914400 w 5601959"/>
                <a:gd name="connsiteY53" fmla="*/ 257175 h 2209800"/>
                <a:gd name="connsiteX54" fmla="*/ 904875 w 5601959"/>
                <a:gd name="connsiteY54" fmla="*/ 161925 h 2209800"/>
                <a:gd name="connsiteX55" fmla="*/ 885825 w 5601959"/>
                <a:gd name="connsiteY55" fmla="*/ 85725 h 2209800"/>
                <a:gd name="connsiteX56" fmla="*/ 828675 w 5601959"/>
                <a:gd name="connsiteY56" fmla="*/ 28575 h 2209800"/>
                <a:gd name="connsiteX57" fmla="*/ 762000 w 5601959"/>
                <a:gd name="connsiteY57" fmla="*/ 9525 h 2209800"/>
                <a:gd name="connsiteX58" fmla="*/ 266700 w 5601959"/>
                <a:gd name="connsiteY58" fmla="*/ 0 h 2209800"/>
                <a:gd name="connsiteX59" fmla="*/ 180975 w 5601959"/>
                <a:gd name="connsiteY59" fmla="*/ 9525 h 2209800"/>
                <a:gd name="connsiteX60" fmla="*/ 152400 w 5601959"/>
                <a:gd name="connsiteY60" fmla="*/ 381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01959" h="2209800">
                  <a:moveTo>
                    <a:pt x="152400" y="38100"/>
                  </a:moveTo>
                  <a:cubicBezTo>
                    <a:pt x="134937" y="47625"/>
                    <a:pt x="90215" y="44251"/>
                    <a:pt x="76200" y="66675"/>
                  </a:cubicBezTo>
                  <a:cubicBezTo>
                    <a:pt x="65557" y="83703"/>
                    <a:pt x="63500" y="104775"/>
                    <a:pt x="57150" y="123825"/>
                  </a:cubicBezTo>
                  <a:cubicBezTo>
                    <a:pt x="52660" y="137295"/>
                    <a:pt x="44450" y="149225"/>
                    <a:pt x="38100" y="161925"/>
                  </a:cubicBezTo>
                  <a:cubicBezTo>
                    <a:pt x="34925" y="190500"/>
                    <a:pt x="32947" y="219233"/>
                    <a:pt x="28575" y="247650"/>
                  </a:cubicBezTo>
                  <a:cubicBezTo>
                    <a:pt x="26584" y="260589"/>
                    <a:pt x="19867" y="272685"/>
                    <a:pt x="19050" y="285750"/>
                  </a:cubicBezTo>
                  <a:cubicBezTo>
                    <a:pt x="13501" y="374533"/>
                    <a:pt x="13859" y="463599"/>
                    <a:pt x="9525" y="552450"/>
                  </a:cubicBezTo>
                  <a:cubicBezTo>
                    <a:pt x="7508" y="593798"/>
                    <a:pt x="3175" y="635000"/>
                    <a:pt x="0" y="676275"/>
                  </a:cubicBezTo>
                  <a:cubicBezTo>
                    <a:pt x="3175" y="1019175"/>
                    <a:pt x="4445" y="1362098"/>
                    <a:pt x="9525" y="1704975"/>
                  </a:cubicBezTo>
                  <a:cubicBezTo>
                    <a:pt x="10796" y="1790749"/>
                    <a:pt x="6199" y="1877334"/>
                    <a:pt x="19050" y="1962150"/>
                  </a:cubicBezTo>
                  <a:cubicBezTo>
                    <a:pt x="22480" y="1984787"/>
                    <a:pt x="49910" y="1997580"/>
                    <a:pt x="57150" y="2019300"/>
                  </a:cubicBezTo>
                  <a:cubicBezTo>
                    <a:pt x="70295" y="2058735"/>
                    <a:pt x="58321" y="2042306"/>
                    <a:pt x="95250" y="2066925"/>
                  </a:cubicBezTo>
                  <a:cubicBezTo>
                    <a:pt x="101600" y="2076450"/>
                    <a:pt x="105361" y="2088349"/>
                    <a:pt x="114300" y="2095500"/>
                  </a:cubicBezTo>
                  <a:cubicBezTo>
                    <a:pt x="122140" y="2101772"/>
                    <a:pt x="133189" y="2102383"/>
                    <a:pt x="142875" y="2105025"/>
                  </a:cubicBezTo>
                  <a:cubicBezTo>
                    <a:pt x="168134" y="2111914"/>
                    <a:pt x="193675" y="2117725"/>
                    <a:pt x="219075" y="2124075"/>
                  </a:cubicBezTo>
                  <a:lnTo>
                    <a:pt x="257175" y="2133600"/>
                  </a:lnTo>
                  <a:cubicBezTo>
                    <a:pt x="266915" y="2136035"/>
                    <a:pt x="275771" y="2142016"/>
                    <a:pt x="285750" y="2143125"/>
                  </a:cubicBezTo>
                  <a:cubicBezTo>
                    <a:pt x="333189" y="2148396"/>
                    <a:pt x="381016" y="2149249"/>
                    <a:pt x="428625" y="2152650"/>
                  </a:cubicBezTo>
                  <a:lnTo>
                    <a:pt x="552450" y="2162175"/>
                  </a:lnTo>
                  <a:cubicBezTo>
                    <a:pt x="668249" y="2185335"/>
                    <a:pt x="511478" y="2155863"/>
                    <a:pt x="714375" y="2181225"/>
                  </a:cubicBezTo>
                  <a:cubicBezTo>
                    <a:pt x="750008" y="2185679"/>
                    <a:pt x="749418" y="2192367"/>
                    <a:pt x="781050" y="2200275"/>
                  </a:cubicBezTo>
                  <a:cubicBezTo>
                    <a:pt x="796756" y="2204202"/>
                    <a:pt x="812800" y="2206625"/>
                    <a:pt x="828675" y="2209800"/>
                  </a:cubicBezTo>
                  <a:lnTo>
                    <a:pt x="2762250" y="2200275"/>
                  </a:lnTo>
                  <a:cubicBezTo>
                    <a:pt x="2854376" y="2199481"/>
                    <a:pt x="2946347" y="2191390"/>
                    <a:pt x="3038475" y="2190750"/>
                  </a:cubicBezTo>
                  <a:lnTo>
                    <a:pt x="5505450" y="2181225"/>
                  </a:lnTo>
                  <a:cubicBezTo>
                    <a:pt x="5528098" y="2113281"/>
                    <a:pt x="5495984" y="2195424"/>
                    <a:pt x="5543550" y="2124075"/>
                  </a:cubicBezTo>
                  <a:cubicBezTo>
                    <a:pt x="5598689" y="2041367"/>
                    <a:pt x="5490493" y="2158082"/>
                    <a:pt x="5581650" y="2066925"/>
                  </a:cubicBezTo>
                  <a:cubicBezTo>
                    <a:pt x="5584825" y="2057400"/>
                    <a:pt x="5590002" y="2048321"/>
                    <a:pt x="5591175" y="2038350"/>
                  </a:cubicBezTo>
                  <a:cubicBezTo>
                    <a:pt x="5612101" y="1860482"/>
                    <a:pt x="5597182" y="1652092"/>
                    <a:pt x="5591175" y="1485900"/>
                  </a:cubicBezTo>
                  <a:cubicBezTo>
                    <a:pt x="5583539" y="1274632"/>
                    <a:pt x="5575038" y="1158114"/>
                    <a:pt x="5562600" y="971550"/>
                  </a:cubicBezTo>
                  <a:cubicBezTo>
                    <a:pt x="5559425" y="866775"/>
                    <a:pt x="5558733" y="761895"/>
                    <a:pt x="5553075" y="657225"/>
                  </a:cubicBezTo>
                  <a:cubicBezTo>
                    <a:pt x="5552368" y="644153"/>
                    <a:pt x="5549404" y="630834"/>
                    <a:pt x="5543550" y="619125"/>
                  </a:cubicBezTo>
                  <a:cubicBezTo>
                    <a:pt x="5533311" y="598647"/>
                    <a:pt x="5519187" y="580291"/>
                    <a:pt x="5505450" y="561975"/>
                  </a:cubicBezTo>
                  <a:cubicBezTo>
                    <a:pt x="5495925" y="549275"/>
                    <a:pt x="5489793" y="533102"/>
                    <a:pt x="5476875" y="523875"/>
                  </a:cubicBezTo>
                  <a:cubicBezTo>
                    <a:pt x="5466223" y="516266"/>
                    <a:pt x="5451475" y="517525"/>
                    <a:pt x="5438775" y="514350"/>
                  </a:cubicBezTo>
                  <a:cubicBezTo>
                    <a:pt x="5429250" y="508000"/>
                    <a:pt x="5420722" y="499809"/>
                    <a:pt x="5410200" y="495300"/>
                  </a:cubicBezTo>
                  <a:cubicBezTo>
                    <a:pt x="5390130" y="486698"/>
                    <a:pt x="5316786" y="476704"/>
                    <a:pt x="5305425" y="476250"/>
                  </a:cubicBezTo>
                  <a:cubicBezTo>
                    <a:pt x="5168972" y="470792"/>
                    <a:pt x="5032375" y="469900"/>
                    <a:pt x="4895850" y="466725"/>
                  </a:cubicBezTo>
                  <a:cubicBezTo>
                    <a:pt x="4730816" y="446096"/>
                    <a:pt x="4916848" y="467575"/>
                    <a:pt x="4648200" y="447675"/>
                  </a:cubicBezTo>
                  <a:cubicBezTo>
                    <a:pt x="4619528" y="445551"/>
                    <a:pt x="4591153" y="440198"/>
                    <a:pt x="4562475" y="438150"/>
                  </a:cubicBezTo>
                  <a:cubicBezTo>
                    <a:pt x="4502220" y="433846"/>
                    <a:pt x="4441825" y="431800"/>
                    <a:pt x="4381500" y="428625"/>
                  </a:cubicBezTo>
                  <a:cubicBezTo>
                    <a:pt x="4057596" y="388137"/>
                    <a:pt x="4349730" y="421782"/>
                    <a:pt x="3562350" y="409575"/>
                  </a:cubicBezTo>
                  <a:lnTo>
                    <a:pt x="3076575" y="400050"/>
                  </a:lnTo>
                  <a:lnTo>
                    <a:pt x="2933700" y="390525"/>
                  </a:lnTo>
                  <a:cubicBezTo>
                    <a:pt x="2860707" y="386683"/>
                    <a:pt x="2787504" y="386606"/>
                    <a:pt x="2714625" y="381000"/>
                  </a:cubicBezTo>
                  <a:cubicBezTo>
                    <a:pt x="2704614" y="380230"/>
                    <a:pt x="2696013" y="372720"/>
                    <a:pt x="2686050" y="371475"/>
                  </a:cubicBezTo>
                  <a:cubicBezTo>
                    <a:pt x="2644973" y="366340"/>
                    <a:pt x="2603500" y="365125"/>
                    <a:pt x="2562225" y="361950"/>
                  </a:cubicBezTo>
                  <a:lnTo>
                    <a:pt x="2505075" y="342900"/>
                  </a:lnTo>
                  <a:lnTo>
                    <a:pt x="2476500" y="333375"/>
                  </a:lnTo>
                  <a:cubicBezTo>
                    <a:pt x="2463800" y="323850"/>
                    <a:pt x="2452599" y="311900"/>
                    <a:pt x="2438400" y="304800"/>
                  </a:cubicBezTo>
                  <a:cubicBezTo>
                    <a:pt x="2425572" y="298386"/>
                    <a:pt x="2348288" y="285927"/>
                    <a:pt x="2343150" y="285750"/>
                  </a:cubicBezTo>
                  <a:cubicBezTo>
                    <a:pt x="2178118" y="280059"/>
                    <a:pt x="2012960" y="278805"/>
                    <a:pt x="1847850" y="276225"/>
                  </a:cubicBezTo>
                  <a:lnTo>
                    <a:pt x="1123950" y="266700"/>
                  </a:lnTo>
                  <a:cubicBezTo>
                    <a:pt x="1054100" y="263525"/>
                    <a:pt x="977479" y="287343"/>
                    <a:pt x="914400" y="257175"/>
                  </a:cubicBezTo>
                  <a:cubicBezTo>
                    <a:pt x="885614" y="243408"/>
                    <a:pt x="909092" y="193553"/>
                    <a:pt x="904875" y="161925"/>
                  </a:cubicBezTo>
                  <a:cubicBezTo>
                    <a:pt x="904519" y="159256"/>
                    <a:pt x="893562" y="95673"/>
                    <a:pt x="885825" y="85725"/>
                  </a:cubicBezTo>
                  <a:cubicBezTo>
                    <a:pt x="869285" y="64459"/>
                    <a:pt x="847725" y="47625"/>
                    <a:pt x="828675" y="28575"/>
                  </a:cubicBezTo>
                  <a:cubicBezTo>
                    <a:pt x="824176" y="24076"/>
                    <a:pt x="762256" y="9534"/>
                    <a:pt x="762000" y="9525"/>
                  </a:cubicBezTo>
                  <a:cubicBezTo>
                    <a:pt x="596975" y="3631"/>
                    <a:pt x="431800" y="3175"/>
                    <a:pt x="266700" y="0"/>
                  </a:cubicBezTo>
                  <a:cubicBezTo>
                    <a:pt x="238125" y="3175"/>
                    <a:pt x="208250" y="433"/>
                    <a:pt x="180975" y="9525"/>
                  </a:cubicBezTo>
                  <a:cubicBezTo>
                    <a:pt x="150532" y="19673"/>
                    <a:pt x="169863" y="28575"/>
                    <a:pt x="152400" y="3810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2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15427</TotalTime>
  <Words>262</Words>
  <Application>Microsoft Office PowerPoint</Application>
  <PresentationFormat>화면 슬라이드 쇼(4:3)</PresentationFormat>
  <Paragraphs>80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가을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 : HTTP 통신 과정 보기</vt:lpstr>
      <vt:lpstr>인터넷 익스플로러의 개발자 도구를 별도 윈도우에서 실행</vt:lpstr>
      <vt:lpstr>HTTP 통신 과정 보기</vt:lpstr>
      <vt:lpstr>HTTP 요청 헤더 보기</vt:lpstr>
      <vt:lpstr>HTTP 응답 헤더</vt:lpstr>
      <vt:lpstr>실습 : 구글 웹 사이트가 남긴 쿠키 보기</vt:lpstr>
      <vt:lpstr>NID 쿠키 저장 및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Green_Computer</cp:lastModifiedBy>
  <cp:revision>475</cp:revision>
  <dcterms:created xsi:type="dcterms:W3CDTF">2011-08-27T14:53:28Z</dcterms:created>
  <dcterms:modified xsi:type="dcterms:W3CDTF">2020-05-14T08:50:07Z</dcterms:modified>
</cp:coreProperties>
</file>