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7" r:id="rId5"/>
    <p:sldId id="268" r:id="rId6"/>
    <p:sldId id="261" r:id="rId7"/>
    <p:sldId id="269" r:id="rId8"/>
    <p:sldId id="262" r:id="rId9"/>
    <p:sldId id="270" r:id="rId10"/>
    <p:sldId id="263" r:id="rId11"/>
    <p:sldId id="271" r:id="rId12"/>
    <p:sldId id="264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4F4"/>
    <a:srgbClr val="B4D1EC"/>
    <a:srgbClr val="7030A0"/>
    <a:srgbClr val="9AB7E0"/>
    <a:srgbClr val="C7DDF0"/>
    <a:srgbClr val="FFEDB8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48" y="117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3AD95-2324-9E7A-77AB-031BF2C0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EB2645-B81A-97B7-0A45-7B870451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46177-8C17-065E-4E06-4DAB5FD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67E85-F17E-2226-2E6E-85A95FAA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037C-9D86-3315-4A81-FF331FD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E5525-737C-8295-CBD0-7D45B44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ACBE48-10A8-070F-0301-37E5D93DD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CE3E8-F0A4-E780-97E1-1448EEF4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4BF27-D111-D9D4-96A4-583129E6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D94E1-FBEA-667D-3DB4-81F23976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1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E44A92-A9BA-9552-2D89-20F20BE28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172581-B6C9-58DD-AC66-F03FD0B3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55210-FF89-3A76-6031-6B9A19D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90868-08E9-8B43-965A-D6BB5E7C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3ACC7-6C31-8E68-7133-211DEAF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3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39AF2-65E8-46CC-F47C-04F8C084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FDE5B-76A4-3D3F-FA13-3C1FFCF6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F6D16-B1AA-73C9-7A22-5146F00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423A1-2195-C426-6C33-2C035CD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9B71B-905B-59DB-9E8B-248DB9C0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895-426B-1862-3455-FBB07580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E8E4E-8FD5-BC22-5525-F05E808F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FE888-AC6D-7A96-814A-39948D7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56CCC-760A-A723-D54B-F021DE75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CCEE7-2F13-1AD4-D6C4-669B81DD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60243-9A6E-ECF9-85A6-0DBA07A5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CD376-0D8F-AF30-90E6-BF8A6EF8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BBF87-B1CD-6CC6-34B7-A4EAA427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C7AE7D-C40B-C277-72B4-78D3ECEE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A8EAA-13AC-1BB1-9FD3-2F2BC477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BB76CD-C04F-0E9F-ED17-A1CF0BC5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1DEB-0FCD-2345-80BB-52379A7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F20F4B-2E08-2382-985B-FE357E2E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16AA29-85D4-4023-6DC1-93C3D577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1F75E-9556-AEB6-8558-31BEBE35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EA7B35-B10C-BEEF-1A37-F30821BA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302594-FCD2-8D59-8F8A-C078B305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E4888B-A8E9-7212-3056-F406B09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209FF2-CB33-3116-EE05-B9D53DF5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0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426CB-CCA6-F94B-7365-31C9102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94F7C-60DE-DC4F-9A17-3AC7E11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98F5BD-ED02-BFF0-1F2D-83DDE104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82DEAB-6F86-4EA0-F3BD-94C5716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2A3D8F-C462-212B-6A1A-9B999F67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7AB968-27B8-6CEF-942E-C3728BDC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B9F3CE-E2BF-80F7-0D42-02AEF58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7BE2-1321-D2AA-6F1D-7265EE7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BAA09-46AA-FF08-5691-49356C5D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DC081-0740-4D57-263B-9DF73F30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DAF764-015B-291A-93B1-71737A9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A0BAD-927E-1EB1-29E5-012FBB0C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FD783-6B7A-2FCB-9D64-C76F7EC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9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B8E54-6E8F-4DAF-2259-7BD03A40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FD5FA8-EA02-484A-A900-BE772463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B8BD89-9430-9C48-BFBF-FAA53FDD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CFFA7-D799-2A2B-88E6-EB0F6F9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F9DAC0-3E43-406C-B1B9-F13C535C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ABFF7-33CB-A406-BD9B-E9682760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D1D6B-8A7C-9771-4622-B949DFB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FC4F3-11D2-35FB-2FC6-732BEE14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A0C019-2B85-25F0-AC5D-9975212D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3939-004C-48F3-8CB2-002E8EE62ECD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BB770-6146-AE81-D589-417C2EC3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95B7E-D36A-2BD5-7BB0-014D1519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6B9538DC-83F4-12BB-CE56-8E527412B02C}"/>
              </a:ext>
            </a:extLst>
          </p:cNvPr>
          <p:cNvSpPr/>
          <p:nvPr/>
        </p:nvSpPr>
        <p:spPr>
          <a:xfrm rot="10800000">
            <a:off x="5855516" y="3090663"/>
            <a:ext cx="1140902" cy="37750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EE3E0AC2-0B09-433E-D847-78C7F823BE1E}"/>
              </a:ext>
            </a:extLst>
          </p:cNvPr>
          <p:cNvGrpSpPr/>
          <p:nvPr/>
        </p:nvGrpSpPr>
        <p:grpSpPr>
          <a:xfrm>
            <a:off x="3777993" y="4561460"/>
            <a:ext cx="684000" cy="684000"/>
            <a:chOff x="7716474" y="2763491"/>
            <a:chExt cx="684000" cy="68400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45D7FFBE-AEC2-4F3D-102C-7C2288D9430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0D535177-DA23-AD12-B020-AD4666B7226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BB5D47B9-C918-3235-C565-4996035F10F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3B4B59A2-44DE-3042-3369-6A1CF021D19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82CE4744-8CEE-7AF1-D21D-A990A316CFF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C857F627-B441-5BB6-43D6-D629264991D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85D7DE53-EC6B-4D29-F6CF-5E5732BF47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90191816-2995-727E-3EBA-4043BF65E90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651EA54D-1897-7CF6-A0E4-BE059CC07C3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B53552FB-D7F6-3A4F-F723-A517707A184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40ACB020-2BAE-B002-8E22-52502872DF3B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FC19A705-CD30-01DD-E1D7-374B794B1DCA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E418A6D4-5754-09D1-8A60-11EF5BFAF583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Würfel 4">
            <a:extLst>
              <a:ext uri="{FF2B5EF4-FFF2-40B4-BE49-F238E27FC236}">
                <a16:creationId xmlns:a16="http://schemas.microsoft.com/office/drawing/2014/main" id="{F2C60E0C-833D-FC34-AB2A-BB480A024B46}"/>
              </a:ext>
            </a:extLst>
          </p:cNvPr>
          <p:cNvSpPr/>
          <p:nvPr/>
        </p:nvSpPr>
        <p:spPr>
          <a:xfrm>
            <a:off x="7477388" y="1122027"/>
            <a:ext cx="4026715" cy="238247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7C4214-9113-F704-50E3-C586F60FC5CA}"/>
              </a:ext>
            </a:extLst>
          </p:cNvPr>
          <p:cNvSpPr/>
          <p:nvPr/>
        </p:nvSpPr>
        <p:spPr>
          <a:xfrm>
            <a:off x="2390864" y="1476462"/>
            <a:ext cx="3238150" cy="2105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PL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F3704D07-AB71-D716-6720-166772D5D2B7}"/>
              </a:ext>
            </a:extLst>
          </p:cNvPr>
          <p:cNvSpPr/>
          <p:nvPr/>
        </p:nvSpPr>
        <p:spPr>
          <a:xfrm>
            <a:off x="3265210" y="4479840"/>
            <a:ext cx="1581115" cy="1422913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STMM</a:t>
            </a: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D9E2DE29-9120-45AC-4874-8E7735F83FA7}"/>
              </a:ext>
            </a:extLst>
          </p:cNvPr>
          <p:cNvSpPr/>
          <p:nvPr/>
        </p:nvSpPr>
        <p:spPr>
          <a:xfrm rot="5400000">
            <a:off x="3631528" y="3812917"/>
            <a:ext cx="729842" cy="4110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36B07C0-EDB9-3EAD-7FAA-9B59BCDFAAED}"/>
              </a:ext>
            </a:extLst>
          </p:cNvPr>
          <p:cNvSpPr/>
          <p:nvPr/>
        </p:nvSpPr>
        <p:spPr>
          <a:xfrm>
            <a:off x="5855516" y="1770077"/>
            <a:ext cx="1140902" cy="3775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F83580-E418-46B9-45EA-6C0B6F5A31B9}"/>
              </a:ext>
            </a:extLst>
          </p:cNvPr>
          <p:cNvSpPr txBox="1"/>
          <p:nvPr/>
        </p:nvSpPr>
        <p:spPr>
          <a:xfrm>
            <a:off x="4188947" y="3833781"/>
            <a:ext cx="9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projection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E90B44-4EA4-B0A0-CE70-26B46416321F}"/>
              </a:ext>
            </a:extLst>
          </p:cNvPr>
          <p:cNvSpPr/>
          <p:nvPr/>
        </p:nvSpPr>
        <p:spPr>
          <a:xfrm>
            <a:off x="571501" y="251671"/>
            <a:ext cx="11049000" cy="581575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49AA46-C563-FB98-C160-0C8C8F4FD839}"/>
              </a:ext>
            </a:extLst>
          </p:cNvPr>
          <p:cNvSpPr txBox="1"/>
          <p:nvPr/>
        </p:nvSpPr>
        <p:spPr>
          <a:xfrm>
            <a:off x="1107522" y="38589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seSNN</a:t>
            </a:r>
          </a:p>
        </p:txBody>
      </p:sp>
      <p:sp>
        <p:nvSpPr>
          <p:cNvPr id="18" name="Legende: mit Linie mit Akzentuierungsbalken 17">
            <a:extLst>
              <a:ext uri="{FF2B5EF4-FFF2-40B4-BE49-F238E27FC236}">
                <a16:creationId xmlns:a16="http://schemas.microsoft.com/office/drawing/2014/main" id="{D8CA42C2-2905-A788-B5B5-B8E926D5AD78}"/>
              </a:ext>
            </a:extLst>
          </p:cNvPr>
          <p:cNvSpPr/>
          <p:nvPr/>
        </p:nvSpPr>
        <p:spPr>
          <a:xfrm>
            <a:off x="6467912" y="1031846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45332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inference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0" name="Legende: mit Linie mit Akzentuierungsbalken 19">
            <a:extLst>
              <a:ext uri="{FF2B5EF4-FFF2-40B4-BE49-F238E27FC236}">
                <a16:creationId xmlns:a16="http://schemas.microsoft.com/office/drawing/2014/main" id="{450C34C2-39F1-87DD-29A9-70AEA8C9EB78}"/>
              </a:ext>
            </a:extLst>
          </p:cNvPr>
          <p:cNvSpPr/>
          <p:nvPr/>
        </p:nvSpPr>
        <p:spPr>
          <a:xfrm>
            <a:off x="6467912" y="2313264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58674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dream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C6F9B5-4725-BE83-2DCE-6A55C645A0B9}"/>
              </a:ext>
            </a:extLst>
          </p:cNvPr>
          <p:cNvSpPr/>
          <p:nvPr/>
        </p:nvSpPr>
        <p:spPr>
          <a:xfrm>
            <a:off x="10224225" y="3127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996493D-2010-ECD3-CCDC-3BE37401C876}"/>
              </a:ext>
            </a:extLst>
          </p:cNvPr>
          <p:cNvSpPr/>
          <p:nvPr/>
        </p:nvSpPr>
        <p:spPr>
          <a:xfrm>
            <a:off x="11396103" y="171607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1514367-B240-8677-53E5-4C3FCACD0229}"/>
              </a:ext>
            </a:extLst>
          </p:cNvPr>
          <p:cNvSpPr/>
          <p:nvPr/>
        </p:nvSpPr>
        <p:spPr>
          <a:xfrm>
            <a:off x="9556615" y="322541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EAFBE33-5BF9-598C-E573-A91FFFC1D828}"/>
              </a:ext>
            </a:extLst>
          </p:cNvPr>
          <p:cNvSpPr/>
          <p:nvPr/>
        </p:nvSpPr>
        <p:spPr>
          <a:xfrm>
            <a:off x="9405114" y="195882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C70A5CF-DB21-FB9D-2E42-9DA61858D65A}"/>
              </a:ext>
            </a:extLst>
          </p:cNvPr>
          <p:cNvSpPr/>
          <p:nvPr/>
        </p:nvSpPr>
        <p:spPr>
          <a:xfrm>
            <a:off x="7647031" y="2558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9E1E5A6-EFCD-37BC-EBD7-BCB8B3FF7A42}"/>
              </a:ext>
            </a:extLst>
          </p:cNvPr>
          <p:cNvGrpSpPr/>
          <p:nvPr/>
        </p:nvGrpSpPr>
        <p:grpSpPr>
          <a:xfrm>
            <a:off x="7716474" y="2763491"/>
            <a:ext cx="684000" cy="684000"/>
            <a:chOff x="7716474" y="2763491"/>
            <a:chExt cx="684000" cy="684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AFC3171-D4DA-0CF9-43EF-D16508A51B0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0B35327-81F9-04E7-28F4-2C0A0ED4B5D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35CC928-913E-5475-1EA8-82C4105C89E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F652766-768D-8A99-B58D-EFB6D261B6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8F03D90-2A1A-9815-38F7-C79C500044A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3BFEC95-DE1A-7C8F-5ADB-D1328E5F1E8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B332740-A7B7-5AD3-0607-4B6FDC96689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D4412F7-A6F4-1F8D-F91C-7AC3365533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C6CF1DA-06FD-710D-540B-237C4877001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1F62FB1-9844-8933-EFBC-D6457EBCA9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9E406E4-73C3-B7AA-8B80-B36A2D68C95C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4F0F8074-4207-6089-8673-9AEEF1CFE11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A88D51A-5A93-AF2F-D5EA-AEE95BE11FE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51A860-B03F-4E21-2E26-534DF413C6CF}"/>
              </a:ext>
            </a:extLst>
          </p:cNvPr>
          <p:cNvGrpSpPr/>
          <p:nvPr/>
        </p:nvGrpSpPr>
        <p:grpSpPr>
          <a:xfrm>
            <a:off x="7808162" y="1881892"/>
            <a:ext cx="684000" cy="684000"/>
            <a:chOff x="7716474" y="2763491"/>
            <a:chExt cx="684000" cy="684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BE4DCF9-5F39-C932-A250-312B97AA42C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58B763E-4731-E98C-8CCB-2BBBA25E5CB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96589D3-51FB-83F0-E1DC-61F8D8CE48C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CDA4EF-C208-DDAC-8CAE-7A74AC29096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4B3B0E3-FF9E-272F-C606-3B958BE7B75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029398A-BB88-FC54-0AE6-FF9067CBB7D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77E5C5E-C8C8-09AC-9DDE-F0FAE6A6939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6E9B5C-B0AD-D197-40E6-5605CB8E1DF7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E6C4094-7829-A1A5-4B28-099B2A590DA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9340718-4F03-1228-C62B-38C2775A4BD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90FF51B-1672-C84C-7196-11123F64862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25CE3798-4923-D36A-5724-B2EC3DC62E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DB5613-707D-D94D-5DDD-175508FD1B2B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5CD53D7-8C6A-667C-EEE8-10AFC489052C}"/>
              </a:ext>
            </a:extLst>
          </p:cNvPr>
          <p:cNvGrpSpPr/>
          <p:nvPr/>
        </p:nvGrpSpPr>
        <p:grpSpPr>
          <a:xfrm>
            <a:off x="9935527" y="2042536"/>
            <a:ext cx="684000" cy="684000"/>
            <a:chOff x="7716474" y="2763491"/>
            <a:chExt cx="684000" cy="684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812ECD8-AD43-FD6D-7AE0-AD0A6DC4774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B31EC0BC-9FD1-C327-739D-9CA9F23756AE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B74DF35-5187-57F1-A643-F8FF3F919DE7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417A0E-1423-8E33-8B04-B4DDB3F4C2C4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C423BA1-358C-D26D-D6BD-2636C117F0B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F1C2915-AFB5-8884-08D0-AC57551D925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616BE28-B560-31BE-0566-B057F204FB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AC24073-457B-AB89-995E-9436F94EC151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B2EE476-0F5F-6688-D812-868BBA237CB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9993B55-163C-FEED-F1C3-C20B1DC31B8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B170FE3-2EB1-3C88-0A7D-C0E8F01250DE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0132F0C-72A2-47C8-88FD-2888A6F3D3A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D9F0401-96D7-C05A-4DFB-C2776C7F69E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CCCBFDCC-70D8-0968-FA8E-3227FEA35BF9}"/>
              </a:ext>
            </a:extLst>
          </p:cNvPr>
          <p:cNvSpPr/>
          <p:nvPr/>
        </p:nvSpPr>
        <p:spPr>
          <a:xfrm>
            <a:off x="7557181" y="3235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8D426FC-7376-725B-C6DA-33E85B3565C7}"/>
              </a:ext>
            </a:extLst>
          </p:cNvPr>
          <p:cNvSpPr/>
          <p:nvPr/>
        </p:nvSpPr>
        <p:spPr>
          <a:xfrm>
            <a:off x="11070936" y="2504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A99D1A8-997C-6A42-ED3B-6AB116058351}"/>
              </a:ext>
            </a:extLst>
          </p:cNvPr>
          <p:cNvSpPr/>
          <p:nvPr/>
        </p:nvSpPr>
        <p:spPr>
          <a:xfrm>
            <a:off x="10511527" y="1368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0F5B3C2-4CC9-99EB-D1AA-BDE5F2993049}"/>
              </a:ext>
            </a:extLst>
          </p:cNvPr>
          <p:cNvSpPr/>
          <p:nvPr/>
        </p:nvSpPr>
        <p:spPr>
          <a:xfrm>
            <a:off x="8835005" y="1476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63621BC-5A1B-9E1A-1FC1-4E1215A3EEBD}"/>
              </a:ext>
            </a:extLst>
          </p:cNvPr>
          <p:cNvSpPr/>
          <p:nvPr/>
        </p:nvSpPr>
        <p:spPr>
          <a:xfrm>
            <a:off x="9610888" y="1422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Legende: mit Linie mit Akzentuierungsbalken 75">
            <a:extLst>
              <a:ext uri="{FF2B5EF4-FFF2-40B4-BE49-F238E27FC236}">
                <a16:creationId xmlns:a16="http://schemas.microsoft.com/office/drawing/2014/main" id="{0B017FA6-7EE3-7A1C-1335-FF99C827063E}"/>
              </a:ext>
            </a:extLst>
          </p:cNvPr>
          <p:cNvSpPr/>
          <p:nvPr/>
        </p:nvSpPr>
        <p:spPr>
          <a:xfrm>
            <a:off x="9212679" y="4840601"/>
            <a:ext cx="780132" cy="391503"/>
          </a:xfrm>
          <a:prstGeom prst="accentCallout1">
            <a:avLst>
              <a:gd name="adj1" fmla="val 18750"/>
              <a:gd name="adj2" fmla="val -8333"/>
              <a:gd name="adj3" fmla="val -360420"/>
              <a:gd name="adj4" fmla="val -131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memory group</a:t>
            </a:r>
          </a:p>
        </p:txBody>
      </p:sp>
      <p:sp>
        <p:nvSpPr>
          <p:cNvPr id="77" name="Legende: mit Linie mit Akzentuierungsbalken 76">
            <a:extLst>
              <a:ext uri="{FF2B5EF4-FFF2-40B4-BE49-F238E27FC236}">
                <a16:creationId xmlns:a16="http://schemas.microsoft.com/office/drawing/2014/main" id="{A0D79810-3DAA-8700-09F0-BDE0F2EA41FC}"/>
              </a:ext>
            </a:extLst>
          </p:cNvPr>
          <p:cNvSpPr/>
          <p:nvPr/>
        </p:nvSpPr>
        <p:spPr>
          <a:xfrm>
            <a:off x="9992811" y="4096357"/>
            <a:ext cx="757216" cy="391503"/>
          </a:xfrm>
          <a:prstGeom prst="accentCallout1">
            <a:avLst>
              <a:gd name="adj1" fmla="val 18750"/>
              <a:gd name="adj2" fmla="val -8333"/>
              <a:gd name="adj3" fmla="val -188999"/>
              <a:gd name="adj4" fmla="val -1275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neurons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ECC4D60-105D-7EC6-DF7A-AA1044D06300}"/>
              </a:ext>
            </a:extLst>
          </p:cNvPr>
          <p:cNvSpPr/>
          <p:nvPr/>
        </p:nvSpPr>
        <p:spPr>
          <a:xfrm>
            <a:off x="8933405" y="328150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92175A40-AF4D-788A-FE82-BE953C243B63}"/>
              </a:ext>
            </a:extLst>
          </p:cNvPr>
          <p:cNvSpPr/>
          <p:nvPr/>
        </p:nvSpPr>
        <p:spPr>
          <a:xfrm>
            <a:off x="8662037" y="190418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14AAC662-1E61-2DD3-6A3D-8381D65E6D6D}"/>
              </a:ext>
            </a:extLst>
          </p:cNvPr>
          <p:cNvGrpSpPr/>
          <p:nvPr/>
        </p:nvGrpSpPr>
        <p:grpSpPr>
          <a:xfrm>
            <a:off x="2527064" y="1587364"/>
            <a:ext cx="2967649" cy="1835680"/>
            <a:chOff x="2527064" y="1587364"/>
            <a:chExt cx="2967649" cy="183568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6D3A61D-5EEF-9C0B-2D51-4DA4BD466D2B}"/>
                </a:ext>
              </a:extLst>
            </p:cNvPr>
            <p:cNvSpPr/>
            <p:nvPr/>
          </p:nvSpPr>
          <p:spPr>
            <a:xfrm>
              <a:off x="253923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52422F71-9DB8-EF2C-E5A8-F73D0B37ED67}"/>
                </a:ext>
              </a:extLst>
            </p:cNvPr>
            <p:cNvSpPr/>
            <p:nvPr/>
          </p:nvSpPr>
          <p:spPr>
            <a:xfrm>
              <a:off x="268685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9A50A38-8347-8054-7052-B2D5C8B0D04D}"/>
                </a:ext>
              </a:extLst>
            </p:cNvPr>
            <p:cNvSpPr/>
            <p:nvPr/>
          </p:nvSpPr>
          <p:spPr>
            <a:xfrm>
              <a:off x="2537103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1519FE0-5CC6-586C-0B6F-7BC36815BF6A}"/>
                </a:ext>
              </a:extLst>
            </p:cNvPr>
            <p:cNvSpPr/>
            <p:nvPr/>
          </p:nvSpPr>
          <p:spPr>
            <a:xfrm>
              <a:off x="2686857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CF84ACFD-C652-E01F-48D5-5B375DFB04F5}"/>
                </a:ext>
              </a:extLst>
            </p:cNvPr>
            <p:cNvSpPr/>
            <p:nvPr/>
          </p:nvSpPr>
          <p:spPr>
            <a:xfrm>
              <a:off x="2856495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602602C-1ACC-E32C-0138-44C377CDF1C6}"/>
                </a:ext>
              </a:extLst>
            </p:cNvPr>
            <p:cNvSpPr/>
            <p:nvPr/>
          </p:nvSpPr>
          <p:spPr>
            <a:xfrm>
              <a:off x="3004121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90C596B-C242-A4B0-98CE-96F2A4B4995F}"/>
                </a:ext>
              </a:extLst>
            </p:cNvPr>
            <p:cNvSpPr/>
            <p:nvPr/>
          </p:nvSpPr>
          <p:spPr>
            <a:xfrm>
              <a:off x="285436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AA1CC94-9176-738A-ACB5-4BF9D59FC3CD}"/>
                </a:ext>
              </a:extLst>
            </p:cNvPr>
            <p:cNvSpPr/>
            <p:nvPr/>
          </p:nvSpPr>
          <p:spPr>
            <a:xfrm>
              <a:off x="300412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9845CD45-34FC-A76D-6AFF-5D906B3A9AC9}"/>
                </a:ext>
              </a:extLst>
            </p:cNvPr>
            <p:cNvSpPr/>
            <p:nvPr/>
          </p:nvSpPr>
          <p:spPr>
            <a:xfrm>
              <a:off x="316886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45462CFC-562C-AD21-6A0A-1F0EDAAE7A02}"/>
                </a:ext>
              </a:extLst>
            </p:cNvPr>
            <p:cNvSpPr/>
            <p:nvPr/>
          </p:nvSpPr>
          <p:spPr>
            <a:xfrm>
              <a:off x="331649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33B53A88-AC34-E7A3-CDB1-0690CA5B92F8}"/>
                </a:ext>
              </a:extLst>
            </p:cNvPr>
            <p:cNvSpPr/>
            <p:nvPr/>
          </p:nvSpPr>
          <p:spPr>
            <a:xfrm>
              <a:off x="3166737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9590C62-234C-3BA1-3F0A-4A471BFC9EAD}"/>
                </a:ext>
              </a:extLst>
            </p:cNvPr>
            <p:cNvSpPr/>
            <p:nvPr/>
          </p:nvSpPr>
          <p:spPr>
            <a:xfrm>
              <a:off x="3316491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C69E29FD-75DA-06F3-3D88-7DD26774BFF7}"/>
                </a:ext>
              </a:extLst>
            </p:cNvPr>
            <p:cNvSpPr/>
            <p:nvPr/>
          </p:nvSpPr>
          <p:spPr>
            <a:xfrm>
              <a:off x="348612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FA7B17F-B399-FA13-03B6-CE5236C2F2A6}"/>
                </a:ext>
              </a:extLst>
            </p:cNvPr>
            <p:cNvSpPr/>
            <p:nvPr/>
          </p:nvSpPr>
          <p:spPr>
            <a:xfrm>
              <a:off x="363375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7CC5C578-E181-3599-69DE-965F1207CAC6}"/>
                </a:ext>
              </a:extLst>
            </p:cNvPr>
            <p:cNvSpPr/>
            <p:nvPr/>
          </p:nvSpPr>
          <p:spPr>
            <a:xfrm>
              <a:off x="348400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FFCA94E-956B-ABB1-DB7E-A4D7D46B12B8}"/>
                </a:ext>
              </a:extLst>
            </p:cNvPr>
            <p:cNvSpPr/>
            <p:nvPr/>
          </p:nvSpPr>
          <p:spPr>
            <a:xfrm>
              <a:off x="363375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4E66D6D-FF59-7E3F-2D5A-E13D0CB91A90}"/>
                </a:ext>
              </a:extLst>
            </p:cNvPr>
            <p:cNvSpPr/>
            <p:nvPr/>
          </p:nvSpPr>
          <p:spPr>
            <a:xfrm>
              <a:off x="381018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09391AF6-C76D-62FA-1250-5EF806E1DC1E}"/>
                </a:ext>
              </a:extLst>
            </p:cNvPr>
            <p:cNvSpPr/>
            <p:nvPr/>
          </p:nvSpPr>
          <p:spPr>
            <a:xfrm>
              <a:off x="395780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7787BEE7-929C-AD68-F57A-34E6A0E02999}"/>
                </a:ext>
              </a:extLst>
            </p:cNvPr>
            <p:cNvSpPr/>
            <p:nvPr/>
          </p:nvSpPr>
          <p:spPr>
            <a:xfrm>
              <a:off x="3808053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2EE3833-9365-B07F-DA38-8316F3A4CDFA}"/>
                </a:ext>
              </a:extLst>
            </p:cNvPr>
            <p:cNvSpPr/>
            <p:nvPr/>
          </p:nvSpPr>
          <p:spPr>
            <a:xfrm>
              <a:off x="3957807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65D9A983-B243-418B-B822-BE2F2862D0DE}"/>
                </a:ext>
              </a:extLst>
            </p:cNvPr>
            <p:cNvSpPr/>
            <p:nvPr/>
          </p:nvSpPr>
          <p:spPr>
            <a:xfrm>
              <a:off x="4127445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B9C0021-DDA3-8216-4311-D9ED9680E60C}"/>
                </a:ext>
              </a:extLst>
            </p:cNvPr>
            <p:cNvSpPr/>
            <p:nvPr/>
          </p:nvSpPr>
          <p:spPr>
            <a:xfrm>
              <a:off x="4275071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8346F36-466C-7E54-7DB1-52D92480115C}"/>
                </a:ext>
              </a:extLst>
            </p:cNvPr>
            <p:cNvSpPr/>
            <p:nvPr/>
          </p:nvSpPr>
          <p:spPr>
            <a:xfrm>
              <a:off x="412531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EC47ABC4-F2D3-D972-E480-ABF1A292D41A}"/>
                </a:ext>
              </a:extLst>
            </p:cNvPr>
            <p:cNvSpPr/>
            <p:nvPr/>
          </p:nvSpPr>
          <p:spPr>
            <a:xfrm>
              <a:off x="427507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B169A92-4960-3988-0639-B8C6CCBD9527}"/>
                </a:ext>
              </a:extLst>
            </p:cNvPr>
            <p:cNvSpPr/>
            <p:nvPr/>
          </p:nvSpPr>
          <p:spPr>
            <a:xfrm>
              <a:off x="443981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31356A4-2336-0147-F221-CEED6F35520D}"/>
                </a:ext>
              </a:extLst>
            </p:cNvPr>
            <p:cNvSpPr/>
            <p:nvPr/>
          </p:nvSpPr>
          <p:spPr>
            <a:xfrm>
              <a:off x="458744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F24D302-DB7C-4F00-65E8-EB6699B41D4D}"/>
                </a:ext>
              </a:extLst>
            </p:cNvPr>
            <p:cNvSpPr/>
            <p:nvPr/>
          </p:nvSpPr>
          <p:spPr>
            <a:xfrm>
              <a:off x="4437687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B98B0033-8F46-579E-5739-55918A083F0B}"/>
                </a:ext>
              </a:extLst>
            </p:cNvPr>
            <p:cNvSpPr/>
            <p:nvPr/>
          </p:nvSpPr>
          <p:spPr>
            <a:xfrm>
              <a:off x="4587441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0DA2EEE-1D8F-2393-D82D-C4A21AE235C0}"/>
                </a:ext>
              </a:extLst>
            </p:cNvPr>
            <p:cNvSpPr/>
            <p:nvPr/>
          </p:nvSpPr>
          <p:spPr>
            <a:xfrm>
              <a:off x="4757079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8592FD8D-7287-C3B6-C3FB-064108669EAF}"/>
                </a:ext>
              </a:extLst>
            </p:cNvPr>
            <p:cNvSpPr/>
            <p:nvPr/>
          </p:nvSpPr>
          <p:spPr>
            <a:xfrm>
              <a:off x="4904705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19C4C79-16A7-9F92-A5CB-1FCDF5A46E90}"/>
                </a:ext>
              </a:extLst>
            </p:cNvPr>
            <p:cNvSpPr/>
            <p:nvPr/>
          </p:nvSpPr>
          <p:spPr>
            <a:xfrm>
              <a:off x="475495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522C2609-1CA5-0A1D-83BC-637481EE6B43}"/>
                </a:ext>
              </a:extLst>
            </p:cNvPr>
            <p:cNvSpPr/>
            <p:nvPr/>
          </p:nvSpPr>
          <p:spPr>
            <a:xfrm>
              <a:off x="490470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E4C14A3-8F3F-0ED2-524D-D3B607DC6A76}"/>
                </a:ext>
              </a:extLst>
            </p:cNvPr>
            <p:cNvSpPr/>
            <p:nvPr/>
          </p:nvSpPr>
          <p:spPr>
            <a:xfrm>
              <a:off x="506944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2017574-A3C5-7714-AEC0-853D27747008}"/>
                </a:ext>
              </a:extLst>
            </p:cNvPr>
            <p:cNvSpPr/>
            <p:nvPr/>
          </p:nvSpPr>
          <p:spPr>
            <a:xfrm>
              <a:off x="521707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5C989D98-FEEB-01B6-B8AD-E6472DE12D6F}"/>
                </a:ext>
              </a:extLst>
            </p:cNvPr>
            <p:cNvSpPr/>
            <p:nvPr/>
          </p:nvSpPr>
          <p:spPr>
            <a:xfrm>
              <a:off x="506732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C8C2D1A6-47F3-FBFB-E391-65168ED99BB2}"/>
                </a:ext>
              </a:extLst>
            </p:cNvPr>
            <p:cNvSpPr/>
            <p:nvPr/>
          </p:nvSpPr>
          <p:spPr>
            <a:xfrm>
              <a:off x="521707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F355BF0-4DB9-7BF0-299C-3C6971993BD2}"/>
                </a:ext>
              </a:extLst>
            </p:cNvPr>
            <p:cNvSpPr/>
            <p:nvPr/>
          </p:nvSpPr>
          <p:spPr>
            <a:xfrm>
              <a:off x="5386713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B7289008-D92D-DEBA-2614-7910A79C840C}"/>
                </a:ext>
              </a:extLst>
            </p:cNvPr>
            <p:cNvSpPr/>
            <p:nvPr/>
          </p:nvSpPr>
          <p:spPr>
            <a:xfrm>
              <a:off x="538458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8B8A30C-8603-0058-7EF0-3B8C6F4E26B6}"/>
                </a:ext>
              </a:extLst>
            </p:cNvPr>
            <p:cNvSpPr/>
            <p:nvPr/>
          </p:nvSpPr>
          <p:spPr>
            <a:xfrm>
              <a:off x="253923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9EDC3E6-BE9F-76A8-8AB1-B6AA4B1CCF7C}"/>
                </a:ext>
              </a:extLst>
            </p:cNvPr>
            <p:cNvSpPr/>
            <p:nvPr/>
          </p:nvSpPr>
          <p:spPr>
            <a:xfrm>
              <a:off x="268685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5C329820-057E-E4B4-FC8A-ED4DD23F7B05}"/>
                </a:ext>
              </a:extLst>
            </p:cNvPr>
            <p:cNvSpPr/>
            <p:nvPr/>
          </p:nvSpPr>
          <p:spPr>
            <a:xfrm>
              <a:off x="2537103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118BE1B5-B356-8D37-1A08-D1E757BDEF87}"/>
                </a:ext>
              </a:extLst>
            </p:cNvPr>
            <p:cNvSpPr/>
            <p:nvPr/>
          </p:nvSpPr>
          <p:spPr>
            <a:xfrm>
              <a:off x="2686857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4DFD5DF8-4F38-A9B5-AFC4-2F801C6DF2D0}"/>
                </a:ext>
              </a:extLst>
            </p:cNvPr>
            <p:cNvSpPr/>
            <p:nvPr/>
          </p:nvSpPr>
          <p:spPr>
            <a:xfrm>
              <a:off x="2856495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0F4B1F7-206C-BA5C-E7F9-3DDF3998621C}"/>
                </a:ext>
              </a:extLst>
            </p:cNvPr>
            <p:cNvSpPr/>
            <p:nvPr/>
          </p:nvSpPr>
          <p:spPr>
            <a:xfrm>
              <a:off x="3004121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A4B659F0-9180-CD5B-8357-754FF29FAA09}"/>
                </a:ext>
              </a:extLst>
            </p:cNvPr>
            <p:cNvSpPr/>
            <p:nvPr/>
          </p:nvSpPr>
          <p:spPr>
            <a:xfrm>
              <a:off x="285436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FB4E4FC9-2B21-1E91-6B0A-2781AEEA0E41}"/>
                </a:ext>
              </a:extLst>
            </p:cNvPr>
            <p:cNvSpPr/>
            <p:nvPr/>
          </p:nvSpPr>
          <p:spPr>
            <a:xfrm>
              <a:off x="300412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BDC1D8E-90F3-0580-6394-E7245F3916E9}"/>
                </a:ext>
              </a:extLst>
            </p:cNvPr>
            <p:cNvSpPr/>
            <p:nvPr/>
          </p:nvSpPr>
          <p:spPr>
            <a:xfrm>
              <a:off x="316886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F40BF6-6539-C592-5158-57752FD92FC5}"/>
                </a:ext>
              </a:extLst>
            </p:cNvPr>
            <p:cNvSpPr/>
            <p:nvPr/>
          </p:nvSpPr>
          <p:spPr>
            <a:xfrm>
              <a:off x="331649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49522B9-657B-750A-5C1D-2DDFB94AB4B2}"/>
                </a:ext>
              </a:extLst>
            </p:cNvPr>
            <p:cNvSpPr/>
            <p:nvPr/>
          </p:nvSpPr>
          <p:spPr>
            <a:xfrm>
              <a:off x="3166737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92247738-B2AD-D56D-D1F4-2D9A0BF30030}"/>
                </a:ext>
              </a:extLst>
            </p:cNvPr>
            <p:cNvSpPr/>
            <p:nvPr/>
          </p:nvSpPr>
          <p:spPr>
            <a:xfrm>
              <a:off x="3316491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69B678B5-36AB-B261-EED8-6733E026D39E}"/>
                </a:ext>
              </a:extLst>
            </p:cNvPr>
            <p:cNvSpPr/>
            <p:nvPr/>
          </p:nvSpPr>
          <p:spPr>
            <a:xfrm>
              <a:off x="348612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DD3AD70C-BAFE-029C-99D1-6CD71E315E18}"/>
                </a:ext>
              </a:extLst>
            </p:cNvPr>
            <p:cNvSpPr/>
            <p:nvPr/>
          </p:nvSpPr>
          <p:spPr>
            <a:xfrm>
              <a:off x="363375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E8E87886-A229-621F-52D8-23CC7EAC887D}"/>
                </a:ext>
              </a:extLst>
            </p:cNvPr>
            <p:cNvSpPr/>
            <p:nvPr/>
          </p:nvSpPr>
          <p:spPr>
            <a:xfrm>
              <a:off x="348400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A58083CE-87F6-C9C9-4B08-7FB71AFDE63E}"/>
                </a:ext>
              </a:extLst>
            </p:cNvPr>
            <p:cNvSpPr/>
            <p:nvPr/>
          </p:nvSpPr>
          <p:spPr>
            <a:xfrm>
              <a:off x="363375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E660724-3EC1-6863-2970-AE06450A23C3}"/>
                </a:ext>
              </a:extLst>
            </p:cNvPr>
            <p:cNvSpPr/>
            <p:nvPr/>
          </p:nvSpPr>
          <p:spPr>
            <a:xfrm>
              <a:off x="381018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87C6AF1F-4B65-4889-6598-17B95F5F01D4}"/>
                </a:ext>
              </a:extLst>
            </p:cNvPr>
            <p:cNvSpPr/>
            <p:nvPr/>
          </p:nvSpPr>
          <p:spPr>
            <a:xfrm>
              <a:off x="395780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A6A95A6F-977B-AB1B-DA17-300D4C328A14}"/>
                </a:ext>
              </a:extLst>
            </p:cNvPr>
            <p:cNvSpPr/>
            <p:nvPr/>
          </p:nvSpPr>
          <p:spPr>
            <a:xfrm>
              <a:off x="3808053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9BE1A03C-9FF7-640B-4AD3-17CD3FBA78C0}"/>
                </a:ext>
              </a:extLst>
            </p:cNvPr>
            <p:cNvSpPr/>
            <p:nvPr/>
          </p:nvSpPr>
          <p:spPr>
            <a:xfrm>
              <a:off x="3957807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074B249F-FA26-C4BF-0B63-A8FAB6A4992F}"/>
                </a:ext>
              </a:extLst>
            </p:cNvPr>
            <p:cNvSpPr/>
            <p:nvPr/>
          </p:nvSpPr>
          <p:spPr>
            <a:xfrm>
              <a:off x="4127445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80F450AC-7A2E-C059-55BE-E0DE4F589D0F}"/>
                </a:ext>
              </a:extLst>
            </p:cNvPr>
            <p:cNvSpPr/>
            <p:nvPr/>
          </p:nvSpPr>
          <p:spPr>
            <a:xfrm>
              <a:off x="4275071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89F25170-A9D6-C87D-18F3-FB6F720327DD}"/>
                </a:ext>
              </a:extLst>
            </p:cNvPr>
            <p:cNvSpPr/>
            <p:nvPr/>
          </p:nvSpPr>
          <p:spPr>
            <a:xfrm>
              <a:off x="412531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167C3C02-5B53-0F25-0BC2-F7BFBF885978}"/>
                </a:ext>
              </a:extLst>
            </p:cNvPr>
            <p:cNvSpPr/>
            <p:nvPr/>
          </p:nvSpPr>
          <p:spPr>
            <a:xfrm>
              <a:off x="427507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5373417-F3A9-AC95-3445-8435FAD30FAF}"/>
                </a:ext>
              </a:extLst>
            </p:cNvPr>
            <p:cNvSpPr/>
            <p:nvPr/>
          </p:nvSpPr>
          <p:spPr>
            <a:xfrm>
              <a:off x="443981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94A83980-1D5A-A62F-229E-D3B2347111DA}"/>
                </a:ext>
              </a:extLst>
            </p:cNvPr>
            <p:cNvSpPr/>
            <p:nvPr/>
          </p:nvSpPr>
          <p:spPr>
            <a:xfrm>
              <a:off x="458744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E4A2F662-F580-F7B2-BE6B-FB5177B4913F}"/>
                </a:ext>
              </a:extLst>
            </p:cNvPr>
            <p:cNvSpPr/>
            <p:nvPr/>
          </p:nvSpPr>
          <p:spPr>
            <a:xfrm>
              <a:off x="4437687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3B321F36-F20E-AB58-76CB-5838C6D0DE87}"/>
                </a:ext>
              </a:extLst>
            </p:cNvPr>
            <p:cNvSpPr/>
            <p:nvPr/>
          </p:nvSpPr>
          <p:spPr>
            <a:xfrm>
              <a:off x="4587441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B3D4D2E3-6EBC-7333-30D9-31A9119EE537}"/>
                </a:ext>
              </a:extLst>
            </p:cNvPr>
            <p:cNvSpPr/>
            <p:nvPr/>
          </p:nvSpPr>
          <p:spPr>
            <a:xfrm>
              <a:off x="4757079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8C9D1A32-60D2-62E9-828E-CA3EFC502EC0}"/>
                </a:ext>
              </a:extLst>
            </p:cNvPr>
            <p:cNvSpPr/>
            <p:nvPr/>
          </p:nvSpPr>
          <p:spPr>
            <a:xfrm>
              <a:off x="4904705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9D724F93-11D3-B8C7-F6D0-5E076C44B1BC}"/>
                </a:ext>
              </a:extLst>
            </p:cNvPr>
            <p:cNvSpPr/>
            <p:nvPr/>
          </p:nvSpPr>
          <p:spPr>
            <a:xfrm>
              <a:off x="475495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262B201-A8C3-2BAF-B139-05BFAAC281C5}"/>
                </a:ext>
              </a:extLst>
            </p:cNvPr>
            <p:cNvSpPr/>
            <p:nvPr/>
          </p:nvSpPr>
          <p:spPr>
            <a:xfrm>
              <a:off x="490470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291A6CB9-F058-1747-E7C8-C095F70D326C}"/>
                </a:ext>
              </a:extLst>
            </p:cNvPr>
            <p:cNvSpPr/>
            <p:nvPr/>
          </p:nvSpPr>
          <p:spPr>
            <a:xfrm>
              <a:off x="506944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122F4FD5-68E6-6CEF-1F96-74BD6E075C2A}"/>
                </a:ext>
              </a:extLst>
            </p:cNvPr>
            <p:cNvSpPr/>
            <p:nvPr/>
          </p:nvSpPr>
          <p:spPr>
            <a:xfrm>
              <a:off x="521707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5FA0BFBD-58B7-C762-FEE7-A741C8657D2E}"/>
                </a:ext>
              </a:extLst>
            </p:cNvPr>
            <p:cNvSpPr/>
            <p:nvPr/>
          </p:nvSpPr>
          <p:spPr>
            <a:xfrm>
              <a:off x="506732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4FA73F4-5588-233F-EEB5-95D1E2469FE7}"/>
                </a:ext>
              </a:extLst>
            </p:cNvPr>
            <p:cNvSpPr/>
            <p:nvPr/>
          </p:nvSpPr>
          <p:spPr>
            <a:xfrm>
              <a:off x="521707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A5AD6547-E1DA-F63A-681F-FFF96AF1F72F}"/>
                </a:ext>
              </a:extLst>
            </p:cNvPr>
            <p:cNvSpPr/>
            <p:nvPr/>
          </p:nvSpPr>
          <p:spPr>
            <a:xfrm>
              <a:off x="5386713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0EDBB2C0-572E-235B-CDCF-F3306855E84C}"/>
                </a:ext>
              </a:extLst>
            </p:cNvPr>
            <p:cNvSpPr/>
            <p:nvPr/>
          </p:nvSpPr>
          <p:spPr>
            <a:xfrm>
              <a:off x="538458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E578BE4C-BF9C-3CE3-626D-03531E566564}"/>
                </a:ext>
              </a:extLst>
            </p:cNvPr>
            <p:cNvSpPr/>
            <p:nvPr/>
          </p:nvSpPr>
          <p:spPr>
            <a:xfrm>
              <a:off x="253512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068A0DAA-83DD-74B3-58B0-C9662B7E53D1}"/>
                </a:ext>
              </a:extLst>
            </p:cNvPr>
            <p:cNvSpPr/>
            <p:nvPr/>
          </p:nvSpPr>
          <p:spPr>
            <a:xfrm>
              <a:off x="268275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AE3338E-BC8A-A2DA-33AE-0104D2163B24}"/>
                </a:ext>
              </a:extLst>
            </p:cNvPr>
            <p:cNvSpPr/>
            <p:nvPr/>
          </p:nvSpPr>
          <p:spPr>
            <a:xfrm>
              <a:off x="2532998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FDDA8B17-A1CB-3C9D-A44E-395AF17525CA}"/>
                </a:ext>
              </a:extLst>
            </p:cNvPr>
            <p:cNvSpPr/>
            <p:nvPr/>
          </p:nvSpPr>
          <p:spPr>
            <a:xfrm>
              <a:off x="2682752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6185B99D-459D-F937-D392-AB599C3B9815}"/>
                </a:ext>
              </a:extLst>
            </p:cNvPr>
            <p:cNvSpPr/>
            <p:nvPr/>
          </p:nvSpPr>
          <p:spPr>
            <a:xfrm>
              <a:off x="2852390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7880FEF4-D923-3267-172B-3275A5640F39}"/>
                </a:ext>
              </a:extLst>
            </p:cNvPr>
            <p:cNvSpPr/>
            <p:nvPr/>
          </p:nvSpPr>
          <p:spPr>
            <a:xfrm>
              <a:off x="3000016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EFD909B7-CDF0-367A-441A-E5CC22FBCDF6}"/>
                </a:ext>
              </a:extLst>
            </p:cNvPr>
            <p:cNvSpPr/>
            <p:nvPr/>
          </p:nvSpPr>
          <p:spPr>
            <a:xfrm>
              <a:off x="285026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3CEC9B90-C039-0E9A-6B0F-365405C2762E}"/>
                </a:ext>
              </a:extLst>
            </p:cNvPr>
            <p:cNvSpPr/>
            <p:nvPr/>
          </p:nvSpPr>
          <p:spPr>
            <a:xfrm>
              <a:off x="300001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C7C6FA95-A0C6-2232-A410-9C45833B1AB8}"/>
                </a:ext>
              </a:extLst>
            </p:cNvPr>
            <p:cNvSpPr/>
            <p:nvPr/>
          </p:nvSpPr>
          <p:spPr>
            <a:xfrm>
              <a:off x="316476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302223A8-0642-1DE4-419A-D98C11A50F7D}"/>
                </a:ext>
              </a:extLst>
            </p:cNvPr>
            <p:cNvSpPr/>
            <p:nvPr/>
          </p:nvSpPr>
          <p:spPr>
            <a:xfrm>
              <a:off x="331238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0C0F6BAB-1EBA-C3C7-AB17-9A2337158ACE}"/>
                </a:ext>
              </a:extLst>
            </p:cNvPr>
            <p:cNvSpPr/>
            <p:nvPr/>
          </p:nvSpPr>
          <p:spPr>
            <a:xfrm>
              <a:off x="3162632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E9F9DBA3-6AA0-8286-E24C-BB358B4788BC}"/>
                </a:ext>
              </a:extLst>
            </p:cNvPr>
            <p:cNvSpPr/>
            <p:nvPr/>
          </p:nvSpPr>
          <p:spPr>
            <a:xfrm>
              <a:off x="3312386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249662-8C30-3396-4259-3CA6C898C6AC}"/>
                </a:ext>
              </a:extLst>
            </p:cNvPr>
            <p:cNvSpPr/>
            <p:nvPr/>
          </p:nvSpPr>
          <p:spPr>
            <a:xfrm>
              <a:off x="348202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0607E8CF-7F46-FF62-43E6-B1BBEC9D3721}"/>
                </a:ext>
              </a:extLst>
            </p:cNvPr>
            <p:cNvSpPr/>
            <p:nvPr/>
          </p:nvSpPr>
          <p:spPr>
            <a:xfrm>
              <a:off x="362965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C5787513-0053-A69A-BFAD-52A73FBC7DF6}"/>
                </a:ext>
              </a:extLst>
            </p:cNvPr>
            <p:cNvSpPr/>
            <p:nvPr/>
          </p:nvSpPr>
          <p:spPr>
            <a:xfrm>
              <a:off x="347989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228CD68-387E-ADB6-29AE-FA793D29A057}"/>
                </a:ext>
              </a:extLst>
            </p:cNvPr>
            <p:cNvSpPr/>
            <p:nvPr/>
          </p:nvSpPr>
          <p:spPr>
            <a:xfrm>
              <a:off x="362965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891D7288-ACB2-1D58-CC58-722809465687}"/>
                </a:ext>
              </a:extLst>
            </p:cNvPr>
            <p:cNvSpPr/>
            <p:nvPr/>
          </p:nvSpPr>
          <p:spPr>
            <a:xfrm>
              <a:off x="4270966" y="238300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3D12EC4C-DC55-018A-C706-013630071C5E}"/>
                </a:ext>
              </a:extLst>
            </p:cNvPr>
            <p:cNvSpPr/>
            <p:nvPr/>
          </p:nvSpPr>
          <p:spPr>
            <a:xfrm>
              <a:off x="4270966" y="222781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CBDDC6A0-349A-77A1-FEAA-961D5EA2CCB5}"/>
                </a:ext>
              </a:extLst>
            </p:cNvPr>
            <p:cNvSpPr/>
            <p:nvPr/>
          </p:nvSpPr>
          <p:spPr>
            <a:xfrm>
              <a:off x="443571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564A8E4E-5441-C6AA-91AC-8CAB0286173F}"/>
                </a:ext>
              </a:extLst>
            </p:cNvPr>
            <p:cNvSpPr/>
            <p:nvPr/>
          </p:nvSpPr>
          <p:spPr>
            <a:xfrm>
              <a:off x="458333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BE4BECD9-F417-0A89-A2E4-F433F17083BF}"/>
                </a:ext>
              </a:extLst>
            </p:cNvPr>
            <p:cNvSpPr/>
            <p:nvPr/>
          </p:nvSpPr>
          <p:spPr>
            <a:xfrm>
              <a:off x="4433582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6AFB99FE-2120-9D9A-7958-BF062CB8D96F}"/>
                </a:ext>
              </a:extLst>
            </p:cNvPr>
            <p:cNvSpPr/>
            <p:nvPr/>
          </p:nvSpPr>
          <p:spPr>
            <a:xfrm>
              <a:off x="4583336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94D2FE56-3F87-BB81-ABB8-1FA5E3B7840E}"/>
                </a:ext>
              </a:extLst>
            </p:cNvPr>
            <p:cNvSpPr/>
            <p:nvPr/>
          </p:nvSpPr>
          <p:spPr>
            <a:xfrm>
              <a:off x="4752974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CFD5CCC8-44F3-5379-1746-80DAE2AA8FC5}"/>
                </a:ext>
              </a:extLst>
            </p:cNvPr>
            <p:cNvSpPr/>
            <p:nvPr/>
          </p:nvSpPr>
          <p:spPr>
            <a:xfrm>
              <a:off x="4900600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783A5AF8-C38D-985F-3A2F-D96607FA933F}"/>
                </a:ext>
              </a:extLst>
            </p:cNvPr>
            <p:cNvSpPr/>
            <p:nvPr/>
          </p:nvSpPr>
          <p:spPr>
            <a:xfrm>
              <a:off x="475084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AAC6F92C-616E-568C-46F8-17112633FBF2}"/>
                </a:ext>
              </a:extLst>
            </p:cNvPr>
            <p:cNvSpPr/>
            <p:nvPr/>
          </p:nvSpPr>
          <p:spPr>
            <a:xfrm>
              <a:off x="490060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5D57C95-D7F1-FA6C-C582-B3C9C141ED69}"/>
                </a:ext>
              </a:extLst>
            </p:cNvPr>
            <p:cNvSpPr/>
            <p:nvPr/>
          </p:nvSpPr>
          <p:spPr>
            <a:xfrm>
              <a:off x="506534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AA1B26CB-0D33-338E-E471-053E92CAEC2A}"/>
                </a:ext>
              </a:extLst>
            </p:cNvPr>
            <p:cNvSpPr/>
            <p:nvPr/>
          </p:nvSpPr>
          <p:spPr>
            <a:xfrm>
              <a:off x="521297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568D70C2-08A5-0C9E-A777-69351DE42EF3}"/>
                </a:ext>
              </a:extLst>
            </p:cNvPr>
            <p:cNvSpPr/>
            <p:nvPr/>
          </p:nvSpPr>
          <p:spPr>
            <a:xfrm>
              <a:off x="506321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7291F721-9870-A7B6-93AD-CF530CB7FC0A}"/>
                </a:ext>
              </a:extLst>
            </p:cNvPr>
            <p:cNvSpPr/>
            <p:nvPr/>
          </p:nvSpPr>
          <p:spPr>
            <a:xfrm>
              <a:off x="521297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150E68E7-D5E4-CA19-45EC-117275C145B9}"/>
                </a:ext>
              </a:extLst>
            </p:cNvPr>
            <p:cNvSpPr/>
            <p:nvPr/>
          </p:nvSpPr>
          <p:spPr>
            <a:xfrm>
              <a:off x="5382608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49277170-C218-9B24-5A1D-392CB38E9FC3}"/>
                </a:ext>
              </a:extLst>
            </p:cNvPr>
            <p:cNvSpPr/>
            <p:nvPr/>
          </p:nvSpPr>
          <p:spPr>
            <a:xfrm>
              <a:off x="538048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9EB2159B-CACC-8A64-7723-9C47D23565B4}"/>
                </a:ext>
              </a:extLst>
            </p:cNvPr>
            <p:cNvSpPr/>
            <p:nvPr/>
          </p:nvSpPr>
          <p:spPr>
            <a:xfrm>
              <a:off x="253512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6D3058F6-9F79-67A1-681A-D75F94E09458}"/>
                </a:ext>
              </a:extLst>
            </p:cNvPr>
            <p:cNvSpPr/>
            <p:nvPr/>
          </p:nvSpPr>
          <p:spPr>
            <a:xfrm>
              <a:off x="268275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FC3BD778-CC24-EADE-42D2-957264E99554}"/>
                </a:ext>
              </a:extLst>
            </p:cNvPr>
            <p:cNvSpPr/>
            <p:nvPr/>
          </p:nvSpPr>
          <p:spPr>
            <a:xfrm>
              <a:off x="2532998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06705C2E-B617-1BCD-E571-3E602DDF7AF4}"/>
                </a:ext>
              </a:extLst>
            </p:cNvPr>
            <p:cNvSpPr/>
            <p:nvPr/>
          </p:nvSpPr>
          <p:spPr>
            <a:xfrm>
              <a:off x="2682752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469E5101-77B4-7904-BCD2-4E64F2964657}"/>
                </a:ext>
              </a:extLst>
            </p:cNvPr>
            <p:cNvSpPr/>
            <p:nvPr/>
          </p:nvSpPr>
          <p:spPr>
            <a:xfrm>
              <a:off x="2852390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9F332890-2D7F-95E2-066F-99D5CDE770A0}"/>
                </a:ext>
              </a:extLst>
            </p:cNvPr>
            <p:cNvSpPr/>
            <p:nvPr/>
          </p:nvSpPr>
          <p:spPr>
            <a:xfrm>
              <a:off x="3000016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25850FE7-87A5-9858-E6EB-74F5A6642004}"/>
                </a:ext>
              </a:extLst>
            </p:cNvPr>
            <p:cNvSpPr/>
            <p:nvPr/>
          </p:nvSpPr>
          <p:spPr>
            <a:xfrm>
              <a:off x="285026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7065A2C3-733B-8518-D3F5-B1024426683A}"/>
                </a:ext>
              </a:extLst>
            </p:cNvPr>
            <p:cNvSpPr/>
            <p:nvPr/>
          </p:nvSpPr>
          <p:spPr>
            <a:xfrm>
              <a:off x="300001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792F2936-5F8F-E1A4-66C6-7E56304AEFFC}"/>
                </a:ext>
              </a:extLst>
            </p:cNvPr>
            <p:cNvSpPr/>
            <p:nvPr/>
          </p:nvSpPr>
          <p:spPr>
            <a:xfrm>
              <a:off x="316476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F8CFDA78-6A47-5E1E-62C4-218E410DAD64}"/>
                </a:ext>
              </a:extLst>
            </p:cNvPr>
            <p:cNvSpPr/>
            <p:nvPr/>
          </p:nvSpPr>
          <p:spPr>
            <a:xfrm>
              <a:off x="331238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B68B1B35-76E7-4774-39DC-8731E9668097}"/>
                </a:ext>
              </a:extLst>
            </p:cNvPr>
            <p:cNvSpPr/>
            <p:nvPr/>
          </p:nvSpPr>
          <p:spPr>
            <a:xfrm>
              <a:off x="3162632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EEAB7591-F9BD-81A4-D569-CCA68D0D21C7}"/>
                </a:ext>
              </a:extLst>
            </p:cNvPr>
            <p:cNvSpPr/>
            <p:nvPr/>
          </p:nvSpPr>
          <p:spPr>
            <a:xfrm>
              <a:off x="3312386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3F0EBA26-558A-1C17-2464-61EFB7F4C140}"/>
                </a:ext>
              </a:extLst>
            </p:cNvPr>
            <p:cNvSpPr/>
            <p:nvPr/>
          </p:nvSpPr>
          <p:spPr>
            <a:xfrm>
              <a:off x="348202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3C6802D9-5073-46D8-89D2-4F4FB56B2646}"/>
                </a:ext>
              </a:extLst>
            </p:cNvPr>
            <p:cNvSpPr/>
            <p:nvPr/>
          </p:nvSpPr>
          <p:spPr>
            <a:xfrm>
              <a:off x="362965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A0217F7E-A2B1-8633-0671-D29499A838F3}"/>
                </a:ext>
              </a:extLst>
            </p:cNvPr>
            <p:cNvSpPr/>
            <p:nvPr/>
          </p:nvSpPr>
          <p:spPr>
            <a:xfrm>
              <a:off x="347989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5AE5AC86-C8E5-49FD-A368-9625442D5F06}"/>
                </a:ext>
              </a:extLst>
            </p:cNvPr>
            <p:cNvSpPr/>
            <p:nvPr/>
          </p:nvSpPr>
          <p:spPr>
            <a:xfrm>
              <a:off x="362965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9A39291E-DB2C-F3AE-3D5E-E876D9C413A6}"/>
                </a:ext>
              </a:extLst>
            </p:cNvPr>
            <p:cNvSpPr/>
            <p:nvPr/>
          </p:nvSpPr>
          <p:spPr>
            <a:xfrm>
              <a:off x="4270966" y="2695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2CDF3817-F885-A64D-B2FD-B316A2ACBC26}"/>
                </a:ext>
              </a:extLst>
            </p:cNvPr>
            <p:cNvSpPr/>
            <p:nvPr/>
          </p:nvSpPr>
          <p:spPr>
            <a:xfrm>
              <a:off x="4270966" y="253989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5FEFF9EE-A70A-3F81-85AE-1E16E3CD4418}"/>
                </a:ext>
              </a:extLst>
            </p:cNvPr>
            <p:cNvSpPr/>
            <p:nvPr/>
          </p:nvSpPr>
          <p:spPr>
            <a:xfrm>
              <a:off x="443571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6E80F405-08F3-2A12-3856-9383F9A42656}"/>
                </a:ext>
              </a:extLst>
            </p:cNvPr>
            <p:cNvSpPr/>
            <p:nvPr/>
          </p:nvSpPr>
          <p:spPr>
            <a:xfrm>
              <a:off x="458333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EAA9D5B8-CE33-6912-0BF0-6D12741D7226}"/>
                </a:ext>
              </a:extLst>
            </p:cNvPr>
            <p:cNvSpPr/>
            <p:nvPr/>
          </p:nvSpPr>
          <p:spPr>
            <a:xfrm>
              <a:off x="4433582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AB4B70D8-1897-F7ED-8B61-7B72A2E6C625}"/>
                </a:ext>
              </a:extLst>
            </p:cNvPr>
            <p:cNvSpPr/>
            <p:nvPr/>
          </p:nvSpPr>
          <p:spPr>
            <a:xfrm>
              <a:off x="4583336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987F668D-D602-49C7-5A53-DF283E2297E1}"/>
                </a:ext>
              </a:extLst>
            </p:cNvPr>
            <p:cNvSpPr/>
            <p:nvPr/>
          </p:nvSpPr>
          <p:spPr>
            <a:xfrm>
              <a:off x="4752974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A06F2C67-208B-4224-F54D-EE44EDBE377E}"/>
                </a:ext>
              </a:extLst>
            </p:cNvPr>
            <p:cNvSpPr/>
            <p:nvPr/>
          </p:nvSpPr>
          <p:spPr>
            <a:xfrm>
              <a:off x="4900600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ACAF0B9C-E55F-A737-8380-C3DD7C97F1F8}"/>
                </a:ext>
              </a:extLst>
            </p:cNvPr>
            <p:cNvSpPr/>
            <p:nvPr/>
          </p:nvSpPr>
          <p:spPr>
            <a:xfrm>
              <a:off x="475084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42A92B9E-64D6-CA5C-C967-BF8754E925DB}"/>
                </a:ext>
              </a:extLst>
            </p:cNvPr>
            <p:cNvSpPr/>
            <p:nvPr/>
          </p:nvSpPr>
          <p:spPr>
            <a:xfrm>
              <a:off x="490060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72621C14-2ACF-16AD-8CE4-8FBAFF586BD1}"/>
                </a:ext>
              </a:extLst>
            </p:cNvPr>
            <p:cNvSpPr/>
            <p:nvPr/>
          </p:nvSpPr>
          <p:spPr>
            <a:xfrm>
              <a:off x="506534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515B6694-D028-2657-78BB-A5B5304FBDE2}"/>
                </a:ext>
              </a:extLst>
            </p:cNvPr>
            <p:cNvSpPr/>
            <p:nvPr/>
          </p:nvSpPr>
          <p:spPr>
            <a:xfrm>
              <a:off x="521297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7254FD9F-9E77-C807-52EA-F36183398F39}"/>
                </a:ext>
              </a:extLst>
            </p:cNvPr>
            <p:cNvSpPr/>
            <p:nvPr/>
          </p:nvSpPr>
          <p:spPr>
            <a:xfrm>
              <a:off x="506321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33C862EE-3CAB-9AF6-DC4C-135C5E56432A}"/>
                </a:ext>
              </a:extLst>
            </p:cNvPr>
            <p:cNvSpPr/>
            <p:nvPr/>
          </p:nvSpPr>
          <p:spPr>
            <a:xfrm>
              <a:off x="521297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42F94FB8-DBAF-5C8F-9608-BF477CE12B3B}"/>
                </a:ext>
              </a:extLst>
            </p:cNvPr>
            <p:cNvSpPr/>
            <p:nvPr/>
          </p:nvSpPr>
          <p:spPr>
            <a:xfrm>
              <a:off x="5382608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FC8CD43E-A419-BF57-8618-15C0BB1CEDE9}"/>
                </a:ext>
              </a:extLst>
            </p:cNvPr>
            <p:cNvSpPr/>
            <p:nvPr/>
          </p:nvSpPr>
          <p:spPr>
            <a:xfrm>
              <a:off x="538048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71876D47-12A9-7A6B-9B8D-1F4A50A30A66}"/>
                </a:ext>
              </a:extLst>
            </p:cNvPr>
            <p:cNvSpPr/>
            <p:nvPr/>
          </p:nvSpPr>
          <p:spPr>
            <a:xfrm>
              <a:off x="252919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A9FBE583-FBEB-7135-ECB3-AE48C334027F}"/>
                </a:ext>
              </a:extLst>
            </p:cNvPr>
            <p:cNvSpPr/>
            <p:nvPr/>
          </p:nvSpPr>
          <p:spPr>
            <a:xfrm>
              <a:off x="267681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E81365DA-D57B-4230-A4DE-8750A4706036}"/>
                </a:ext>
              </a:extLst>
            </p:cNvPr>
            <p:cNvSpPr/>
            <p:nvPr/>
          </p:nvSpPr>
          <p:spPr>
            <a:xfrm>
              <a:off x="2527064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F2ADAD56-0433-85BA-5DCA-04F6C415049F}"/>
                </a:ext>
              </a:extLst>
            </p:cNvPr>
            <p:cNvSpPr/>
            <p:nvPr/>
          </p:nvSpPr>
          <p:spPr>
            <a:xfrm>
              <a:off x="2676818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EDA766C5-CED0-1DD5-8D93-B994B8560299}"/>
                </a:ext>
              </a:extLst>
            </p:cNvPr>
            <p:cNvSpPr/>
            <p:nvPr/>
          </p:nvSpPr>
          <p:spPr>
            <a:xfrm>
              <a:off x="2846456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C7BAD5B8-F251-99A3-9071-DFADF13E96ED}"/>
                </a:ext>
              </a:extLst>
            </p:cNvPr>
            <p:cNvSpPr/>
            <p:nvPr/>
          </p:nvSpPr>
          <p:spPr>
            <a:xfrm>
              <a:off x="2994082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386EFC54-5B06-780E-DBA9-42866D416080}"/>
                </a:ext>
              </a:extLst>
            </p:cNvPr>
            <p:cNvSpPr/>
            <p:nvPr/>
          </p:nvSpPr>
          <p:spPr>
            <a:xfrm>
              <a:off x="284432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CD45D846-EFA7-271E-FC55-C97919FA9166}"/>
                </a:ext>
              </a:extLst>
            </p:cNvPr>
            <p:cNvSpPr/>
            <p:nvPr/>
          </p:nvSpPr>
          <p:spPr>
            <a:xfrm>
              <a:off x="299408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05F7F5BE-7641-D3E3-6E30-5B4E9BA9CFD7}"/>
                </a:ext>
              </a:extLst>
            </p:cNvPr>
            <p:cNvSpPr/>
            <p:nvPr/>
          </p:nvSpPr>
          <p:spPr>
            <a:xfrm>
              <a:off x="315882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D1A159E1-8A11-9D81-2747-3E48AA6C4489}"/>
                </a:ext>
              </a:extLst>
            </p:cNvPr>
            <p:cNvSpPr/>
            <p:nvPr/>
          </p:nvSpPr>
          <p:spPr>
            <a:xfrm>
              <a:off x="330645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C7037554-5DD3-221F-9E14-EB2158ED0116}"/>
                </a:ext>
              </a:extLst>
            </p:cNvPr>
            <p:cNvSpPr/>
            <p:nvPr/>
          </p:nvSpPr>
          <p:spPr>
            <a:xfrm>
              <a:off x="3156698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ED2CEF97-A882-21DF-66AA-F0F4CE62A0D0}"/>
                </a:ext>
              </a:extLst>
            </p:cNvPr>
            <p:cNvSpPr/>
            <p:nvPr/>
          </p:nvSpPr>
          <p:spPr>
            <a:xfrm>
              <a:off x="3306452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85DBF4C8-1F86-9D21-CF14-FF704CA9A8DF}"/>
                </a:ext>
              </a:extLst>
            </p:cNvPr>
            <p:cNvSpPr/>
            <p:nvPr/>
          </p:nvSpPr>
          <p:spPr>
            <a:xfrm>
              <a:off x="347609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BDF905ED-228D-96E4-3E56-55EA0361A8CB}"/>
                </a:ext>
              </a:extLst>
            </p:cNvPr>
            <p:cNvSpPr/>
            <p:nvPr/>
          </p:nvSpPr>
          <p:spPr>
            <a:xfrm>
              <a:off x="362371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09557A08-001F-2E9E-B75C-0F06715D8CE6}"/>
                </a:ext>
              </a:extLst>
            </p:cNvPr>
            <p:cNvSpPr/>
            <p:nvPr/>
          </p:nvSpPr>
          <p:spPr>
            <a:xfrm>
              <a:off x="347396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F4822E2A-2D91-6930-730C-B7C5FE333214}"/>
                </a:ext>
              </a:extLst>
            </p:cNvPr>
            <p:cNvSpPr/>
            <p:nvPr/>
          </p:nvSpPr>
          <p:spPr>
            <a:xfrm>
              <a:off x="362371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E0E5F36E-1231-AFF9-D078-970F8E199AB5}"/>
                </a:ext>
              </a:extLst>
            </p:cNvPr>
            <p:cNvSpPr/>
            <p:nvPr/>
          </p:nvSpPr>
          <p:spPr>
            <a:xfrm>
              <a:off x="380014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A7147DF9-C6E0-01F0-20B4-C3B2FAD38C2C}"/>
                </a:ext>
              </a:extLst>
            </p:cNvPr>
            <p:cNvSpPr/>
            <p:nvPr/>
          </p:nvSpPr>
          <p:spPr>
            <a:xfrm>
              <a:off x="394776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C1DFB0DA-4209-ADE5-1AAF-EF7D3FD6FA3E}"/>
                </a:ext>
              </a:extLst>
            </p:cNvPr>
            <p:cNvSpPr/>
            <p:nvPr/>
          </p:nvSpPr>
          <p:spPr>
            <a:xfrm>
              <a:off x="3798014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7D06F2AB-0F87-2A86-5527-8BD0F7F5A492}"/>
                </a:ext>
              </a:extLst>
            </p:cNvPr>
            <p:cNvSpPr/>
            <p:nvPr/>
          </p:nvSpPr>
          <p:spPr>
            <a:xfrm>
              <a:off x="3947768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93A405D9-9960-80FE-FB38-04CF5ED97E40}"/>
                </a:ext>
              </a:extLst>
            </p:cNvPr>
            <p:cNvSpPr/>
            <p:nvPr/>
          </p:nvSpPr>
          <p:spPr>
            <a:xfrm>
              <a:off x="4117406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C2C169C-8A01-A38E-FA44-059E3991785E}"/>
                </a:ext>
              </a:extLst>
            </p:cNvPr>
            <p:cNvSpPr/>
            <p:nvPr/>
          </p:nvSpPr>
          <p:spPr>
            <a:xfrm>
              <a:off x="4265032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DE589A91-3933-7842-14A8-3EE73442E44E}"/>
                </a:ext>
              </a:extLst>
            </p:cNvPr>
            <p:cNvSpPr/>
            <p:nvPr/>
          </p:nvSpPr>
          <p:spPr>
            <a:xfrm>
              <a:off x="411527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B7047FF5-538E-7B31-3B09-8ADEF6D4B2B9}"/>
                </a:ext>
              </a:extLst>
            </p:cNvPr>
            <p:cNvSpPr/>
            <p:nvPr/>
          </p:nvSpPr>
          <p:spPr>
            <a:xfrm>
              <a:off x="426503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3D8A4477-382B-5670-B042-E4EDBEE23BFF}"/>
                </a:ext>
              </a:extLst>
            </p:cNvPr>
            <p:cNvSpPr/>
            <p:nvPr/>
          </p:nvSpPr>
          <p:spPr>
            <a:xfrm>
              <a:off x="442977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D9D1BB84-0752-C61A-07DE-2C90F7D5CDB4}"/>
                </a:ext>
              </a:extLst>
            </p:cNvPr>
            <p:cNvSpPr/>
            <p:nvPr/>
          </p:nvSpPr>
          <p:spPr>
            <a:xfrm>
              <a:off x="457740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D269259-6950-14DA-EF9F-77A65BC7FCE8}"/>
                </a:ext>
              </a:extLst>
            </p:cNvPr>
            <p:cNvSpPr/>
            <p:nvPr/>
          </p:nvSpPr>
          <p:spPr>
            <a:xfrm>
              <a:off x="4427648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C1447B2B-9F16-CDAB-4AD4-F3476F535731}"/>
                </a:ext>
              </a:extLst>
            </p:cNvPr>
            <p:cNvSpPr/>
            <p:nvPr/>
          </p:nvSpPr>
          <p:spPr>
            <a:xfrm>
              <a:off x="4577402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7EF2E564-C6F4-5B38-A0A3-D14579268D0E}"/>
                </a:ext>
              </a:extLst>
            </p:cNvPr>
            <p:cNvSpPr/>
            <p:nvPr/>
          </p:nvSpPr>
          <p:spPr>
            <a:xfrm>
              <a:off x="4747040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7EAD7EA8-C630-A4B8-FA32-F5A329E3110F}"/>
                </a:ext>
              </a:extLst>
            </p:cNvPr>
            <p:cNvSpPr/>
            <p:nvPr/>
          </p:nvSpPr>
          <p:spPr>
            <a:xfrm>
              <a:off x="4894666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B4DA8097-236D-4728-D8AB-8B0CD3D80353}"/>
                </a:ext>
              </a:extLst>
            </p:cNvPr>
            <p:cNvSpPr/>
            <p:nvPr/>
          </p:nvSpPr>
          <p:spPr>
            <a:xfrm>
              <a:off x="474491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D924770-7C59-2C14-FF47-4FF656936068}"/>
                </a:ext>
              </a:extLst>
            </p:cNvPr>
            <p:cNvSpPr/>
            <p:nvPr/>
          </p:nvSpPr>
          <p:spPr>
            <a:xfrm>
              <a:off x="489466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F2628B5E-A930-0868-5C63-C24C89BE1B6D}"/>
                </a:ext>
              </a:extLst>
            </p:cNvPr>
            <p:cNvSpPr/>
            <p:nvPr/>
          </p:nvSpPr>
          <p:spPr>
            <a:xfrm>
              <a:off x="505941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6913A0FB-60BD-A523-0BFD-6FF65C12B5EC}"/>
                </a:ext>
              </a:extLst>
            </p:cNvPr>
            <p:cNvSpPr/>
            <p:nvPr/>
          </p:nvSpPr>
          <p:spPr>
            <a:xfrm>
              <a:off x="520703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434CB3C2-A7F7-3DB4-7D1A-36A977CAB73C}"/>
                </a:ext>
              </a:extLst>
            </p:cNvPr>
            <p:cNvSpPr/>
            <p:nvPr/>
          </p:nvSpPr>
          <p:spPr>
            <a:xfrm>
              <a:off x="505728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CC847581-6C84-B266-C0E1-E788EAB4E812}"/>
                </a:ext>
              </a:extLst>
            </p:cNvPr>
            <p:cNvSpPr/>
            <p:nvPr/>
          </p:nvSpPr>
          <p:spPr>
            <a:xfrm>
              <a:off x="520703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C85BF88B-3E58-B3FA-D4A9-3688E304A206}"/>
                </a:ext>
              </a:extLst>
            </p:cNvPr>
            <p:cNvSpPr/>
            <p:nvPr/>
          </p:nvSpPr>
          <p:spPr>
            <a:xfrm>
              <a:off x="5376674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73E147C2-4C51-953A-79AA-CFFE8058AB37}"/>
                </a:ext>
              </a:extLst>
            </p:cNvPr>
            <p:cNvSpPr/>
            <p:nvPr/>
          </p:nvSpPr>
          <p:spPr>
            <a:xfrm>
              <a:off x="537454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9B6F8A68-093F-BA54-A90D-DEDA7A1CA3A5}"/>
                </a:ext>
              </a:extLst>
            </p:cNvPr>
            <p:cNvSpPr/>
            <p:nvPr/>
          </p:nvSpPr>
          <p:spPr>
            <a:xfrm>
              <a:off x="252919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957B983F-DFBB-DD5C-2B3C-B4493167061B}"/>
                </a:ext>
              </a:extLst>
            </p:cNvPr>
            <p:cNvSpPr/>
            <p:nvPr/>
          </p:nvSpPr>
          <p:spPr>
            <a:xfrm>
              <a:off x="267681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D0DBEB16-B663-BCEA-F7DD-6BF847EDAA9B}"/>
                </a:ext>
              </a:extLst>
            </p:cNvPr>
            <p:cNvSpPr/>
            <p:nvPr/>
          </p:nvSpPr>
          <p:spPr>
            <a:xfrm>
              <a:off x="2527064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8E52BCC5-78D1-1901-A1AF-6E658A738C57}"/>
                </a:ext>
              </a:extLst>
            </p:cNvPr>
            <p:cNvSpPr/>
            <p:nvPr/>
          </p:nvSpPr>
          <p:spPr>
            <a:xfrm>
              <a:off x="2676818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C3979CBF-F214-E35D-82F2-3C61B4C389FC}"/>
                </a:ext>
              </a:extLst>
            </p:cNvPr>
            <p:cNvSpPr/>
            <p:nvPr/>
          </p:nvSpPr>
          <p:spPr>
            <a:xfrm>
              <a:off x="2846456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ED66DCD0-EC8E-262C-CD67-0623511185AF}"/>
                </a:ext>
              </a:extLst>
            </p:cNvPr>
            <p:cNvSpPr/>
            <p:nvPr/>
          </p:nvSpPr>
          <p:spPr>
            <a:xfrm>
              <a:off x="2994082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21CDBADE-F2A3-BFA4-384E-090A8548408D}"/>
                </a:ext>
              </a:extLst>
            </p:cNvPr>
            <p:cNvSpPr/>
            <p:nvPr/>
          </p:nvSpPr>
          <p:spPr>
            <a:xfrm>
              <a:off x="284432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C781550E-75C4-97F5-9E4B-4439492BB5C7}"/>
                </a:ext>
              </a:extLst>
            </p:cNvPr>
            <p:cNvSpPr/>
            <p:nvPr/>
          </p:nvSpPr>
          <p:spPr>
            <a:xfrm>
              <a:off x="299408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D0426F69-B32B-6859-0093-D3C304B29858}"/>
                </a:ext>
              </a:extLst>
            </p:cNvPr>
            <p:cNvSpPr/>
            <p:nvPr/>
          </p:nvSpPr>
          <p:spPr>
            <a:xfrm>
              <a:off x="315882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63094703-4437-8C4C-0856-1C3095714F28}"/>
                </a:ext>
              </a:extLst>
            </p:cNvPr>
            <p:cNvSpPr/>
            <p:nvPr/>
          </p:nvSpPr>
          <p:spPr>
            <a:xfrm>
              <a:off x="330645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2E3632B-50DE-839D-16ED-80A51F6DB8C7}"/>
                </a:ext>
              </a:extLst>
            </p:cNvPr>
            <p:cNvSpPr/>
            <p:nvPr/>
          </p:nvSpPr>
          <p:spPr>
            <a:xfrm>
              <a:off x="3156698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5729FBE5-BECE-4DDB-28F3-FFACEBBDBF3C}"/>
                </a:ext>
              </a:extLst>
            </p:cNvPr>
            <p:cNvSpPr/>
            <p:nvPr/>
          </p:nvSpPr>
          <p:spPr>
            <a:xfrm>
              <a:off x="3306452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7CE1A9F4-315A-9A4E-FE49-0FE65DBE5783}"/>
                </a:ext>
              </a:extLst>
            </p:cNvPr>
            <p:cNvSpPr/>
            <p:nvPr/>
          </p:nvSpPr>
          <p:spPr>
            <a:xfrm>
              <a:off x="347609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2E9EA38E-8731-8206-8F6F-DDE91D97DE76}"/>
                </a:ext>
              </a:extLst>
            </p:cNvPr>
            <p:cNvSpPr/>
            <p:nvPr/>
          </p:nvSpPr>
          <p:spPr>
            <a:xfrm>
              <a:off x="362371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8F9F6311-02E4-D6F0-4F0F-BCE9155340CD}"/>
                </a:ext>
              </a:extLst>
            </p:cNvPr>
            <p:cNvSpPr/>
            <p:nvPr/>
          </p:nvSpPr>
          <p:spPr>
            <a:xfrm>
              <a:off x="347396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E7DDE472-79B3-9CA3-B3A0-4AAE71235828}"/>
                </a:ext>
              </a:extLst>
            </p:cNvPr>
            <p:cNvSpPr/>
            <p:nvPr/>
          </p:nvSpPr>
          <p:spPr>
            <a:xfrm>
              <a:off x="362371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F391C8A3-9118-5539-2661-7000F7121FDD}"/>
                </a:ext>
              </a:extLst>
            </p:cNvPr>
            <p:cNvSpPr/>
            <p:nvPr/>
          </p:nvSpPr>
          <p:spPr>
            <a:xfrm>
              <a:off x="380014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F6FEFE41-A2C5-5EB5-2977-E3B56231E636}"/>
                </a:ext>
              </a:extLst>
            </p:cNvPr>
            <p:cNvSpPr/>
            <p:nvPr/>
          </p:nvSpPr>
          <p:spPr>
            <a:xfrm>
              <a:off x="394776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F68742FA-C1B4-C0A3-798C-1F4950262ABA}"/>
                </a:ext>
              </a:extLst>
            </p:cNvPr>
            <p:cNvSpPr/>
            <p:nvPr/>
          </p:nvSpPr>
          <p:spPr>
            <a:xfrm>
              <a:off x="3798014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AA5017EF-99FC-D096-2581-697FF7650327}"/>
                </a:ext>
              </a:extLst>
            </p:cNvPr>
            <p:cNvSpPr/>
            <p:nvPr/>
          </p:nvSpPr>
          <p:spPr>
            <a:xfrm>
              <a:off x="3947768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D20E3578-6F6D-C0E7-71F6-832A53D135FE}"/>
                </a:ext>
              </a:extLst>
            </p:cNvPr>
            <p:cNvSpPr/>
            <p:nvPr/>
          </p:nvSpPr>
          <p:spPr>
            <a:xfrm>
              <a:off x="4117406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D99DE146-D03C-5C23-DA42-F83839C8B7A4}"/>
                </a:ext>
              </a:extLst>
            </p:cNvPr>
            <p:cNvSpPr/>
            <p:nvPr/>
          </p:nvSpPr>
          <p:spPr>
            <a:xfrm>
              <a:off x="4265032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06BE1AD5-3DFF-C6DC-2176-0DB34F4CAC26}"/>
                </a:ext>
              </a:extLst>
            </p:cNvPr>
            <p:cNvSpPr/>
            <p:nvPr/>
          </p:nvSpPr>
          <p:spPr>
            <a:xfrm>
              <a:off x="411527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F1E3F507-7B02-2798-9BFB-541F3CD7B151}"/>
                </a:ext>
              </a:extLst>
            </p:cNvPr>
            <p:cNvSpPr/>
            <p:nvPr/>
          </p:nvSpPr>
          <p:spPr>
            <a:xfrm>
              <a:off x="426503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C45228F9-3C5A-5BF0-FEDF-3316438CAAEA}"/>
                </a:ext>
              </a:extLst>
            </p:cNvPr>
            <p:cNvSpPr/>
            <p:nvPr/>
          </p:nvSpPr>
          <p:spPr>
            <a:xfrm>
              <a:off x="442977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2BEE7F77-8095-3570-CF49-341C8308CD9D}"/>
                </a:ext>
              </a:extLst>
            </p:cNvPr>
            <p:cNvSpPr/>
            <p:nvPr/>
          </p:nvSpPr>
          <p:spPr>
            <a:xfrm>
              <a:off x="457740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4EADA874-E626-4D86-7BC6-F2DC7D95164F}"/>
                </a:ext>
              </a:extLst>
            </p:cNvPr>
            <p:cNvSpPr/>
            <p:nvPr/>
          </p:nvSpPr>
          <p:spPr>
            <a:xfrm>
              <a:off x="4427648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2BD3D45D-0179-E6A8-BE75-68FB491F61BA}"/>
                </a:ext>
              </a:extLst>
            </p:cNvPr>
            <p:cNvSpPr/>
            <p:nvPr/>
          </p:nvSpPr>
          <p:spPr>
            <a:xfrm>
              <a:off x="4577402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B26AA916-62AE-CF55-BC85-1350AA9A681D}"/>
                </a:ext>
              </a:extLst>
            </p:cNvPr>
            <p:cNvSpPr/>
            <p:nvPr/>
          </p:nvSpPr>
          <p:spPr>
            <a:xfrm>
              <a:off x="4747040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6839A9F8-4902-71AA-41FF-77D8A2553B1F}"/>
                </a:ext>
              </a:extLst>
            </p:cNvPr>
            <p:cNvSpPr/>
            <p:nvPr/>
          </p:nvSpPr>
          <p:spPr>
            <a:xfrm>
              <a:off x="4894666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2590293-37E6-9D13-5BD8-7014C7A48B44}"/>
                </a:ext>
              </a:extLst>
            </p:cNvPr>
            <p:cNvSpPr/>
            <p:nvPr/>
          </p:nvSpPr>
          <p:spPr>
            <a:xfrm>
              <a:off x="474491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866F48D1-66B8-E937-3414-2D70B0DA75A0}"/>
                </a:ext>
              </a:extLst>
            </p:cNvPr>
            <p:cNvSpPr/>
            <p:nvPr/>
          </p:nvSpPr>
          <p:spPr>
            <a:xfrm>
              <a:off x="489466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AF00A0AC-D53F-3145-75D6-C9C9517BA022}"/>
                </a:ext>
              </a:extLst>
            </p:cNvPr>
            <p:cNvSpPr/>
            <p:nvPr/>
          </p:nvSpPr>
          <p:spPr>
            <a:xfrm>
              <a:off x="505941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23A12164-82CF-7CE4-CE6A-3E6F0A8FB19E}"/>
                </a:ext>
              </a:extLst>
            </p:cNvPr>
            <p:cNvSpPr/>
            <p:nvPr/>
          </p:nvSpPr>
          <p:spPr>
            <a:xfrm>
              <a:off x="520703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0BC93C7C-AA58-0F2E-C532-8A3CD985210F}"/>
                </a:ext>
              </a:extLst>
            </p:cNvPr>
            <p:cNvSpPr/>
            <p:nvPr/>
          </p:nvSpPr>
          <p:spPr>
            <a:xfrm>
              <a:off x="505728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3B22CBF1-E688-93EB-7839-95A85A127CBB}"/>
                </a:ext>
              </a:extLst>
            </p:cNvPr>
            <p:cNvSpPr/>
            <p:nvPr/>
          </p:nvSpPr>
          <p:spPr>
            <a:xfrm>
              <a:off x="520703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E092A59A-1B7E-2546-4F28-F3525B682511}"/>
                </a:ext>
              </a:extLst>
            </p:cNvPr>
            <p:cNvSpPr/>
            <p:nvPr/>
          </p:nvSpPr>
          <p:spPr>
            <a:xfrm>
              <a:off x="5376674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32748F9F-F6AF-0A6F-D023-71AA15F000E2}"/>
                </a:ext>
              </a:extLst>
            </p:cNvPr>
            <p:cNvSpPr/>
            <p:nvPr/>
          </p:nvSpPr>
          <p:spPr>
            <a:xfrm>
              <a:off x="537454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2" name="Ellipse 311">
            <a:extLst>
              <a:ext uri="{FF2B5EF4-FFF2-40B4-BE49-F238E27FC236}">
                <a16:creationId xmlns:a16="http://schemas.microsoft.com/office/drawing/2014/main" id="{633CA573-A5D2-2A54-FCD5-A8F0330F1BD8}"/>
              </a:ext>
            </a:extLst>
          </p:cNvPr>
          <p:cNvSpPr/>
          <p:nvPr/>
        </p:nvSpPr>
        <p:spPr>
          <a:xfrm>
            <a:off x="8177550" y="137983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C9180FD-2998-203C-DACA-5FBB5852C7C3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DDAE6F-D13A-8BA4-4DA0-F5483E73E46B}"/>
              </a:ext>
            </a:extLst>
          </p:cNvPr>
          <p:cNvSpPr txBox="1"/>
          <p:nvPr/>
        </p:nvSpPr>
        <p:spPr>
          <a:xfrm>
            <a:off x="3378754" y="6235917"/>
            <a:ext cx="560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Network Modules (</a:t>
            </a:r>
            <a:r>
              <a:rPr lang="en-GB" sz="3200" b="1" dirty="0"/>
              <a:t>R</a:t>
            </a:r>
            <a:r>
              <a:rPr lang="en-GB" sz="3200" dirty="0"/>
              <a:t>, </a:t>
            </a:r>
            <a:r>
              <a:rPr lang="en-GB" sz="3200" b="1" dirty="0"/>
              <a:t>PL</a:t>
            </a:r>
            <a:r>
              <a:rPr lang="en-GB" sz="3200" dirty="0"/>
              <a:t>, </a:t>
            </a:r>
            <a:r>
              <a:rPr lang="en-GB" sz="3200" b="1" dirty="0"/>
              <a:t>STMM</a:t>
            </a:r>
            <a:r>
              <a:rPr lang="en-GB" sz="3200" dirty="0"/>
              <a:t>)</a:t>
            </a:r>
            <a:endParaRPr lang="en-GB" sz="3200" i="1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3FD1097-DC5A-B280-4974-3A6DEFE14812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8269734" y="3250319"/>
            <a:ext cx="1665793" cy="104179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59266DA9-5FD3-8D18-946A-0CC017F95E57}"/>
              </a:ext>
            </a:extLst>
          </p:cNvPr>
          <p:cNvGrpSpPr/>
          <p:nvPr/>
        </p:nvGrpSpPr>
        <p:grpSpPr>
          <a:xfrm>
            <a:off x="460779" y="282587"/>
            <a:ext cx="5293210" cy="3109901"/>
            <a:chOff x="406205" y="282587"/>
            <a:chExt cx="5293210" cy="3109901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BA0E2C4-9F1B-1F3F-03B4-C485CAE10B39}"/>
                </a:ext>
              </a:extLst>
            </p:cNvPr>
            <p:cNvSpPr/>
            <p:nvPr/>
          </p:nvSpPr>
          <p:spPr>
            <a:xfrm>
              <a:off x="2022446" y="2111763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A0BE20-5B9F-DD35-E1D3-4B4AFE9EF32F}"/>
                </a:ext>
              </a:extLst>
            </p:cNvPr>
            <p:cNvSpPr/>
            <p:nvPr/>
          </p:nvSpPr>
          <p:spPr>
            <a:xfrm>
              <a:off x="1468308" y="837712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94F66E9-1FB2-4E8A-0F09-919204075C65}"/>
                </a:ext>
              </a:extLst>
            </p:cNvPr>
            <p:cNvSpPr/>
            <p:nvPr/>
          </p:nvSpPr>
          <p:spPr>
            <a:xfrm>
              <a:off x="2141135" y="640282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E09A828-9206-74D6-93CC-AEECE94608CE}"/>
                </a:ext>
              </a:extLst>
            </p:cNvPr>
            <p:cNvSpPr/>
            <p:nvPr/>
          </p:nvSpPr>
          <p:spPr>
            <a:xfrm>
              <a:off x="2585476" y="2425626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584D39B-DC34-1AE3-A804-D0B89F14C2A3}"/>
                </a:ext>
              </a:extLst>
            </p:cNvPr>
            <p:cNvSpPr/>
            <p:nvPr/>
          </p:nvSpPr>
          <p:spPr>
            <a:xfrm>
              <a:off x="3287915" y="2289808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DE9C003-924D-6D0B-3CB0-0A1A87EABB67}"/>
                </a:ext>
              </a:extLst>
            </p:cNvPr>
            <p:cNvSpPr/>
            <p:nvPr/>
          </p:nvSpPr>
          <p:spPr>
            <a:xfrm>
              <a:off x="2767565" y="579119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61168CF4-F6C4-8B12-00A1-35D0DF042CA1}"/>
                </a:ext>
              </a:extLst>
            </p:cNvPr>
            <p:cNvGrpSpPr/>
            <p:nvPr/>
          </p:nvGrpSpPr>
          <p:grpSpPr>
            <a:xfrm>
              <a:off x="1527870" y="668027"/>
              <a:ext cx="2451040" cy="2360671"/>
              <a:chOff x="1527870" y="668027"/>
              <a:chExt cx="2451040" cy="2360671"/>
            </a:xfrm>
          </p:grpSpPr>
          <p:sp>
            <p:nvSpPr>
              <p:cNvPr id="79" name="Explosion: 14 Zacken 78">
                <a:extLst>
                  <a:ext uri="{FF2B5EF4-FFF2-40B4-BE49-F238E27FC236}">
                    <a16:creationId xmlns:a16="http://schemas.microsoft.com/office/drawing/2014/main" id="{88203D68-A378-B6FF-594C-A9B7705C0D2E}"/>
                  </a:ext>
                </a:extLst>
              </p:cNvPr>
              <p:cNvSpPr/>
              <p:nvPr/>
            </p:nvSpPr>
            <p:spPr>
              <a:xfrm>
                <a:off x="1527870" y="92374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Explosion: 14 Zacken 80">
                <a:extLst>
                  <a:ext uri="{FF2B5EF4-FFF2-40B4-BE49-F238E27FC236}">
                    <a16:creationId xmlns:a16="http://schemas.microsoft.com/office/drawing/2014/main" id="{EFF98343-BEA2-68E4-FC97-2ACBEEDD7335}"/>
                  </a:ext>
                </a:extLst>
              </p:cNvPr>
              <p:cNvSpPr/>
              <p:nvPr/>
            </p:nvSpPr>
            <p:spPr>
              <a:xfrm>
                <a:off x="2286900" y="74670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Explosion: 14 Zacken 81">
                <a:extLst>
                  <a:ext uri="{FF2B5EF4-FFF2-40B4-BE49-F238E27FC236}">
                    <a16:creationId xmlns:a16="http://schemas.microsoft.com/office/drawing/2014/main" id="{205A632A-9816-C5D1-0DFB-6C148EC856AD}"/>
                  </a:ext>
                </a:extLst>
              </p:cNvPr>
              <p:cNvSpPr/>
              <p:nvPr/>
            </p:nvSpPr>
            <p:spPr>
              <a:xfrm>
                <a:off x="2871460" y="668027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Explosion: 14 Zacken 82">
                <a:extLst>
                  <a:ext uri="{FF2B5EF4-FFF2-40B4-BE49-F238E27FC236}">
                    <a16:creationId xmlns:a16="http://schemas.microsoft.com/office/drawing/2014/main" id="{680B9629-1C41-BFB9-116D-8B008A158A28}"/>
                  </a:ext>
                </a:extLst>
              </p:cNvPr>
              <p:cNvSpPr/>
              <p:nvPr/>
            </p:nvSpPr>
            <p:spPr>
              <a:xfrm>
                <a:off x="3360267" y="71722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Explosion: 14 Zacken 83">
                <a:extLst>
                  <a:ext uri="{FF2B5EF4-FFF2-40B4-BE49-F238E27FC236}">
                    <a16:creationId xmlns:a16="http://schemas.microsoft.com/office/drawing/2014/main" id="{83BF94DB-B833-55BB-A008-571CBCFA32DA}"/>
                  </a:ext>
                </a:extLst>
              </p:cNvPr>
              <p:cNvSpPr/>
              <p:nvPr/>
            </p:nvSpPr>
            <p:spPr>
              <a:xfrm>
                <a:off x="2147135" y="211004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Explosion: 14 Zacken 84">
                <a:extLst>
                  <a:ext uri="{FF2B5EF4-FFF2-40B4-BE49-F238E27FC236}">
                    <a16:creationId xmlns:a16="http://schemas.microsoft.com/office/drawing/2014/main" id="{F89CFC26-B0C2-224A-9B13-E21F0B2728C6}"/>
                  </a:ext>
                </a:extLst>
              </p:cNvPr>
              <p:cNvSpPr/>
              <p:nvPr/>
            </p:nvSpPr>
            <p:spPr>
              <a:xfrm>
                <a:off x="2731562" y="2517255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Explosion: 14 Zacken 85">
                <a:extLst>
                  <a:ext uri="{FF2B5EF4-FFF2-40B4-BE49-F238E27FC236}">
                    <a16:creationId xmlns:a16="http://schemas.microsoft.com/office/drawing/2014/main" id="{1D0D0A90-AAB0-7983-182B-50EB989CB075}"/>
                  </a:ext>
                </a:extLst>
              </p:cNvPr>
              <p:cNvSpPr/>
              <p:nvPr/>
            </p:nvSpPr>
            <p:spPr>
              <a:xfrm>
                <a:off x="3380773" y="243912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6A453BD1-FC3D-4CD1-95C6-8585D70AAA41}"/>
                </a:ext>
              </a:extLst>
            </p:cNvPr>
            <p:cNvGrpSpPr/>
            <p:nvPr/>
          </p:nvGrpSpPr>
          <p:grpSpPr>
            <a:xfrm rot="15199506">
              <a:off x="510607" y="1038505"/>
              <a:ext cx="1069002" cy="688338"/>
              <a:chOff x="8579444" y="4873770"/>
              <a:chExt cx="518696" cy="333992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6D626682-A4AD-6F85-C475-AF992FAE7298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1AC2DE2-9E18-97BC-076F-92542EEE4A83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7C83472F-C96D-01CB-E4BD-AF987DB817A7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99CC4BC-96D8-2787-6E9C-6CE82DEC3C38}"/>
                </a:ext>
              </a:extLst>
            </p:cNvPr>
            <p:cNvSpPr/>
            <p:nvPr/>
          </p:nvSpPr>
          <p:spPr>
            <a:xfrm>
              <a:off x="509307" y="1799656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xplosion: 14 Zacken 77">
              <a:extLst>
                <a:ext uri="{FF2B5EF4-FFF2-40B4-BE49-F238E27FC236}">
                  <a16:creationId xmlns:a16="http://schemas.microsoft.com/office/drawing/2014/main" id="{F6A2C35F-E646-142A-16B5-AD8DA410886E}"/>
                </a:ext>
              </a:extLst>
            </p:cNvPr>
            <p:cNvSpPr/>
            <p:nvPr/>
          </p:nvSpPr>
          <p:spPr>
            <a:xfrm>
              <a:off x="406205" y="1569071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53EAFD2-6495-4F7F-5FE2-5E72C6EF6593}"/>
                </a:ext>
              </a:extLst>
            </p:cNvPr>
            <p:cNvSpPr/>
            <p:nvPr/>
          </p:nvSpPr>
          <p:spPr>
            <a:xfrm>
              <a:off x="3967641" y="602037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xplosion: 14 Zacken 76">
              <a:extLst>
                <a:ext uri="{FF2B5EF4-FFF2-40B4-BE49-F238E27FC236}">
                  <a16:creationId xmlns:a16="http://schemas.microsoft.com/office/drawing/2014/main" id="{5ADA3C53-28EA-79ED-59F4-B3FE9A4846BD}"/>
                </a:ext>
              </a:extLst>
            </p:cNvPr>
            <p:cNvSpPr/>
            <p:nvPr/>
          </p:nvSpPr>
          <p:spPr>
            <a:xfrm>
              <a:off x="4028479" y="472676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DF30123-3065-1A70-17AD-BA271B5CBD63}"/>
                </a:ext>
              </a:extLst>
            </p:cNvPr>
            <p:cNvSpPr/>
            <p:nvPr/>
          </p:nvSpPr>
          <p:spPr>
            <a:xfrm>
              <a:off x="414561" y="282587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7F858B1-D52B-D911-9E9F-42297DB9B26F}"/>
                </a:ext>
              </a:extLst>
            </p:cNvPr>
            <p:cNvSpPr txBox="1"/>
            <p:nvPr/>
          </p:nvSpPr>
          <p:spPr>
            <a:xfrm>
              <a:off x="537748" y="340809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3106CE-34C2-9F6F-B2E9-A7F3A093F094}"/>
                </a:ext>
              </a:extLst>
            </p:cNvPr>
            <p:cNvGrpSpPr/>
            <p:nvPr/>
          </p:nvGrpSpPr>
          <p:grpSpPr>
            <a:xfrm>
              <a:off x="798549" y="2028169"/>
              <a:ext cx="738503" cy="697742"/>
              <a:chOff x="7716474" y="2763491"/>
              <a:chExt cx="684000" cy="684000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7D3459D4-8D50-A382-7CE8-3514F32135B5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799F575-2AFD-D727-73A8-6D6D18572C85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C5AC9DC2-1138-BF2F-00CE-579A7814D11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23F0D6D9-F6BD-98B2-A259-F76B9FD219C0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D9581DED-1538-4EF4-D688-E1AD0BFAEDA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B530B50-85D0-694B-EAE8-E2AC07ED7000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C24BBD0-8B88-023E-8255-1FE526F5EC6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C68086C0-6298-DB72-2439-6FA2BE25567C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DD37C4C-64E5-D8B5-8502-AA5DE9CC61A3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690169D5-1877-4C52-D11F-570C783DED3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D688C7D8-E0AC-8428-870F-DE733C30F50A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C3F18189-A8DC-8977-9937-E8EDA00291AA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D004ED2F-CB95-742B-8428-5F6BEC300D15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7899CC6-2C44-E69A-8D6D-DD06E11678DF}"/>
                </a:ext>
              </a:extLst>
            </p:cNvPr>
            <p:cNvSpPr/>
            <p:nvPr/>
          </p:nvSpPr>
          <p:spPr>
            <a:xfrm>
              <a:off x="1126359" y="237258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B23FDFC9-5629-99A3-637C-E5EA8D3B3AB9}"/>
                </a:ext>
              </a:extLst>
            </p:cNvPr>
            <p:cNvGrpSpPr/>
            <p:nvPr/>
          </p:nvGrpSpPr>
          <p:grpSpPr>
            <a:xfrm>
              <a:off x="4406786" y="917699"/>
              <a:ext cx="738503" cy="697742"/>
              <a:chOff x="7716474" y="2763491"/>
              <a:chExt cx="684000" cy="68400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3B9B57C9-CD4A-86B5-62CB-A2952EA43FFE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3ABE5FE-08F0-6789-882E-99F9C930952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CE8CA61-6B9F-999B-FB41-71CF719C274D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017B1E5-ACB8-34EE-FCEA-B1A2C294FBBF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21C6BF5-0F66-C0EF-B9F9-CD081A2AACD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D8F1767-AA7F-FB82-DF29-67C407467BA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111397B-FF28-B26A-38CF-2431F8509BF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7D7E920-4CEC-FE99-E7A5-ACCDC4AD843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36170DFA-9F47-48F2-93D4-5787AA14ECA1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8631C44-EBB2-D254-A6DE-DD81B6FF1F7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82DD981E-3CF3-AA4E-6D73-10222E2E0D3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D111868-679A-8B00-D0AF-BFE67C3742A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D186867E-184A-6796-F7F6-919BFDD54B3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5F8E851-CCAE-5474-D50A-AEA5BE4298D5}"/>
                </a:ext>
              </a:extLst>
            </p:cNvPr>
            <p:cNvSpPr/>
            <p:nvPr/>
          </p:nvSpPr>
          <p:spPr>
            <a:xfrm>
              <a:off x="4734595" y="1262117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B814905E-0CB4-82D2-5510-51480BAA34E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537053" y="2377041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B7A26F9-551D-53AC-73BF-1213165F2543}"/>
                </a:ext>
              </a:extLst>
            </p:cNvPr>
            <p:cNvSpPr/>
            <p:nvPr/>
          </p:nvSpPr>
          <p:spPr>
            <a:xfrm>
              <a:off x="2308735" y="234088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E4CD290-8E73-46A4-24FF-15324BA97D4D}"/>
                </a:ext>
              </a:extLst>
            </p:cNvPr>
            <p:cNvSpPr/>
            <p:nvPr/>
          </p:nvSpPr>
          <p:spPr>
            <a:xfrm>
              <a:off x="2873666" y="2694851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115DF2B-1001-86B5-ECA4-ED764C395B78}"/>
                </a:ext>
              </a:extLst>
            </p:cNvPr>
            <p:cNvSpPr/>
            <p:nvPr/>
          </p:nvSpPr>
          <p:spPr>
            <a:xfrm>
              <a:off x="3601992" y="263412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B396A3C-C0CF-C7A2-DE8A-D3C7AA916808}"/>
                </a:ext>
              </a:extLst>
            </p:cNvPr>
            <p:cNvSpPr/>
            <p:nvPr/>
          </p:nvSpPr>
          <p:spPr>
            <a:xfrm>
              <a:off x="1738778" y="1107376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92EC7A9-9AC6-7270-F4B0-8F0D8EAFA9AB}"/>
                </a:ext>
              </a:extLst>
            </p:cNvPr>
            <p:cNvSpPr/>
            <p:nvPr/>
          </p:nvSpPr>
          <p:spPr>
            <a:xfrm>
              <a:off x="2483837" y="90811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A518DD23-4B6B-2A9D-2EEC-A0AF20E829BE}"/>
                </a:ext>
              </a:extLst>
            </p:cNvPr>
            <p:cNvSpPr/>
            <p:nvPr/>
          </p:nvSpPr>
          <p:spPr>
            <a:xfrm>
              <a:off x="3091670" y="84794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20FCED59-EC23-4F33-4092-4194B4D0193A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2502470" y="2500636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F674565E-C5D3-5867-ECD2-82522BD34D8C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>
              <a:off x="2989182" y="2751205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8262D22B-DBAB-0B37-752D-F781764D7C5B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3752829" y="1513260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946871D-84CF-5869-83DA-BD80D02C729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 flipV="1">
              <a:off x="3707535" y="956867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189D08A-59A9-9570-D070-B43313F32F15}"/>
                </a:ext>
              </a:extLst>
            </p:cNvPr>
            <p:cNvCxnSpPr>
              <a:cxnSpLocks/>
              <a:stCxn id="50" idx="2"/>
              <a:endCxn id="49" idx="6"/>
            </p:cNvCxnSpPr>
            <p:nvPr/>
          </p:nvCxnSpPr>
          <p:spPr>
            <a:xfrm flipH="1">
              <a:off x="2660556" y="928867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DABE927-9567-F5EB-A6C9-A7A943CD205F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830333" y="989034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94172217-D5A7-0081-F102-40BC64E862C7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1424812" y="1269217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B8BC5D67-A20C-1807-CC05-12EF6568D9A9}"/>
                </a:ext>
              </a:extLst>
            </p:cNvPr>
            <p:cNvGrpSpPr/>
            <p:nvPr/>
          </p:nvGrpSpPr>
          <p:grpSpPr>
            <a:xfrm>
              <a:off x="1576604" y="2778243"/>
              <a:ext cx="1069002" cy="569815"/>
              <a:chOff x="8579444" y="4931279"/>
              <a:chExt cx="518696" cy="276483"/>
            </a:xfrm>
          </p:grpSpPr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FB7F010-A572-3289-FBB3-7B8E93E8F7F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52B75F5A-D3D4-ADA1-A493-935B7A8614F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E002A7C4-FB27-8D47-43DC-313411138A1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5AEDCB61-9F26-6F07-CB5B-738AEB98C3D2}"/>
                </a:ext>
              </a:extLst>
            </p:cNvPr>
            <p:cNvGrpSpPr/>
            <p:nvPr/>
          </p:nvGrpSpPr>
          <p:grpSpPr>
            <a:xfrm>
              <a:off x="4423216" y="1855811"/>
              <a:ext cx="710419" cy="853543"/>
              <a:chOff x="8579444" y="4931279"/>
              <a:chExt cx="344706" cy="414152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B7B1DB8-E7B1-8CEA-5629-4D23A93457D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CE4BD365-B649-5D60-8B55-6C6EC554C92D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4A28A300-B413-B5A9-0232-F006D78E83D7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34580549-82BD-9FFE-289F-550CD9EB5A40}"/>
                </a:ext>
              </a:extLst>
            </p:cNvPr>
            <p:cNvGrpSpPr/>
            <p:nvPr/>
          </p:nvGrpSpPr>
          <p:grpSpPr>
            <a:xfrm rot="531344" flipH="1">
              <a:off x="2958375" y="1354066"/>
              <a:ext cx="1069002" cy="569815"/>
              <a:chOff x="8579444" y="4931279"/>
              <a:chExt cx="518696" cy="276483"/>
            </a:xfrm>
          </p:grpSpPr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2537D88-0BBA-CB13-51CA-8F53C775613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E48993B-41CA-ECC4-F44D-9875EE24DD9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B5AC7CA3-3859-8932-9058-EB019DA0383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077BFA7-62B9-9B09-B029-9381C426C2C6}"/>
                </a:ext>
              </a:extLst>
            </p:cNvPr>
            <p:cNvSpPr/>
            <p:nvPr/>
          </p:nvSpPr>
          <p:spPr>
            <a:xfrm>
              <a:off x="3544307" y="875703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37CF7B8C-A50E-E351-828C-BA898D0100D7}"/>
                </a:ext>
              </a:extLst>
            </p:cNvPr>
            <p:cNvCxnSpPr>
              <a:cxnSpLocks/>
              <a:stCxn id="74" idx="2"/>
              <a:endCxn id="50" idx="6"/>
            </p:cNvCxnSpPr>
            <p:nvPr/>
          </p:nvCxnSpPr>
          <p:spPr>
            <a:xfrm flipH="1" flipV="1">
              <a:off x="3268390" y="928867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id="{2627D3A7-E80D-EF20-98EC-822B4624862E}"/>
              </a:ext>
            </a:extLst>
          </p:cNvPr>
          <p:cNvGrpSpPr/>
          <p:nvPr/>
        </p:nvGrpSpPr>
        <p:grpSpPr>
          <a:xfrm>
            <a:off x="6612984" y="2579338"/>
            <a:ext cx="5123552" cy="3109901"/>
            <a:chOff x="6778918" y="3392488"/>
            <a:chExt cx="5123552" cy="3109901"/>
          </a:xfrm>
        </p:grpSpPr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98EED60C-5ED3-E4AA-B5D5-2EE32B8E960F}"/>
                </a:ext>
              </a:extLst>
            </p:cNvPr>
            <p:cNvSpPr/>
            <p:nvPr/>
          </p:nvSpPr>
          <p:spPr>
            <a:xfrm>
              <a:off x="9652272" y="5399709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C78250E0-3F19-A78E-0F10-BDC84410E9AC}"/>
                </a:ext>
              </a:extLst>
            </p:cNvPr>
            <p:cNvSpPr/>
            <p:nvPr/>
          </p:nvSpPr>
          <p:spPr>
            <a:xfrm>
              <a:off x="9791812" y="5536659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248742D8-D65C-2984-7294-564C4016C280}"/>
                </a:ext>
              </a:extLst>
            </p:cNvPr>
            <p:cNvSpPr/>
            <p:nvPr/>
          </p:nvSpPr>
          <p:spPr>
            <a:xfrm>
              <a:off x="8949833" y="5535527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15C203D-7777-77F4-AEFC-3CD19619E973}"/>
                </a:ext>
              </a:extLst>
            </p:cNvPr>
            <p:cNvSpPr/>
            <p:nvPr/>
          </p:nvSpPr>
          <p:spPr>
            <a:xfrm>
              <a:off x="9062758" y="5591615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9D7EDB01-4097-0730-14A1-7F45DF4140F1}"/>
                </a:ext>
              </a:extLst>
            </p:cNvPr>
            <p:cNvSpPr/>
            <p:nvPr/>
          </p:nvSpPr>
          <p:spPr>
            <a:xfrm>
              <a:off x="10331998" y="3711938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FD06DA90-5F85-DD9F-3F03-FB33FAB5C629}"/>
                </a:ext>
              </a:extLst>
            </p:cNvPr>
            <p:cNvSpPr/>
            <p:nvPr/>
          </p:nvSpPr>
          <p:spPr>
            <a:xfrm>
              <a:off x="8386803" y="5221664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D73A0532-AACF-6247-6BB6-F6AFDA6141AA}"/>
                </a:ext>
              </a:extLst>
            </p:cNvPr>
            <p:cNvSpPr/>
            <p:nvPr/>
          </p:nvSpPr>
          <p:spPr>
            <a:xfrm>
              <a:off x="8533689" y="528143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5F76ABC4-BDDB-4E1F-247C-35BB03920E0B}"/>
                </a:ext>
              </a:extLst>
            </p:cNvPr>
            <p:cNvSpPr/>
            <p:nvPr/>
          </p:nvSpPr>
          <p:spPr>
            <a:xfrm>
              <a:off x="9131922" y="3689020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268B9AF-4C5D-F622-6D2B-20A05298E6E3}"/>
                </a:ext>
              </a:extLst>
            </p:cNvPr>
            <p:cNvSpPr/>
            <p:nvPr/>
          </p:nvSpPr>
          <p:spPr>
            <a:xfrm>
              <a:off x="9255957" y="3771103"/>
              <a:ext cx="982093" cy="545763"/>
            </a:xfrm>
            <a:prstGeom prst="ellipse">
              <a:avLst/>
            </a:prstGeom>
            <a:gradFill flip="none" rotWithShape="1">
              <a:gsLst>
                <a:gs pos="21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1B9A98A6-27DB-5162-0A54-D3516565BE9A}"/>
                </a:ext>
              </a:extLst>
            </p:cNvPr>
            <p:cNvSpPr/>
            <p:nvPr/>
          </p:nvSpPr>
          <p:spPr>
            <a:xfrm>
              <a:off x="8505492" y="3750183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687C83A9-F3E7-D0EB-3C51-12A43433BFBB}"/>
                </a:ext>
              </a:extLst>
            </p:cNvPr>
            <p:cNvSpPr/>
            <p:nvPr/>
          </p:nvSpPr>
          <p:spPr>
            <a:xfrm>
              <a:off x="8617318" y="382605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DC4E7C78-7DE9-93E0-59F6-60817F4BD6EC}"/>
                </a:ext>
              </a:extLst>
            </p:cNvPr>
            <p:cNvSpPr/>
            <p:nvPr/>
          </p:nvSpPr>
          <p:spPr>
            <a:xfrm>
              <a:off x="7832665" y="3947613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8EF98A86-9BF4-4E40-0603-4C121BCBEDE9}"/>
                </a:ext>
              </a:extLst>
            </p:cNvPr>
            <p:cNvSpPr/>
            <p:nvPr/>
          </p:nvSpPr>
          <p:spPr>
            <a:xfrm>
              <a:off x="8034765" y="4109948"/>
              <a:ext cx="332752" cy="356260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B9E0B04F-318E-CB7B-CFCD-7D34C4A33C6D}"/>
                </a:ext>
              </a:extLst>
            </p:cNvPr>
            <p:cNvSpPr/>
            <p:nvPr/>
          </p:nvSpPr>
          <p:spPr>
            <a:xfrm>
              <a:off x="6873664" y="4909557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E4341337-018E-34FF-5CF7-F7BDF9940D03}"/>
                </a:ext>
              </a:extLst>
            </p:cNvPr>
            <p:cNvGrpSpPr/>
            <p:nvPr/>
          </p:nvGrpSpPr>
          <p:grpSpPr>
            <a:xfrm rot="15199506">
              <a:off x="6874964" y="4148406"/>
              <a:ext cx="1069002" cy="688338"/>
              <a:chOff x="8579444" y="4873770"/>
              <a:chExt cx="518696" cy="33399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5A97C3AE-EB56-9EBD-8FC5-F5799622345F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7AB28F64-4167-CA3E-DDC1-062596221E2A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3252737A-F811-4A54-7877-41F9507A77C4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15495758-9934-B391-5720-80478D53FCE9}"/>
                </a:ext>
              </a:extLst>
            </p:cNvPr>
            <p:cNvSpPr/>
            <p:nvPr/>
          </p:nvSpPr>
          <p:spPr>
            <a:xfrm>
              <a:off x="6778918" y="3392488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966F1DA7-C43E-204C-4BF2-36355896153E}"/>
                </a:ext>
              </a:extLst>
            </p:cNvPr>
            <p:cNvSpPr txBox="1"/>
            <p:nvPr/>
          </p:nvSpPr>
          <p:spPr>
            <a:xfrm>
              <a:off x="6902105" y="3450710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B6F97803-6CBB-7C16-3E51-A1149354ED68}"/>
                </a:ext>
              </a:extLst>
            </p:cNvPr>
            <p:cNvGrpSpPr/>
            <p:nvPr/>
          </p:nvGrpSpPr>
          <p:grpSpPr>
            <a:xfrm>
              <a:off x="7162906" y="5138070"/>
              <a:ext cx="738503" cy="697742"/>
              <a:chOff x="7716474" y="2763491"/>
              <a:chExt cx="684000" cy="684000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E53A404-B379-26C4-EF84-4AF392956494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104A8882-22F6-8D5A-F290-759227D2F45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2BBD1901-3BFE-512F-64C6-F8D19249F0D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4B6660A1-680C-1CB1-8D2E-28914C86DA2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963DDB5D-3085-1D23-9FB7-470B5A34EEA3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D955AAF7-47B9-61C5-32F9-FD9EFDCA25C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2850A8A0-05BE-4E25-69F1-A0D63BBE9CC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37179B36-3CF7-41EE-E094-2734A4BD8960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B6800E10-C2B2-654D-7734-F796754BBF7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8FAC7D42-1E93-4D13-09E2-9A5255B2BC27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F58C182D-5AC1-362E-DE60-79C2B3AF0B3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10B8071F-F63B-5605-EA35-65552AB8A1F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E06CBA10-5644-C4F3-AD60-1706F1438283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04E57AF0-D471-DF59-9805-0BBFBCFDD548}"/>
                </a:ext>
              </a:extLst>
            </p:cNvPr>
            <p:cNvSpPr/>
            <p:nvPr/>
          </p:nvSpPr>
          <p:spPr>
            <a:xfrm>
              <a:off x="7490716" y="5482489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81E6E2EA-9B15-AD60-ED30-C47BC4714E1B}"/>
                </a:ext>
              </a:extLst>
            </p:cNvPr>
            <p:cNvGrpSpPr/>
            <p:nvPr/>
          </p:nvGrpSpPr>
          <p:grpSpPr>
            <a:xfrm>
              <a:off x="10771143" y="4027600"/>
              <a:ext cx="738503" cy="697742"/>
              <a:chOff x="7716474" y="2763491"/>
              <a:chExt cx="684000" cy="684000"/>
            </a:xfrm>
          </p:grpSpPr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731571C9-3805-79E5-5231-5F04731C93BF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4CA5932C-8C05-1992-3A1E-1303B46D0CD8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69524BEE-F126-A19D-C2C5-EAB3D6A5FA7F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1BDDB90B-0463-1642-CDF0-CC8346AF1F5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Ellipse 214">
                <a:extLst>
                  <a:ext uri="{FF2B5EF4-FFF2-40B4-BE49-F238E27FC236}">
                    <a16:creationId xmlns:a16="http://schemas.microsoft.com/office/drawing/2014/main" id="{F21F8422-0AC3-EA75-2CD8-6F47BA100BC4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Ellipse 215">
                <a:extLst>
                  <a:ext uri="{FF2B5EF4-FFF2-40B4-BE49-F238E27FC236}">
                    <a16:creationId xmlns:a16="http://schemas.microsoft.com/office/drawing/2014/main" id="{48D82D3E-0196-FB83-E58B-EBC7376E089B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Ellipse 216">
                <a:extLst>
                  <a:ext uri="{FF2B5EF4-FFF2-40B4-BE49-F238E27FC236}">
                    <a16:creationId xmlns:a16="http://schemas.microsoft.com/office/drawing/2014/main" id="{2226ABA8-5737-9F4C-2789-59A9271E627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Ellipse 217">
                <a:extLst>
                  <a:ext uri="{FF2B5EF4-FFF2-40B4-BE49-F238E27FC236}">
                    <a16:creationId xmlns:a16="http://schemas.microsoft.com/office/drawing/2014/main" id="{81017234-138C-1884-DA59-328A5FC86A75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B5058E45-D09A-FD9E-B6C5-5A5B92CCDC0B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F9BDC6DF-D62C-461A-EC49-440D541EFE4A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277DC47F-2CDF-8423-8EFF-0304006A051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E56F59DC-E748-CFB5-D33B-4B1241BBDBFC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94BD4EDE-716A-813A-3902-88ADFC73A927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C9903DFD-FB66-5A27-44E0-F5D050837E46}"/>
                </a:ext>
              </a:extLst>
            </p:cNvPr>
            <p:cNvSpPr/>
            <p:nvPr/>
          </p:nvSpPr>
          <p:spPr>
            <a:xfrm>
              <a:off x="11098952" y="437201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225" name="Gerade Verbindung mit Pfeil 224">
              <a:extLst>
                <a:ext uri="{FF2B5EF4-FFF2-40B4-BE49-F238E27FC236}">
                  <a16:creationId xmlns:a16="http://schemas.microsoft.com/office/drawing/2014/main" id="{6DA3F978-7646-0B7E-D170-EF0139284991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>
              <a:off x="7901410" y="5486942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A391FB83-2626-01DA-76B0-348B19D28F00}"/>
                </a:ext>
              </a:extLst>
            </p:cNvPr>
            <p:cNvSpPr/>
            <p:nvPr/>
          </p:nvSpPr>
          <p:spPr>
            <a:xfrm>
              <a:off x="8673092" y="545078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478A3C0B-AEE4-073B-49AD-9FA46C75863A}"/>
                </a:ext>
              </a:extLst>
            </p:cNvPr>
            <p:cNvSpPr/>
            <p:nvPr/>
          </p:nvSpPr>
          <p:spPr>
            <a:xfrm>
              <a:off x="9238023" y="5804752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9AB73A23-7C52-0572-6D9F-22AE1EE330E1}"/>
                </a:ext>
              </a:extLst>
            </p:cNvPr>
            <p:cNvSpPr/>
            <p:nvPr/>
          </p:nvSpPr>
          <p:spPr>
            <a:xfrm>
              <a:off x="9966349" y="574402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2DDFAA7A-F8A0-BC37-C27D-86241E81C587}"/>
                </a:ext>
              </a:extLst>
            </p:cNvPr>
            <p:cNvSpPr/>
            <p:nvPr/>
          </p:nvSpPr>
          <p:spPr>
            <a:xfrm>
              <a:off x="8103135" y="421727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642A9FFE-F3FE-4C42-88E7-65F8419DAF31}"/>
                </a:ext>
              </a:extLst>
            </p:cNvPr>
            <p:cNvSpPr/>
            <p:nvPr/>
          </p:nvSpPr>
          <p:spPr>
            <a:xfrm>
              <a:off x="8848194" y="401801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47232DFB-34F2-DC09-FB55-D25C80FE3F71}"/>
                </a:ext>
              </a:extLst>
            </p:cNvPr>
            <p:cNvSpPr/>
            <p:nvPr/>
          </p:nvSpPr>
          <p:spPr>
            <a:xfrm>
              <a:off x="9456027" y="395784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2" name="Gerade Verbindung mit Pfeil 231">
              <a:extLst>
                <a:ext uri="{FF2B5EF4-FFF2-40B4-BE49-F238E27FC236}">
                  <a16:creationId xmlns:a16="http://schemas.microsoft.com/office/drawing/2014/main" id="{8CBDC817-543A-8384-2FEF-BC00B56A48D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8866827" y="5610537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2C978495-335B-4A92-7545-672377C06682}"/>
                </a:ext>
              </a:extLst>
            </p:cNvPr>
            <p:cNvCxnSpPr>
              <a:cxnSpLocks/>
              <a:endCxn id="228" idx="3"/>
            </p:cNvCxnSpPr>
            <p:nvPr/>
          </p:nvCxnSpPr>
          <p:spPr>
            <a:xfrm>
              <a:off x="9353539" y="5861106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>
              <a:extLst>
                <a:ext uri="{FF2B5EF4-FFF2-40B4-BE49-F238E27FC236}">
                  <a16:creationId xmlns:a16="http://schemas.microsoft.com/office/drawing/2014/main" id="{BE4D4932-C151-6821-F4B5-C2388C34CBF4}"/>
                </a:ext>
              </a:extLst>
            </p:cNvPr>
            <p:cNvCxnSpPr>
              <a:cxnSpLocks/>
              <a:endCxn id="211" idx="3"/>
            </p:cNvCxnSpPr>
            <p:nvPr/>
          </p:nvCxnSpPr>
          <p:spPr>
            <a:xfrm flipV="1">
              <a:off x="10117186" y="4623161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4BF22AC5-C984-5B9F-234D-B2025115A80A}"/>
                </a:ext>
              </a:extLst>
            </p:cNvPr>
            <p:cNvCxnSpPr>
              <a:cxnSpLocks/>
              <a:stCxn id="211" idx="2"/>
            </p:cNvCxnSpPr>
            <p:nvPr/>
          </p:nvCxnSpPr>
          <p:spPr>
            <a:xfrm flipH="1" flipV="1">
              <a:off x="10071892" y="4066768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>
              <a:extLst>
                <a:ext uri="{FF2B5EF4-FFF2-40B4-BE49-F238E27FC236}">
                  <a16:creationId xmlns:a16="http://schemas.microsoft.com/office/drawing/2014/main" id="{2A2F51C4-B8EF-DF09-FDB1-6767C4F5FBED}"/>
                </a:ext>
              </a:extLst>
            </p:cNvPr>
            <p:cNvCxnSpPr>
              <a:cxnSpLocks/>
              <a:stCxn id="231" idx="2"/>
              <a:endCxn id="230" idx="6"/>
            </p:cNvCxnSpPr>
            <p:nvPr/>
          </p:nvCxnSpPr>
          <p:spPr>
            <a:xfrm flipH="1">
              <a:off x="9024913" y="4038768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EC1A94B4-1FB7-5C73-2DA7-CCCA9C51FCBB}"/>
                </a:ext>
              </a:extLst>
            </p:cNvPr>
            <p:cNvCxnSpPr>
              <a:cxnSpLocks/>
              <a:stCxn id="230" idx="2"/>
            </p:cNvCxnSpPr>
            <p:nvPr/>
          </p:nvCxnSpPr>
          <p:spPr>
            <a:xfrm flipH="1">
              <a:off x="8194690" y="4098935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C5FEC2DC-7810-A878-4BFD-C1F83FA157CD}"/>
                </a:ext>
              </a:extLst>
            </p:cNvPr>
            <p:cNvCxnSpPr>
              <a:cxnSpLocks/>
              <a:stCxn id="229" idx="4"/>
            </p:cNvCxnSpPr>
            <p:nvPr/>
          </p:nvCxnSpPr>
          <p:spPr>
            <a:xfrm flipH="1">
              <a:off x="7789169" y="4379118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B63198BD-655F-3302-2128-A7CDEBB52654}"/>
                </a:ext>
              </a:extLst>
            </p:cNvPr>
            <p:cNvGrpSpPr/>
            <p:nvPr/>
          </p:nvGrpSpPr>
          <p:grpSpPr>
            <a:xfrm>
              <a:off x="7940961" y="5888144"/>
              <a:ext cx="1069002" cy="569815"/>
              <a:chOff x="8579444" y="4931279"/>
              <a:chExt cx="518696" cy="276483"/>
            </a:xfrm>
          </p:grpSpPr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id="{2FEE6F02-BF48-4DB3-454E-B96E4EFBA2B9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Ellipse 240">
                <a:extLst>
                  <a:ext uri="{FF2B5EF4-FFF2-40B4-BE49-F238E27FC236}">
                    <a16:creationId xmlns:a16="http://schemas.microsoft.com/office/drawing/2014/main" id="{D13C3777-B9F1-0B6B-D4D4-CF08833B718B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2F052463-CBEF-009D-A479-6A68F2DDF7B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3" name="Gruppieren 242">
              <a:extLst>
                <a:ext uri="{FF2B5EF4-FFF2-40B4-BE49-F238E27FC236}">
                  <a16:creationId xmlns:a16="http://schemas.microsoft.com/office/drawing/2014/main" id="{FC3098FF-C775-8787-BD3C-1BDEC26D2001}"/>
                </a:ext>
              </a:extLst>
            </p:cNvPr>
            <p:cNvGrpSpPr/>
            <p:nvPr/>
          </p:nvGrpSpPr>
          <p:grpSpPr>
            <a:xfrm>
              <a:off x="10787573" y="4965712"/>
              <a:ext cx="710419" cy="853543"/>
              <a:chOff x="8579444" y="4931279"/>
              <a:chExt cx="344706" cy="414152"/>
            </a:xfrm>
          </p:grpSpPr>
          <p:sp>
            <p:nvSpPr>
              <p:cNvPr id="244" name="Ellipse 243">
                <a:extLst>
                  <a:ext uri="{FF2B5EF4-FFF2-40B4-BE49-F238E27FC236}">
                    <a16:creationId xmlns:a16="http://schemas.microsoft.com/office/drawing/2014/main" id="{C38FE107-ABEC-5CA5-BBAF-88C508EA5006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id="{4BE65CA8-44AC-265E-B2E4-8D63E781220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id="{7D1D8DD9-BF64-603E-8653-D1FB80153595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9A09E703-096F-4F0E-A9EE-4B8AD5E4C2BE}"/>
                </a:ext>
              </a:extLst>
            </p:cNvPr>
            <p:cNvGrpSpPr/>
            <p:nvPr/>
          </p:nvGrpSpPr>
          <p:grpSpPr>
            <a:xfrm rot="531344" flipH="1">
              <a:off x="9322732" y="4463967"/>
              <a:ext cx="1069002" cy="569815"/>
              <a:chOff x="8579444" y="4931279"/>
              <a:chExt cx="518696" cy="276483"/>
            </a:xfrm>
          </p:grpSpPr>
          <p:sp>
            <p:nvSpPr>
              <p:cNvPr id="248" name="Ellipse 247">
                <a:extLst>
                  <a:ext uri="{FF2B5EF4-FFF2-40B4-BE49-F238E27FC236}">
                    <a16:creationId xmlns:a16="http://schemas.microsoft.com/office/drawing/2014/main" id="{F2A0B367-1186-9BAA-452B-B773AFE362B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id="{D0FC75EB-38CB-7056-2CDD-E002FF746FA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Ellipse 249">
                <a:extLst>
                  <a:ext uri="{FF2B5EF4-FFF2-40B4-BE49-F238E27FC236}">
                    <a16:creationId xmlns:a16="http://schemas.microsoft.com/office/drawing/2014/main" id="{D336C6C9-DD20-F983-0FEE-AA49908F556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B34379E0-BB3A-48F3-30DD-612E08EE6EA4}"/>
                </a:ext>
              </a:extLst>
            </p:cNvPr>
            <p:cNvSpPr/>
            <p:nvPr/>
          </p:nvSpPr>
          <p:spPr>
            <a:xfrm>
              <a:off x="9908664" y="398560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id="{0F4BA638-07F8-704D-CFF0-F9054FF06EB8}"/>
                </a:ext>
              </a:extLst>
            </p:cNvPr>
            <p:cNvCxnSpPr>
              <a:cxnSpLocks/>
              <a:stCxn id="251" idx="2"/>
              <a:endCxn id="231" idx="6"/>
            </p:cNvCxnSpPr>
            <p:nvPr/>
          </p:nvCxnSpPr>
          <p:spPr>
            <a:xfrm flipH="1" flipV="1">
              <a:off x="9632747" y="4038768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ED6EC645-DAA9-2F4E-F8CE-142A45821472}"/>
                  </a:ext>
                </a:extLst>
              </p:cNvPr>
              <p:cNvSpPr txBox="1"/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Again, ideally, a short circuit current between A and B causes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only along one or more paths from A to B and vice versa.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ED6EC645-DAA9-2F4E-F8CE-142A4582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blipFill>
                <a:blip r:embed="rId2"/>
                <a:stretch>
                  <a:fillRect l="-914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Pfeil: gebogen 262">
            <a:extLst>
              <a:ext uri="{FF2B5EF4-FFF2-40B4-BE49-F238E27FC236}">
                <a16:creationId xmlns:a16="http://schemas.microsoft.com/office/drawing/2014/main" id="{3C5F1DE0-1239-11A9-BA5D-76738C5748A7}"/>
              </a:ext>
            </a:extLst>
          </p:cNvPr>
          <p:cNvSpPr/>
          <p:nvPr/>
        </p:nvSpPr>
        <p:spPr>
          <a:xfrm>
            <a:off x="5074383" y="2433584"/>
            <a:ext cx="1735254" cy="1831355"/>
          </a:xfrm>
          <a:prstGeom prst="circularArrow">
            <a:avLst>
              <a:gd name="adj1" fmla="val 8687"/>
              <a:gd name="adj2" fmla="val 1021700"/>
              <a:gd name="adj3" fmla="val 18053246"/>
              <a:gd name="adj4" fmla="val 14983143"/>
              <a:gd name="adj5" fmla="val 1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EC78D88E-4DCC-F530-B8F5-70A687728636}"/>
              </a:ext>
            </a:extLst>
          </p:cNvPr>
          <p:cNvSpPr txBox="1"/>
          <p:nvPr/>
        </p:nvSpPr>
        <p:spPr>
          <a:xfrm>
            <a:off x="2721680" y="6188639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Start and end of the </a:t>
            </a:r>
            <a:r>
              <a:rPr lang="en-GB" sz="3200" i="1" dirty="0"/>
              <a:t>short circuit state</a:t>
            </a: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0036E995-9C49-F107-97A0-DCD41D2755E2}"/>
              </a:ext>
            </a:extLst>
          </p:cNvPr>
          <p:cNvSpPr/>
          <p:nvPr/>
        </p:nvSpPr>
        <p:spPr>
          <a:xfrm>
            <a:off x="175016" y="308563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91C8CEC2-1144-2B00-1F11-ADAAD9FE27F8}"/>
              </a:ext>
            </a:extLst>
          </p:cNvPr>
          <p:cNvSpPr/>
          <p:nvPr/>
        </p:nvSpPr>
        <p:spPr>
          <a:xfrm>
            <a:off x="6450475" y="5427509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CF9B42F4-B7EF-91E3-6678-DD3BF85A454B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2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A9811F-A4F2-3223-1C16-337FD1064E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0FC4A43-7531-2643-345C-4137741ED2C1}"/>
              </a:ext>
            </a:extLst>
          </p:cNvPr>
          <p:cNvGrpSpPr/>
          <p:nvPr/>
        </p:nvGrpSpPr>
        <p:grpSpPr>
          <a:xfrm>
            <a:off x="7846623" y="5111268"/>
            <a:ext cx="928350" cy="486379"/>
            <a:chOff x="7846623" y="5111268"/>
            <a:chExt cx="928350" cy="486379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B69D71F-8048-8CEA-CF75-DF3BA0296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959A67-9DBC-D015-43FA-F8C1C2F7D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65C4C92-5D69-48C9-8AD0-246D80B13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2241" y="5374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BDD0CD8-3AFD-A907-4066-C8CF2E54A8FA}"/>
              </a:ext>
            </a:extLst>
          </p:cNvPr>
          <p:cNvGrpSpPr/>
          <p:nvPr/>
        </p:nvGrpSpPr>
        <p:grpSpPr>
          <a:xfrm>
            <a:off x="6952440" y="3206268"/>
            <a:ext cx="516256" cy="907686"/>
            <a:chOff x="7623891" y="4497106"/>
            <a:chExt cx="516256" cy="90768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9097982-AB06-60AF-55C0-E8A9B4D85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AFDAA8C-AFB0-7E0F-55AA-A82CDA5C9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3891" y="48263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2807A1A-B4CD-0665-2CFB-58AC89335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1708" y="449710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6E15E2C-3E0E-4B9E-8DDB-710026E12B4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59972" y="3756234"/>
            <a:ext cx="913106" cy="354191"/>
            <a:chOff x="7846623" y="5111268"/>
            <a:chExt cx="913106" cy="35419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B64C406-7B5F-A2B9-655D-A3F0EADBA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2B29FB5-0A33-0D15-14E2-3F83E63E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4749" y="5195922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9DF6843-5683-5FD1-3990-A522827F5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6997" y="5242727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233916D-43A6-8470-1DCF-DFF08ADDB829}"/>
              </a:ext>
            </a:extLst>
          </p:cNvPr>
          <p:cNvGrpSpPr/>
          <p:nvPr/>
        </p:nvGrpSpPr>
        <p:grpSpPr>
          <a:xfrm>
            <a:off x="10704123" y="4209568"/>
            <a:ext cx="557290" cy="740379"/>
            <a:chOff x="7846623" y="5111268"/>
            <a:chExt cx="557290" cy="7403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2D40DC-1B32-A9B2-4DAD-CC1316B4E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CD370E9-B933-2815-7D2F-B4CFCF707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2017410-3B40-38D2-9F59-1CEB3A080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815" y="5628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126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BA884EC-C044-4570-A706-6E20FCFC1A4E}"/>
              </a:ext>
            </a:extLst>
          </p:cNvPr>
          <p:cNvCxnSpPr>
            <a:cxnSpLocks/>
          </p:cNvCxnSpPr>
          <p:nvPr/>
        </p:nvCxnSpPr>
        <p:spPr>
          <a:xfrm>
            <a:off x="5597352" y="1213816"/>
            <a:ext cx="1420365" cy="11204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D754653-21F0-F7DC-BF61-8FD73173B21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609372" y="788981"/>
            <a:ext cx="2514843" cy="1537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674B2453-4C11-D822-2CFD-6A5DC0B2810F}"/>
              </a:ext>
            </a:extLst>
          </p:cNvPr>
          <p:cNvSpPr/>
          <p:nvPr/>
        </p:nvSpPr>
        <p:spPr>
          <a:xfrm>
            <a:off x="8584199" y="2325742"/>
            <a:ext cx="1479484" cy="1590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0F8C92C-AAA7-2ADC-D427-94B62F161C9C}"/>
              </a:ext>
            </a:extLst>
          </p:cNvPr>
          <p:cNvCxnSpPr>
            <a:cxnSpLocks/>
          </p:cNvCxnSpPr>
          <p:nvPr/>
        </p:nvCxnSpPr>
        <p:spPr>
          <a:xfrm flipV="1">
            <a:off x="1347580" y="3915988"/>
            <a:ext cx="10063370" cy="3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D61306D-6345-8126-7026-8EDF6EB307CC}"/>
              </a:ext>
            </a:extLst>
          </p:cNvPr>
          <p:cNvSpPr txBox="1"/>
          <p:nvPr/>
        </p:nvSpPr>
        <p:spPr>
          <a:xfrm>
            <a:off x="3106034" y="6187501"/>
            <a:ext cx="591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Idealized s</a:t>
            </a:r>
            <a:r>
              <a:rPr lang="en-GB" sz="3200" i="1" dirty="0"/>
              <a:t>leep cycle state </a:t>
            </a:r>
            <a:r>
              <a:rPr lang="en-GB" sz="3200" dirty="0"/>
              <a:t>timeline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ACDC2F-9666-D38A-F928-F72FA363FDDC}"/>
              </a:ext>
            </a:extLst>
          </p:cNvPr>
          <p:cNvSpPr/>
          <p:nvPr/>
        </p:nvSpPr>
        <p:spPr>
          <a:xfrm>
            <a:off x="1973746" y="2325757"/>
            <a:ext cx="180892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6822904-8B3E-E030-5649-AA016E205036}"/>
              </a:ext>
            </a:extLst>
          </p:cNvPr>
          <p:cNvSpPr/>
          <p:nvPr/>
        </p:nvSpPr>
        <p:spPr>
          <a:xfrm>
            <a:off x="3782668" y="2325757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DB32061-E488-2316-2A41-43947EFAA093}"/>
              </a:ext>
            </a:extLst>
          </p:cNvPr>
          <p:cNvSpPr/>
          <p:nvPr/>
        </p:nvSpPr>
        <p:spPr>
          <a:xfrm>
            <a:off x="4734234" y="2325757"/>
            <a:ext cx="951566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903699-C8B5-A43C-90E1-1B7DA82C1E66}"/>
              </a:ext>
            </a:extLst>
          </p:cNvPr>
          <p:cNvSpPr/>
          <p:nvPr/>
        </p:nvSpPr>
        <p:spPr>
          <a:xfrm>
            <a:off x="6637366" y="2325757"/>
            <a:ext cx="35564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470101B-609A-4416-FE66-C9E8D2673243}"/>
              </a:ext>
            </a:extLst>
          </p:cNvPr>
          <p:cNvSpPr/>
          <p:nvPr/>
        </p:nvSpPr>
        <p:spPr>
          <a:xfrm>
            <a:off x="7944573" y="2325757"/>
            <a:ext cx="171555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3AB8E4-9254-5268-A045-D798CF82BE70}"/>
              </a:ext>
            </a:extLst>
          </p:cNvPr>
          <p:cNvSpPr/>
          <p:nvPr/>
        </p:nvSpPr>
        <p:spPr>
          <a:xfrm>
            <a:off x="5685078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2F3F0F-7D66-3AD9-D9C0-BD5B8D252B46}"/>
              </a:ext>
            </a:extLst>
          </p:cNvPr>
          <p:cNvSpPr/>
          <p:nvPr/>
        </p:nvSpPr>
        <p:spPr>
          <a:xfrm>
            <a:off x="6992285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E388249-A124-06F3-1CF1-6DE75FA4E415}"/>
              </a:ext>
            </a:extLst>
          </p:cNvPr>
          <p:cNvSpPr/>
          <p:nvPr/>
        </p:nvSpPr>
        <p:spPr>
          <a:xfrm>
            <a:off x="8116128" y="2325742"/>
            <a:ext cx="468071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B9EE4BC-F739-EFA0-5EF6-CF51A610B062}"/>
              </a:ext>
            </a:extLst>
          </p:cNvPr>
          <p:cNvCxnSpPr>
            <a:cxnSpLocks/>
          </p:cNvCxnSpPr>
          <p:nvPr/>
        </p:nvCxnSpPr>
        <p:spPr>
          <a:xfrm>
            <a:off x="8584198" y="1553249"/>
            <a:ext cx="1" cy="237990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675A302-6580-FD25-950C-7300D6BC2468}"/>
              </a:ext>
            </a:extLst>
          </p:cNvPr>
          <p:cNvSpPr txBox="1"/>
          <p:nvPr/>
        </p:nvSpPr>
        <p:spPr>
          <a:xfrm>
            <a:off x="8116128" y="335772"/>
            <a:ext cx="144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“short circuit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current”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between </a:t>
            </a:r>
          </a:p>
          <a:p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3403316-AB6F-B668-FECF-42B348A5857E}"/>
                  </a:ext>
                </a:extLst>
              </p:cNvPr>
              <p:cNvSpPr/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3403316-AB6F-B668-FECF-42B348A58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8D6643C-D2DC-2C8F-325B-D318800A8841}"/>
              </a:ext>
            </a:extLst>
          </p:cNvPr>
          <p:cNvCxnSpPr>
            <a:cxnSpLocks/>
            <a:stCxn id="35" idx="0"/>
            <a:endCxn id="10" idx="2"/>
          </p:cNvCxnSpPr>
          <p:nvPr/>
        </p:nvCxnSpPr>
        <p:spPr>
          <a:xfrm flipH="1" flipV="1">
            <a:off x="4258451" y="3916003"/>
            <a:ext cx="1115407" cy="4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006E91E-16F2-9E31-03A9-46D4A1A5EF24}"/>
              </a:ext>
            </a:extLst>
          </p:cNvPr>
          <p:cNvCxnSpPr>
            <a:cxnSpLocks/>
          </p:cNvCxnSpPr>
          <p:nvPr/>
        </p:nvCxnSpPr>
        <p:spPr>
          <a:xfrm flipV="1">
            <a:off x="5791200" y="3915988"/>
            <a:ext cx="514354" cy="42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0E5AC48-6D9D-4649-ED9E-890E503F6CEB}"/>
              </a:ext>
            </a:extLst>
          </p:cNvPr>
          <p:cNvCxnSpPr>
            <a:cxnSpLocks/>
          </p:cNvCxnSpPr>
          <p:nvPr/>
        </p:nvCxnSpPr>
        <p:spPr>
          <a:xfrm flipV="1">
            <a:off x="6424572" y="3915988"/>
            <a:ext cx="1119228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9523D31-E1E5-B0EF-A27D-799B32E808E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864520" y="3915988"/>
            <a:ext cx="1485644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F58B6CE9-6642-7B57-8AE4-16109E19CFBC}"/>
                  </a:ext>
                </a:extLst>
              </p:cNvPr>
              <p:cNvSpPr/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F58B6CE9-6642-7B57-8AE4-16109E19C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E9B3C77-C763-0FC0-D4F8-A596EF8F4008}"/>
              </a:ext>
            </a:extLst>
          </p:cNvPr>
          <p:cNvCxnSpPr>
            <a:cxnSpLocks/>
          </p:cNvCxnSpPr>
          <p:nvPr/>
        </p:nvCxnSpPr>
        <p:spPr>
          <a:xfrm flipV="1">
            <a:off x="8743436" y="3933150"/>
            <a:ext cx="0" cy="4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7048063-17A5-36CE-97D7-08612A12372C}"/>
              </a:ext>
            </a:extLst>
          </p:cNvPr>
          <p:cNvSpPr txBox="1"/>
          <p:nvPr/>
        </p:nvSpPr>
        <p:spPr>
          <a:xfrm>
            <a:off x="11331242" y="39159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BC275C6-EFF1-050F-5BB1-FF9CFEB5FAD1}"/>
              </a:ext>
            </a:extLst>
          </p:cNvPr>
          <p:cNvCxnSpPr/>
          <p:nvPr/>
        </p:nvCxnSpPr>
        <p:spPr>
          <a:xfrm>
            <a:off x="4311654" y="2325742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A81E9B6-E906-A35A-23F6-0945949BCF93}"/>
              </a:ext>
            </a:extLst>
          </p:cNvPr>
          <p:cNvCxnSpPr/>
          <p:nvPr/>
        </p:nvCxnSpPr>
        <p:spPr>
          <a:xfrm>
            <a:off x="6305554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9011755-605B-767D-61AD-0C8ADEB45494}"/>
              </a:ext>
            </a:extLst>
          </p:cNvPr>
          <p:cNvCxnSpPr/>
          <p:nvPr/>
        </p:nvCxnSpPr>
        <p:spPr>
          <a:xfrm>
            <a:off x="7543800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4CB2C51-27EB-EDAE-2472-A61169D1C6C2}"/>
              </a:ext>
            </a:extLst>
          </p:cNvPr>
          <p:cNvCxnSpPr/>
          <p:nvPr/>
        </p:nvCxnSpPr>
        <p:spPr>
          <a:xfrm>
            <a:off x="8746611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C4AF165-E0AC-E7E9-FD8D-6DCD8BB2EA4D}"/>
              </a:ext>
            </a:extLst>
          </p:cNvPr>
          <p:cNvGrpSpPr/>
          <p:nvPr/>
        </p:nvGrpSpPr>
        <p:grpSpPr>
          <a:xfrm>
            <a:off x="3958416" y="1743209"/>
            <a:ext cx="1226811" cy="582517"/>
            <a:chOff x="3969666" y="1704734"/>
            <a:chExt cx="1226811" cy="582517"/>
          </a:xfrm>
        </p:grpSpPr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986F4C6C-3EEA-F1A0-E43E-7EB03564DC29}"/>
                </a:ext>
              </a:extLst>
            </p:cNvPr>
            <p:cNvSpPr/>
            <p:nvPr/>
          </p:nvSpPr>
          <p:spPr>
            <a:xfrm rot="5400000">
              <a:off x="450676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07B0ED4-77BA-B9C0-61D1-B89E681C185E}"/>
                </a:ext>
              </a:extLst>
            </p:cNvPr>
            <p:cNvSpPr txBox="1"/>
            <p:nvPr/>
          </p:nvSpPr>
          <p:spPr>
            <a:xfrm>
              <a:off x="396966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76A8A5A-5CD3-37A6-CD11-517A5973F027}"/>
              </a:ext>
            </a:extLst>
          </p:cNvPr>
          <p:cNvGrpSpPr/>
          <p:nvPr/>
        </p:nvGrpSpPr>
        <p:grpSpPr>
          <a:xfrm>
            <a:off x="5880171" y="1743194"/>
            <a:ext cx="1226811" cy="582517"/>
            <a:chOff x="5889926" y="1704734"/>
            <a:chExt cx="1226811" cy="582517"/>
          </a:xfrm>
        </p:grpSpPr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C8EB5855-0C21-C110-F386-D97D6960E675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455122B-A20D-320F-B25D-AF498E4AACC7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3A4941D6-B809-6247-F3C2-04018B6A4A7C}"/>
              </a:ext>
            </a:extLst>
          </p:cNvPr>
          <p:cNvGrpSpPr/>
          <p:nvPr/>
        </p:nvGrpSpPr>
        <p:grpSpPr>
          <a:xfrm>
            <a:off x="7148702" y="1734644"/>
            <a:ext cx="1226811" cy="582517"/>
            <a:chOff x="5889926" y="1704734"/>
            <a:chExt cx="1226811" cy="582517"/>
          </a:xfrm>
        </p:grpSpPr>
        <p:sp>
          <p:nvSpPr>
            <p:cNvPr id="83" name="Geschweifte Klammer links 82">
              <a:extLst>
                <a:ext uri="{FF2B5EF4-FFF2-40B4-BE49-F238E27FC236}">
                  <a16:creationId xmlns:a16="http://schemas.microsoft.com/office/drawing/2014/main" id="{FF18EF7B-DA02-D0C6-C626-6398E1B863F3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7D08C98-F625-C0A2-8EE6-CFE9E13C6476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F83F403-15B7-0D44-ACF3-40812217F1AB}"/>
              </a:ext>
            </a:extLst>
          </p:cNvPr>
          <p:cNvGrpSpPr/>
          <p:nvPr/>
        </p:nvGrpSpPr>
        <p:grpSpPr>
          <a:xfrm>
            <a:off x="9023167" y="1733060"/>
            <a:ext cx="999619" cy="575533"/>
            <a:chOff x="5983370" y="1704734"/>
            <a:chExt cx="999619" cy="575533"/>
          </a:xfrm>
        </p:grpSpPr>
        <p:sp>
          <p:nvSpPr>
            <p:cNvPr id="86" name="Geschweifte Klammer links 85">
              <a:extLst>
                <a:ext uri="{FF2B5EF4-FFF2-40B4-BE49-F238E27FC236}">
                  <a16:creationId xmlns:a16="http://schemas.microsoft.com/office/drawing/2014/main" id="{510ADADE-53B7-C1A1-35B4-36E3F39A0752}"/>
                </a:ext>
              </a:extLst>
            </p:cNvPr>
            <p:cNvSpPr/>
            <p:nvPr/>
          </p:nvSpPr>
          <p:spPr>
            <a:xfrm rot="5400000">
              <a:off x="6403042" y="1700320"/>
              <a:ext cx="160275" cy="99961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F639423-479C-53A9-5435-22356104DCCA}"/>
                </a:ext>
              </a:extLst>
            </p:cNvPr>
            <p:cNvSpPr txBox="1"/>
            <p:nvPr/>
          </p:nvSpPr>
          <p:spPr>
            <a:xfrm>
              <a:off x="6038204" y="1704734"/>
              <a:ext cx="93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B92604EE-9565-4ADA-4AE8-3272DC8F74DE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E0111AF-87B5-1633-0EF9-4884174F4D95}"/>
              </a:ext>
            </a:extLst>
          </p:cNvPr>
          <p:cNvCxnSpPr>
            <a:cxnSpLocks/>
          </p:cNvCxnSpPr>
          <p:nvPr/>
        </p:nvCxnSpPr>
        <p:spPr>
          <a:xfrm>
            <a:off x="10063683" y="1536101"/>
            <a:ext cx="0" cy="2379887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009EBB7-1D2C-8D86-EBCA-AE3824B5323F}"/>
              </a:ext>
            </a:extLst>
          </p:cNvPr>
          <p:cNvSpPr txBox="1"/>
          <p:nvPr/>
        </p:nvSpPr>
        <p:spPr>
          <a:xfrm>
            <a:off x="9950393" y="578420"/>
            <a:ext cx="263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Existence of a new</a:t>
            </a:r>
          </a:p>
          <a:p>
            <a:r>
              <a:rPr lang="en-GB" dirty="0">
                <a:solidFill>
                  <a:srgbClr val="00B050"/>
                </a:solidFill>
              </a:rPr>
              <a:t>long-term association </a:t>
            </a:r>
          </a:p>
          <a:p>
            <a:r>
              <a:rPr lang="en-GB" dirty="0">
                <a:solidFill>
                  <a:srgbClr val="00B050"/>
                </a:solidFill>
              </a:rPr>
              <a:t>between </a:t>
            </a:r>
            <a:r>
              <a:rPr lang="en-GB" i="1" dirty="0">
                <a:solidFill>
                  <a:srgbClr val="00B050"/>
                </a:solidFill>
              </a:rPr>
              <a:t>A</a:t>
            </a:r>
            <a:r>
              <a:rPr lang="en-GB" dirty="0">
                <a:solidFill>
                  <a:srgbClr val="00B050"/>
                </a:solidFill>
              </a:rPr>
              <a:t> and </a:t>
            </a:r>
            <a:r>
              <a:rPr lang="en-GB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615C7D2-4989-2194-711A-757F599B7B71}"/>
              </a:ext>
            </a:extLst>
          </p:cNvPr>
          <p:cNvSpPr/>
          <p:nvPr/>
        </p:nvSpPr>
        <p:spPr>
          <a:xfrm>
            <a:off x="4496190" y="355549"/>
            <a:ext cx="1113182" cy="86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random </a:t>
            </a:r>
          </a:p>
          <a:p>
            <a:r>
              <a:rPr lang="en-GB" dirty="0"/>
              <a:t>activation </a:t>
            </a:r>
          </a:p>
          <a:p>
            <a:r>
              <a:rPr lang="en-GB" dirty="0"/>
              <a:t>of </a:t>
            </a:r>
            <a:r>
              <a:rPr lang="en-GB" i="1" dirty="0"/>
              <a:t>A</a:t>
            </a:r>
            <a:r>
              <a:rPr lang="en-GB" dirty="0"/>
              <a:t> </a:t>
            </a:r>
            <a:r>
              <a:rPr lang="en-GB" dirty="0" err="1"/>
              <a:t>xor</a:t>
            </a:r>
            <a:r>
              <a:rPr lang="en-GB" dirty="0"/>
              <a:t>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FE9FD6-0870-ECC4-DBE5-B969DFBE107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790015" y="788981"/>
            <a:ext cx="706175" cy="15281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AF3441-35EF-88B3-C4FC-78ABC061273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52781" y="1222412"/>
            <a:ext cx="650115" cy="10947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AAE4AAE-1853-6331-2A47-A692D52F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1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572250D-2C13-66A3-8EE2-6225545C1F5B}"/>
              </a:ext>
            </a:extLst>
          </p:cNvPr>
          <p:cNvSpPr>
            <a:spLocks noChangeAspect="1"/>
          </p:cNvSpPr>
          <p:nvPr/>
        </p:nvSpPr>
        <p:spPr>
          <a:xfrm>
            <a:off x="2837190" y="2793533"/>
            <a:ext cx="1406888" cy="1406888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BDAFEAFE-4C1B-06C8-A018-9F07DB698243}"/>
              </a:ext>
            </a:extLst>
          </p:cNvPr>
          <p:cNvSpPr/>
          <p:nvPr/>
        </p:nvSpPr>
        <p:spPr>
          <a:xfrm flipV="1">
            <a:off x="2345704" y="2454965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BD6BE7-A125-C0CB-8B99-1741F8E361D1}"/>
              </a:ext>
            </a:extLst>
          </p:cNvPr>
          <p:cNvSpPr txBox="1"/>
          <p:nvPr/>
        </p:nvSpPr>
        <p:spPr>
          <a:xfrm>
            <a:off x="5134247" y="3382858"/>
            <a:ext cx="89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</a:t>
            </a:r>
            <a:r>
              <a:rPr lang="en-GB" sz="1400" dirty="0" err="1"/>
              <a:t>xor</a:t>
            </a:r>
            <a:r>
              <a:rPr lang="en-GB" sz="1400" dirty="0"/>
              <a:t> </a:t>
            </a:r>
            <a:r>
              <a:rPr lang="en-GB" sz="1400" i="1" dirty="0"/>
              <a:t>B</a:t>
            </a:r>
            <a:r>
              <a:rPr lang="en-GB" sz="1400" dirty="0"/>
              <a:t> activated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176628-0D57-27C6-29BA-2F401466EDB3}"/>
              </a:ext>
            </a:extLst>
          </p:cNvPr>
          <p:cNvSpPr>
            <a:spLocks noChangeAspect="1"/>
          </p:cNvSpPr>
          <p:nvPr/>
        </p:nvSpPr>
        <p:spPr>
          <a:xfrm>
            <a:off x="5429069" y="1558143"/>
            <a:ext cx="1406888" cy="140688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03D91C15-C2D9-0D1A-6576-848AE4746123}"/>
              </a:ext>
            </a:extLst>
          </p:cNvPr>
          <p:cNvSpPr/>
          <p:nvPr/>
        </p:nvSpPr>
        <p:spPr>
          <a:xfrm flipH="1">
            <a:off x="3535664" y="2290299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96FB643-EE20-4C81-CC63-F0DDD38CFDD7}"/>
              </a:ext>
            </a:extLst>
          </p:cNvPr>
          <p:cNvSpPr txBox="1"/>
          <p:nvPr/>
        </p:nvSpPr>
        <p:spPr>
          <a:xfrm>
            <a:off x="3989011" y="1784254"/>
            <a:ext cx="114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  <a:r>
              <a:rPr lang="en-GB" sz="1400" dirty="0"/>
              <a:t> deactivated</a:t>
            </a:r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F93B9518-C288-92CD-DCF5-2EDBFF1D8817}"/>
              </a:ext>
            </a:extLst>
          </p:cNvPr>
          <p:cNvSpPr/>
          <p:nvPr/>
        </p:nvSpPr>
        <p:spPr>
          <a:xfrm>
            <a:off x="4956402" y="2280360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E9B02BF-F3E7-7C12-AD6C-CEF9F0959CAA}"/>
              </a:ext>
            </a:extLst>
          </p:cNvPr>
          <p:cNvSpPr>
            <a:spLocks noChangeAspect="1"/>
          </p:cNvSpPr>
          <p:nvPr/>
        </p:nvSpPr>
        <p:spPr>
          <a:xfrm>
            <a:off x="8034797" y="2787615"/>
            <a:ext cx="1406888" cy="140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B3D6276-D88C-FF08-DE96-8CB63A2C86A9}"/>
              </a:ext>
            </a:extLst>
          </p:cNvPr>
          <p:cNvSpPr txBox="1"/>
          <p:nvPr/>
        </p:nvSpPr>
        <p:spPr>
          <a:xfrm>
            <a:off x="7203202" y="1750393"/>
            <a:ext cx="201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short circuit current between </a:t>
            </a:r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538C07A-A896-043F-59F5-FC057BBA3CE1}"/>
              </a:ext>
            </a:extLst>
          </p:cNvPr>
          <p:cNvSpPr txBox="1"/>
          <p:nvPr/>
        </p:nvSpPr>
        <p:spPr>
          <a:xfrm>
            <a:off x="4750276" y="5299857"/>
            <a:ext cx="296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</a:t>
            </a:r>
            <a:r>
              <a:rPr lang="en-GB" sz="3200" i="1" dirty="0"/>
              <a:t>leep cycle state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24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24ACE-D1F0-C4A8-14F9-9154754D3A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ruppieren 1190">
            <a:extLst>
              <a:ext uri="{FF2B5EF4-FFF2-40B4-BE49-F238E27FC236}">
                <a16:creationId xmlns:a16="http://schemas.microsoft.com/office/drawing/2014/main" id="{9DF40FD2-2125-288A-0E3C-90EC72E73BD1}"/>
              </a:ext>
            </a:extLst>
          </p:cNvPr>
          <p:cNvGrpSpPr/>
          <p:nvPr/>
        </p:nvGrpSpPr>
        <p:grpSpPr>
          <a:xfrm rot="10800000" flipV="1">
            <a:off x="4779710" y="1593789"/>
            <a:ext cx="5299616" cy="3402751"/>
            <a:chOff x="4868613" y="1697311"/>
            <a:chExt cx="5299616" cy="3402751"/>
          </a:xfrm>
          <a:solidFill>
            <a:srgbClr val="FFCCCC"/>
          </a:solidFill>
        </p:grpSpPr>
        <p:sp>
          <p:nvSpPr>
            <p:cNvPr id="1192" name="Rechteck 1191">
              <a:extLst>
                <a:ext uri="{FF2B5EF4-FFF2-40B4-BE49-F238E27FC236}">
                  <a16:creationId xmlns:a16="http://schemas.microsoft.com/office/drawing/2014/main" id="{48BF973A-652B-6FC4-5A15-00D81F5293AC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3" name="Rechteck 1192">
              <a:extLst>
                <a:ext uri="{FF2B5EF4-FFF2-40B4-BE49-F238E27FC236}">
                  <a16:creationId xmlns:a16="http://schemas.microsoft.com/office/drawing/2014/main" id="{DDA8D0C5-E88B-3F9E-A340-297A1E6FFEF0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4" name="Rechteck 1193">
              <a:extLst>
                <a:ext uri="{FF2B5EF4-FFF2-40B4-BE49-F238E27FC236}">
                  <a16:creationId xmlns:a16="http://schemas.microsoft.com/office/drawing/2014/main" id="{B452F904-C4BA-F7AB-A1F1-19CFC7CE6AA7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5" name="Rechteck 1194">
              <a:extLst>
                <a:ext uri="{FF2B5EF4-FFF2-40B4-BE49-F238E27FC236}">
                  <a16:creationId xmlns:a16="http://schemas.microsoft.com/office/drawing/2014/main" id="{37C28D9A-02A4-1E1F-1D2C-FDCD2B93DA8D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6" name="Rechteck 1195">
              <a:extLst>
                <a:ext uri="{FF2B5EF4-FFF2-40B4-BE49-F238E27FC236}">
                  <a16:creationId xmlns:a16="http://schemas.microsoft.com/office/drawing/2014/main" id="{E8C67834-BDD2-716A-28FE-26882698AAB7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7" name="Rechteck 1196">
              <a:extLst>
                <a:ext uri="{FF2B5EF4-FFF2-40B4-BE49-F238E27FC236}">
                  <a16:creationId xmlns:a16="http://schemas.microsoft.com/office/drawing/2014/main" id="{BD03400D-B272-2A0E-378F-45EDFA2F9EEE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8" name="Rechteck 1197">
              <a:extLst>
                <a:ext uri="{FF2B5EF4-FFF2-40B4-BE49-F238E27FC236}">
                  <a16:creationId xmlns:a16="http://schemas.microsoft.com/office/drawing/2014/main" id="{C4B83DCB-6094-905A-DBDC-8897A3A1A7B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9" name="Rechteck 1198">
              <a:extLst>
                <a:ext uri="{FF2B5EF4-FFF2-40B4-BE49-F238E27FC236}">
                  <a16:creationId xmlns:a16="http://schemas.microsoft.com/office/drawing/2014/main" id="{C97F20ED-E78C-38D6-D215-8B9D680F9482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0" name="Rechteck 1199">
              <a:extLst>
                <a:ext uri="{FF2B5EF4-FFF2-40B4-BE49-F238E27FC236}">
                  <a16:creationId xmlns:a16="http://schemas.microsoft.com/office/drawing/2014/main" id="{B36E33FB-935F-C839-5FD1-C48A6C782A66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1" name="Rechteck 1200">
              <a:extLst>
                <a:ext uri="{FF2B5EF4-FFF2-40B4-BE49-F238E27FC236}">
                  <a16:creationId xmlns:a16="http://schemas.microsoft.com/office/drawing/2014/main" id="{905D42B0-C1FB-0860-8EB7-41F75521572E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2" name="Rechteck 1201">
              <a:extLst>
                <a:ext uri="{FF2B5EF4-FFF2-40B4-BE49-F238E27FC236}">
                  <a16:creationId xmlns:a16="http://schemas.microsoft.com/office/drawing/2014/main" id="{AE8F904C-8777-CC1E-7970-652D8C8BF21A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3" name="Rechteck 1202">
              <a:extLst>
                <a:ext uri="{FF2B5EF4-FFF2-40B4-BE49-F238E27FC236}">
                  <a16:creationId xmlns:a16="http://schemas.microsoft.com/office/drawing/2014/main" id="{2A3EF7F2-6639-2A26-2286-BA1712462F44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4" name="Rechteck 1203">
              <a:extLst>
                <a:ext uri="{FF2B5EF4-FFF2-40B4-BE49-F238E27FC236}">
                  <a16:creationId xmlns:a16="http://schemas.microsoft.com/office/drawing/2014/main" id="{D8E34BDD-2CAD-8110-2564-3BFB9C8542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5" name="Rechteck 1204">
              <a:extLst>
                <a:ext uri="{FF2B5EF4-FFF2-40B4-BE49-F238E27FC236}">
                  <a16:creationId xmlns:a16="http://schemas.microsoft.com/office/drawing/2014/main" id="{D1A2925E-9E51-D47F-F978-76FE72DB472B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6" name="Rechteck 1205">
              <a:extLst>
                <a:ext uri="{FF2B5EF4-FFF2-40B4-BE49-F238E27FC236}">
                  <a16:creationId xmlns:a16="http://schemas.microsoft.com/office/drawing/2014/main" id="{A3270AD1-5958-BFC8-4FB0-820C4EBF24F9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7" name="Rechteck 1206">
              <a:extLst>
                <a:ext uri="{FF2B5EF4-FFF2-40B4-BE49-F238E27FC236}">
                  <a16:creationId xmlns:a16="http://schemas.microsoft.com/office/drawing/2014/main" id="{B8E78801-0BA0-35C8-2684-1C8E237C5143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8" name="Rechteck 1207">
              <a:extLst>
                <a:ext uri="{FF2B5EF4-FFF2-40B4-BE49-F238E27FC236}">
                  <a16:creationId xmlns:a16="http://schemas.microsoft.com/office/drawing/2014/main" id="{18D569A8-BD43-14DA-4C23-5FE3CDC66193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9" name="Rechteck 1208">
              <a:extLst>
                <a:ext uri="{FF2B5EF4-FFF2-40B4-BE49-F238E27FC236}">
                  <a16:creationId xmlns:a16="http://schemas.microsoft.com/office/drawing/2014/main" id="{02224E68-4D89-CFC8-604A-90011035226F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0" name="Rechteck 1209">
              <a:extLst>
                <a:ext uri="{FF2B5EF4-FFF2-40B4-BE49-F238E27FC236}">
                  <a16:creationId xmlns:a16="http://schemas.microsoft.com/office/drawing/2014/main" id="{7DB0CA4B-865B-C2C4-6224-5A8D0A8FCD62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1" name="Rechteck 1210">
              <a:extLst>
                <a:ext uri="{FF2B5EF4-FFF2-40B4-BE49-F238E27FC236}">
                  <a16:creationId xmlns:a16="http://schemas.microsoft.com/office/drawing/2014/main" id="{F821E2D3-6594-AA3B-374D-67C4FE9BE8FB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2" name="Rechteck 1211">
              <a:extLst>
                <a:ext uri="{FF2B5EF4-FFF2-40B4-BE49-F238E27FC236}">
                  <a16:creationId xmlns:a16="http://schemas.microsoft.com/office/drawing/2014/main" id="{7376DE39-8F87-E40C-45C2-711562EDA1BC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3" name="Rechteck 1212">
              <a:extLst>
                <a:ext uri="{FF2B5EF4-FFF2-40B4-BE49-F238E27FC236}">
                  <a16:creationId xmlns:a16="http://schemas.microsoft.com/office/drawing/2014/main" id="{C41522D0-6448-F7C2-B364-5BAA1FAD2DCA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4" name="Rechteck 1213">
              <a:extLst>
                <a:ext uri="{FF2B5EF4-FFF2-40B4-BE49-F238E27FC236}">
                  <a16:creationId xmlns:a16="http://schemas.microsoft.com/office/drawing/2014/main" id="{7FF30C8F-A77E-71E0-9977-248F5103653F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5" name="Rechteck 1214">
              <a:extLst>
                <a:ext uri="{FF2B5EF4-FFF2-40B4-BE49-F238E27FC236}">
                  <a16:creationId xmlns:a16="http://schemas.microsoft.com/office/drawing/2014/main" id="{00BB96B4-29F8-7306-2AAD-E003487A6B3F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6" name="Rechteck 1215">
              <a:extLst>
                <a:ext uri="{FF2B5EF4-FFF2-40B4-BE49-F238E27FC236}">
                  <a16:creationId xmlns:a16="http://schemas.microsoft.com/office/drawing/2014/main" id="{0569D70E-28C2-17C3-C2EB-54C20CF2ECEE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7" name="Rechteck 1216">
              <a:extLst>
                <a:ext uri="{FF2B5EF4-FFF2-40B4-BE49-F238E27FC236}">
                  <a16:creationId xmlns:a16="http://schemas.microsoft.com/office/drawing/2014/main" id="{9BAD56C0-3593-7105-16BD-ABC8DBDAC82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8" name="Rechteck 1217">
              <a:extLst>
                <a:ext uri="{FF2B5EF4-FFF2-40B4-BE49-F238E27FC236}">
                  <a16:creationId xmlns:a16="http://schemas.microsoft.com/office/drawing/2014/main" id="{27275B64-CF9C-8BC9-AADA-070537BE6318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9" name="Rechteck 1218">
              <a:extLst>
                <a:ext uri="{FF2B5EF4-FFF2-40B4-BE49-F238E27FC236}">
                  <a16:creationId xmlns:a16="http://schemas.microsoft.com/office/drawing/2014/main" id="{046A3524-53E1-FDD3-1B1F-8BED3489CF06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0" name="Rechteck 1219">
              <a:extLst>
                <a:ext uri="{FF2B5EF4-FFF2-40B4-BE49-F238E27FC236}">
                  <a16:creationId xmlns:a16="http://schemas.microsoft.com/office/drawing/2014/main" id="{0DF44D2D-3113-BF85-2DC3-7645A45A8021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1" name="Rechteck 1220">
              <a:extLst>
                <a:ext uri="{FF2B5EF4-FFF2-40B4-BE49-F238E27FC236}">
                  <a16:creationId xmlns:a16="http://schemas.microsoft.com/office/drawing/2014/main" id="{1CC30855-A519-C67A-8F60-CFBCD9C0F570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2" name="Rechteck 1221">
              <a:extLst>
                <a:ext uri="{FF2B5EF4-FFF2-40B4-BE49-F238E27FC236}">
                  <a16:creationId xmlns:a16="http://schemas.microsoft.com/office/drawing/2014/main" id="{AE7B1A85-6C49-388B-7A4F-041061217619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3" name="Rechteck 1222">
              <a:extLst>
                <a:ext uri="{FF2B5EF4-FFF2-40B4-BE49-F238E27FC236}">
                  <a16:creationId xmlns:a16="http://schemas.microsoft.com/office/drawing/2014/main" id="{DD316971-44D5-DF51-EFDE-C4A0E5EC8E6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4" name="Rechteck 1223">
              <a:extLst>
                <a:ext uri="{FF2B5EF4-FFF2-40B4-BE49-F238E27FC236}">
                  <a16:creationId xmlns:a16="http://schemas.microsoft.com/office/drawing/2014/main" id="{D946BC6A-2024-B722-449D-F4F1B2AAB190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5" name="Rechteck 1224">
              <a:extLst>
                <a:ext uri="{FF2B5EF4-FFF2-40B4-BE49-F238E27FC236}">
                  <a16:creationId xmlns:a16="http://schemas.microsoft.com/office/drawing/2014/main" id="{D41E3026-8F99-33F7-2475-EE825A4AD8F6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6" name="Rechteck 1225">
              <a:extLst>
                <a:ext uri="{FF2B5EF4-FFF2-40B4-BE49-F238E27FC236}">
                  <a16:creationId xmlns:a16="http://schemas.microsoft.com/office/drawing/2014/main" id="{61B24A35-8402-7508-30CC-305C407BC216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7" name="Rechteck 1226">
              <a:extLst>
                <a:ext uri="{FF2B5EF4-FFF2-40B4-BE49-F238E27FC236}">
                  <a16:creationId xmlns:a16="http://schemas.microsoft.com/office/drawing/2014/main" id="{1611FCFA-2AD7-3DF0-6FFE-CDD9DF138FCB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8" name="Rechteck 1227">
              <a:extLst>
                <a:ext uri="{FF2B5EF4-FFF2-40B4-BE49-F238E27FC236}">
                  <a16:creationId xmlns:a16="http://schemas.microsoft.com/office/drawing/2014/main" id="{401AE499-6ABB-4F41-C27B-4E8C3020B84E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9" name="Rechteck 1228">
              <a:extLst>
                <a:ext uri="{FF2B5EF4-FFF2-40B4-BE49-F238E27FC236}">
                  <a16:creationId xmlns:a16="http://schemas.microsoft.com/office/drawing/2014/main" id="{BFC4440F-4231-3CA0-6E0C-920FDCD9BB2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0" name="Rechteck 1229">
              <a:extLst>
                <a:ext uri="{FF2B5EF4-FFF2-40B4-BE49-F238E27FC236}">
                  <a16:creationId xmlns:a16="http://schemas.microsoft.com/office/drawing/2014/main" id="{34D839E2-EB7C-8106-7341-356DF4900DFA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1" name="Rechteck 1230">
              <a:extLst>
                <a:ext uri="{FF2B5EF4-FFF2-40B4-BE49-F238E27FC236}">
                  <a16:creationId xmlns:a16="http://schemas.microsoft.com/office/drawing/2014/main" id="{06CFC12D-763E-274D-42E0-D1B9174461D0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2" name="Rechteck 1231">
              <a:extLst>
                <a:ext uri="{FF2B5EF4-FFF2-40B4-BE49-F238E27FC236}">
                  <a16:creationId xmlns:a16="http://schemas.microsoft.com/office/drawing/2014/main" id="{DE37E6BB-5FD6-F2FE-A8B5-2FD7F30C85C2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3" name="Rechteck 1232">
              <a:extLst>
                <a:ext uri="{FF2B5EF4-FFF2-40B4-BE49-F238E27FC236}">
                  <a16:creationId xmlns:a16="http://schemas.microsoft.com/office/drawing/2014/main" id="{748AB2EA-C693-F45A-DF8D-7775E2BE36E3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4" name="Rechteck 1233">
              <a:extLst>
                <a:ext uri="{FF2B5EF4-FFF2-40B4-BE49-F238E27FC236}">
                  <a16:creationId xmlns:a16="http://schemas.microsoft.com/office/drawing/2014/main" id="{EBD20126-02DB-616C-06C3-A07DE2A7938C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5" name="Rechteck 1234">
              <a:extLst>
                <a:ext uri="{FF2B5EF4-FFF2-40B4-BE49-F238E27FC236}">
                  <a16:creationId xmlns:a16="http://schemas.microsoft.com/office/drawing/2014/main" id="{A0AC7357-2E0A-731D-8FF4-79A2DD6761B4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6" name="Rechteck 1235">
              <a:extLst>
                <a:ext uri="{FF2B5EF4-FFF2-40B4-BE49-F238E27FC236}">
                  <a16:creationId xmlns:a16="http://schemas.microsoft.com/office/drawing/2014/main" id="{6128B4E5-2A3F-F431-91C2-AD319AB5E44B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7" name="Rechteck 1236">
              <a:extLst>
                <a:ext uri="{FF2B5EF4-FFF2-40B4-BE49-F238E27FC236}">
                  <a16:creationId xmlns:a16="http://schemas.microsoft.com/office/drawing/2014/main" id="{C3507C1F-C6E3-30F3-3A2D-90C5FB315653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8" name="Rechteck 1237">
              <a:extLst>
                <a:ext uri="{FF2B5EF4-FFF2-40B4-BE49-F238E27FC236}">
                  <a16:creationId xmlns:a16="http://schemas.microsoft.com/office/drawing/2014/main" id="{476D5BB7-53AA-1D7B-D80B-0561A947A9A1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9" name="Rechteck 1238">
              <a:extLst>
                <a:ext uri="{FF2B5EF4-FFF2-40B4-BE49-F238E27FC236}">
                  <a16:creationId xmlns:a16="http://schemas.microsoft.com/office/drawing/2014/main" id="{53888E4D-F5AC-8775-8EB4-8C42FDD89B28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0" name="Rechteck 1239">
              <a:extLst>
                <a:ext uri="{FF2B5EF4-FFF2-40B4-BE49-F238E27FC236}">
                  <a16:creationId xmlns:a16="http://schemas.microsoft.com/office/drawing/2014/main" id="{1B4DDE5B-EDD1-5770-B473-A9B5E96F51BF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1" name="Rechteck 1240">
              <a:extLst>
                <a:ext uri="{FF2B5EF4-FFF2-40B4-BE49-F238E27FC236}">
                  <a16:creationId xmlns:a16="http://schemas.microsoft.com/office/drawing/2014/main" id="{E3943D74-D217-B86C-86D4-F6B7B0B64E46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2" name="Rechteck 1241">
              <a:extLst>
                <a:ext uri="{FF2B5EF4-FFF2-40B4-BE49-F238E27FC236}">
                  <a16:creationId xmlns:a16="http://schemas.microsoft.com/office/drawing/2014/main" id="{4C49990E-1F62-BFE9-8133-BD42E4510C96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3" name="Rechteck 1242">
              <a:extLst>
                <a:ext uri="{FF2B5EF4-FFF2-40B4-BE49-F238E27FC236}">
                  <a16:creationId xmlns:a16="http://schemas.microsoft.com/office/drawing/2014/main" id="{0CEBB9A1-E36B-E738-4737-2DD398E77854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4" name="Rechteck 1243">
              <a:extLst>
                <a:ext uri="{FF2B5EF4-FFF2-40B4-BE49-F238E27FC236}">
                  <a16:creationId xmlns:a16="http://schemas.microsoft.com/office/drawing/2014/main" id="{E416070F-2C10-A031-3E33-2AC78D3FAC77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5" name="Rechteck 1244">
              <a:extLst>
                <a:ext uri="{FF2B5EF4-FFF2-40B4-BE49-F238E27FC236}">
                  <a16:creationId xmlns:a16="http://schemas.microsoft.com/office/drawing/2014/main" id="{7DB0ECCC-48C0-4A9F-5D48-DC3670EE29A3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6" name="Rechteck 1245">
              <a:extLst>
                <a:ext uri="{FF2B5EF4-FFF2-40B4-BE49-F238E27FC236}">
                  <a16:creationId xmlns:a16="http://schemas.microsoft.com/office/drawing/2014/main" id="{F3226DE7-E9EB-F24D-2196-15EC2298D948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7" name="Rechteck 1246">
              <a:extLst>
                <a:ext uri="{FF2B5EF4-FFF2-40B4-BE49-F238E27FC236}">
                  <a16:creationId xmlns:a16="http://schemas.microsoft.com/office/drawing/2014/main" id="{EED3D465-7ECD-B3D2-6B9A-0A095058AC91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8" name="Rechteck 1247">
              <a:extLst>
                <a:ext uri="{FF2B5EF4-FFF2-40B4-BE49-F238E27FC236}">
                  <a16:creationId xmlns:a16="http://schemas.microsoft.com/office/drawing/2014/main" id="{F41DC88C-E42F-4DD4-0622-0AA7E9610A07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9" name="Rechteck 1248">
              <a:extLst>
                <a:ext uri="{FF2B5EF4-FFF2-40B4-BE49-F238E27FC236}">
                  <a16:creationId xmlns:a16="http://schemas.microsoft.com/office/drawing/2014/main" id="{F65D1C6E-85BB-88A1-0B1E-1AB6B46D1FE2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0" name="Rechteck 1249">
              <a:extLst>
                <a:ext uri="{FF2B5EF4-FFF2-40B4-BE49-F238E27FC236}">
                  <a16:creationId xmlns:a16="http://schemas.microsoft.com/office/drawing/2014/main" id="{B83DF06F-C4E9-D02F-68D9-474BC7301155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1" name="Rechteck 1250">
              <a:extLst>
                <a:ext uri="{FF2B5EF4-FFF2-40B4-BE49-F238E27FC236}">
                  <a16:creationId xmlns:a16="http://schemas.microsoft.com/office/drawing/2014/main" id="{301766D0-6622-2E00-0A33-56A25D8C7FCD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2" name="Rechteck 1251">
              <a:extLst>
                <a:ext uri="{FF2B5EF4-FFF2-40B4-BE49-F238E27FC236}">
                  <a16:creationId xmlns:a16="http://schemas.microsoft.com/office/drawing/2014/main" id="{A959848F-554F-1D8B-964B-D4611D5D191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3" name="Rechteck 1252">
              <a:extLst>
                <a:ext uri="{FF2B5EF4-FFF2-40B4-BE49-F238E27FC236}">
                  <a16:creationId xmlns:a16="http://schemas.microsoft.com/office/drawing/2014/main" id="{E7CD4DF8-31F7-68F2-21E7-752E93ECDBD2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4" name="Rechteck 1253">
              <a:extLst>
                <a:ext uri="{FF2B5EF4-FFF2-40B4-BE49-F238E27FC236}">
                  <a16:creationId xmlns:a16="http://schemas.microsoft.com/office/drawing/2014/main" id="{642A42D9-F7FE-2044-B51F-CBCE7D990DBE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5" name="Rechteck 1254">
              <a:extLst>
                <a:ext uri="{FF2B5EF4-FFF2-40B4-BE49-F238E27FC236}">
                  <a16:creationId xmlns:a16="http://schemas.microsoft.com/office/drawing/2014/main" id="{0C593BDE-B795-1F75-0A50-8BB12811F170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6" name="Rechteck 1255">
              <a:extLst>
                <a:ext uri="{FF2B5EF4-FFF2-40B4-BE49-F238E27FC236}">
                  <a16:creationId xmlns:a16="http://schemas.microsoft.com/office/drawing/2014/main" id="{9F058633-D5D9-F8E4-9665-17AA34272EB9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7" name="Rechteck 1256">
              <a:extLst>
                <a:ext uri="{FF2B5EF4-FFF2-40B4-BE49-F238E27FC236}">
                  <a16:creationId xmlns:a16="http://schemas.microsoft.com/office/drawing/2014/main" id="{C47DAF87-7265-64E5-A396-89552BA6887A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8" name="Rechteck 1257">
              <a:extLst>
                <a:ext uri="{FF2B5EF4-FFF2-40B4-BE49-F238E27FC236}">
                  <a16:creationId xmlns:a16="http://schemas.microsoft.com/office/drawing/2014/main" id="{8AF38C0D-6162-C47D-9CF1-BAE3B3044B79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9" name="Rechteck 1258">
              <a:extLst>
                <a:ext uri="{FF2B5EF4-FFF2-40B4-BE49-F238E27FC236}">
                  <a16:creationId xmlns:a16="http://schemas.microsoft.com/office/drawing/2014/main" id="{CBA6A16E-37DF-C2AC-065A-EA7EC6AB67BA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0" name="Rechteck 1259">
              <a:extLst>
                <a:ext uri="{FF2B5EF4-FFF2-40B4-BE49-F238E27FC236}">
                  <a16:creationId xmlns:a16="http://schemas.microsoft.com/office/drawing/2014/main" id="{BBAF568F-96C7-B1DC-63F6-B8AA0A4AE0BB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1" name="Rechteck 1260">
              <a:extLst>
                <a:ext uri="{FF2B5EF4-FFF2-40B4-BE49-F238E27FC236}">
                  <a16:creationId xmlns:a16="http://schemas.microsoft.com/office/drawing/2014/main" id="{53F47899-1372-3335-0C8F-28D3E18292DF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2" name="Rechteck 1261">
              <a:extLst>
                <a:ext uri="{FF2B5EF4-FFF2-40B4-BE49-F238E27FC236}">
                  <a16:creationId xmlns:a16="http://schemas.microsoft.com/office/drawing/2014/main" id="{A118B8BD-FEBC-E9BC-76A5-1059009607D9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3" name="Rechteck 1262">
              <a:extLst>
                <a:ext uri="{FF2B5EF4-FFF2-40B4-BE49-F238E27FC236}">
                  <a16:creationId xmlns:a16="http://schemas.microsoft.com/office/drawing/2014/main" id="{EC695607-1B45-2C31-03D9-7775E2C2952B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4" name="Rechteck 1263">
              <a:extLst>
                <a:ext uri="{FF2B5EF4-FFF2-40B4-BE49-F238E27FC236}">
                  <a16:creationId xmlns:a16="http://schemas.microsoft.com/office/drawing/2014/main" id="{7004E03F-ABAE-F17F-6B45-E852AD2D9C33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5" name="Rechteck 1264">
              <a:extLst>
                <a:ext uri="{FF2B5EF4-FFF2-40B4-BE49-F238E27FC236}">
                  <a16:creationId xmlns:a16="http://schemas.microsoft.com/office/drawing/2014/main" id="{7D6CCA01-2EED-427C-5100-470C6A69EBDA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6" name="Rechteck 1265">
              <a:extLst>
                <a:ext uri="{FF2B5EF4-FFF2-40B4-BE49-F238E27FC236}">
                  <a16:creationId xmlns:a16="http://schemas.microsoft.com/office/drawing/2014/main" id="{843B4B32-1B2F-09FF-0CAA-F99F6DC7CB2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7" name="Rechteck 1266">
              <a:extLst>
                <a:ext uri="{FF2B5EF4-FFF2-40B4-BE49-F238E27FC236}">
                  <a16:creationId xmlns:a16="http://schemas.microsoft.com/office/drawing/2014/main" id="{6C1413DD-C76E-5CAA-717D-B61F89B70042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8" name="Rechteck 1267">
              <a:extLst>
                <a:ext uri="{FF2B5EF4-FFF2-40B4-BE49-F238E27FC236}">
                  <a16:creationId xmlns:a16="http://schemas.microsoft.com/office/drawing/2014/main" id="{C29F48BB-4938-FBAA-9E40-CE09D4F81C8E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9" name="Rechteck 1268">
              <a:extLst>
                <a:ext uri="{FF2B5EF4-FFF2-40B4-BE49-F238E27FC236}">
                  <a16:creationId xmlns:a16="http://schemas.microsoft.com/office/drawing/2014/main" id="{B838007C-1C73-27D9-A0EE-86B26E530029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0" name="Rechteck 1269">
              <a:extLst>
                <a:ext uri="{FF2B5EF4-FFF2-40B4-BE49-F238E27FC236}">
                  <a16:creationId xmlns:a16="http://schemas.microsoft.com/office/drawing/2014/main" id="{D8AA4384-C493-4210-F2A1-8BC50D075816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1" name="Rechteck 1270">
              <a:extLst>
                <a:ext uri="{FF2B5EF4-FFF2-40B4-BE49-F238E27FC236}">
                  <a16:creationId xmlns:a16="http://schemas.microsoft.com/office/drawing/2014/main" id="{F9DC992A-3445-5C11-6CA5-FA29C36B21E1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2" name="Rechteck 1271">
              <a:extLst>
                <a:ext uri="{FF2B5EF4-FFF2-40B4-BE49-F238E27FC236}">
                  <a16:creationId xmlns:a16="http://schemas.microsoft.com/office/drawing/2014/main" id="{BF58F8D6-049C-0359-B3F9-B46AB2A761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3" name="Rechteck 1272">
              <a:extLst>
                <a:ext uri="{FF2B5EF4-FFF2-40B4-BE49-F238E27FC236}">
                  <a16:creationId xmlns:a16="http://schemas.microsoft.com/office/drawing/2014/main" id="{1359617D-35AB-D32C-7FC9-A824974D50C5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4" name="Rechteck 1273">
              <a:extLst>
                <a:ext uri="{FF2B5EF4-FFF2-40B4-BE49-F238E27FC236}">
                  <a16:creationId xmlns:a16="http://schemas.microsoft.com/office/drawing/2014/main" id="{CEA92BE5-9843-6101-A180-15D1C39FF290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5" name="Rechteck 1274">
              <a:extLst>
                <a:ext uri="{FF2B5EF4-FFF2-40B4-BE49-F238E27FC236}">
                  <a16:creationId xmlns:a16="http://schemas.microsoft.com/office/drawing/2014/main" id="{4A1DF76C-664F-1DBB-0397-9B8EE9B085F6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6" name="Rechteck 1275">
              <a:extLst>
                <a:ext uri="{FF2B5EF4-FFF2-40B4-BE49-F238E27FC236}">
                  <a16:creationId xmlns:a16="http://schemas.microsoft.com/office/drawing/2014/main" id="{B97ACF9F-F10D-D686-EAC0-4597FD40D157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7" name="Rechteck 1276">
              <a:extLst>
                <a:ext uri="{FF2B5EF4-FFF2-40B4-BE49-F238E27FC236}">
                  <a16:creationId xmlns:a16="http://schemas.microsoft.com/office/drawing/2014/main" id="{CBBAC4B7-FC23-C8BF-215D-80B2C90D81AF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8" name="Rechteck 1277">
              <a:extLst>
                <a:ext uri="{FF2B5EF4-FFF2-40B4-BE49-F238E27FC236}">
                  <a16:creationId xmlns:a16="http://schemas.microsoft.com/office/drawing/2014/main" id="{434203A9-0713-E256-C442-C507FF73DCDA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9" name="Rechteck 1278">
              <a:extLst>
                <a:ext uri="{FF2B5EF4-FFF2-40B4-BE49-F238E27FC236}">
                  <a16:creationId xmlns:a16="http://schemas.microsoft.com/office/drawing/2014/main" id="{357E6F83-30A4-408B-0574-2DD3A1666E1C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0" name="Rechteck 1279">
              <a:extLst>
                <a:ext uri="{FF2B5EF4-FFF2-40B4-BE49-F238E27FC236}">
                  <a16:creationId xmlns:a16="http://schemas.microsoft.com/office/drawing/2014/main" id="{49B75341-C865-36A1-E189-B2CB6FE6CD24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1" name="Rechteck 1280">
              <a:extLst>
                <a:ext uri="{FF2B5EF4-FFF2-40B4-BE49-F238E27FC236}">
                  <a16:creationId xmlns:a16="http://schemas.microsoft.com/office/drawing/2014/main" id="{4250DA14-F1AF-10CD-D7F6-F1B4471DFAA8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2" name="Rechteck 1281">
              <a:extLst>
                <a:ext uri="{FF2B5EF4-FFF2-40B4-BE49-F238E27FC236}">
                  <a16:creationId xmlns:a16="http://schemas.microsoft.com/office/drawing/2014/main" id="{80B20848-7AD4-FF45-1DE5-0E80DB2AF4F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3" name="Rechteck 1282">
              <a:extLst>
                <a:ext uri="{FF2B5EF4-FFF2-40B4-BE49-F238E27FC236}">
                  <a16:creationId xmlns:a16="http://schemas.microsoft.com/office/drawing/2014/main" id="{0A03FCF5-4227-38D4-F878-9D53F7D9DF17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4" name="Rechteck 1283">
              <a:extLst>
                <a:ext uri="{FF2B5EF4-FFF2-40B4-BE49-F238E27FC236}">
                  <a16:creationId xmlns:a16="http://schemas.microsoft.com/office/drawing/2014/main" id="{97D9940A-85DF-A8E2-3A51-B6F674B38A7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5" name="Rechteck 1284">
              <a:extLst>
                <a:ext uri="{FF2B5EF4-FFF2-40B4-BE49-F238E27FC236}">
                  <a16:creationId xmlns:a16="http://schemas.microsoft.com/office/drawing/2014/main" id="{1B3FCC7B-F9E0-543F-19B9-922BEB84D80C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6" name="Rechteck 1285">
              <a:extLst>
                <a:ext uri="{FF2B5EF4-FFF2-40B4-BE49-F238E27FC236}">
                  <a16:creationId xmlns:a16="http://schemas.microsoft.com/office/drawing/2014/main" id="{15DB4CD6-D90A-FCE2-6269-7A587DEB619D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7" name="Rechteck 1286">
              <a:extLst>
                <a:ext uri="{FF2B5EF4-FFF2-40B4-BE49-F238E27FC236}">
                  <a16:creationId xmlns:a16="http://schemas.microsoft.com/office/drawing/2014/main" id="{60F0E135-2928-0A53-CCF0-A6D1FD52BC79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8" name="Rechteck 1287">
              <a:extLst>
                <a:ext uri="{FF2B5EF4-FFF2-40B4-BE49-F238E27FC236}">
                  <a16:creationId xmlns:a16="http://schemas.microsoft.com/office/drawing/2014/main" id="{1A917A66-26D2-6CB0-E3DA-C3E64A279FD4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9" name="Rechteck 1288">
              <a:extLst>
                <a:ext uri="{FF2B5EF4-FFF2-40B4-BE49-F238E27FC236}">
                  <a16:creationId xmlns:a16="http://schemas.microsoft.com/office/drawing/2014/main" id="{5037CA6C-62EA-5EA4-4B26-FCAEE374057C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0" name="Rechteck 1289">
              <a:extLst>
                <a:ext uri="{FF2B5EF4-FFF2-40B4-BE49-F238E27FC236}">
                  <a16:creationId xmlns:a16="http://schemas.microsoft.com/office/drawing/2014/main" id="{9EEAAE85-1E49-82D6-48D7-4A835ADC8EF1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1" name="Rechteck 1290">
              <a:extLst>
                <a:ext uri="{FF2B5EF4-FFF2-40B4-BE49-F238E27FC236}">
                  <a16:creationId xmlns:a16="http://schemas.microsoft.com/office/drawing/2014/main" id="{8C425FBD-E5CF-D5BD-4DA8-5EE9250A46A6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2" name="Rechteck 1291">
              <a:extLst>
                <a:ext uri="{FF2B5EF4-FFF2-40B4-BE49-F238E27FC236}">
                  <a16:creationId xmlns:a16="http://schemas.microsoft.com/office/drawing/2014/main" id="{9E63708B-78D7-04ED-8665-EB80472EEFB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3" name="Rechteck 1292">
              <a:extLst>
                <a:ext uri="{FF2B5EF4-FFF2-40B4-BE49-F238E27FC236}">
                  <a16:creationId xmlns:a16="http://schemas.microsoft.com/office/drawing/2014/main" id="{37747E85-F376-0D14-5E73-EB69D0EDE51D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4" name="Rechteck 1293">
              <a:extLst>
                <a:ext uri="{FF2B5EF4-FFF2-40B4-BE49-F238E27FC236}">
                  <a16:creationId xmlns:a16="http://schemas.microsoft.com/office/drawing/2014/main" id="{D975BAD6-687D-9D11-6D74-34DF267B4DE1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5" name="Rechteck 1294">
              <a:extLst>
                <a:ext uri="{FF2B5EF4-FFF2-40B4-BE49-F238E27FC236}">
                  <a16:creationId xmlns:a16="http://schemas.microsoft.com/office/drawing/2014/main" id="{2C714A4B-108C-A7E8-35DE-3EEE10BE4A31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6" name="Rechteck 1295">
              <a:extLst>
                <a:ext uri="{FF2B5EF4-FFF2-40B4-BE49-F238E27FC236}">
                  <a16:creationId xmlns:a16="http://schemas.microsoft.com/office/drawing/2014/main" id="{9D5E84E2-8A4E-4F0E-D663-175104D3C4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7" name="Rechteck 1296">
              <a:extLst>
                <a:ext uri="{FF2B5EF4-FFF2-40B4-BE49-F238E27FC236}">
                  <a16:creationId xmlns:a16="http://schemas.microsoft.com/office/drawing/2014/main" id="{709E9B8C-6C11-F4D0-DC68-20945DFDCFF1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8" name="Rechteck 1297">
              <a:extLst>
                <a:ext uri="{FF2B5EF4-FFF2-40B4-BE49-F238E27FC236}">
                  <a16:creationId xmlns:a16="http://schemas.microsoft.com/office/drawing/2014/main" id="{9638DD05-923B-D170-779C-D70B3069F72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9" name="Rechteck 1298">
              <a:extLst>
                <a:ext uri="{FF2B5EF4-FFF2-40B4-BE49-F238E27FC236}">
                  <a16:creationId xmlns:a16="http://schemas.microsoft.com/office/drawing/2014/main" id="{9E594132-295A-5568-AC95-E1FF04DC968C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0" name="Rechteck 1299">
              <a:extLst>
                <a:ext uri="{FF2B5EF4-FFF2-40B4-BE49-F238E27FC236}">
                  <a16:creationId xmlns:a16="http://schemas.microsoft.com/office/drawing/2014/main" id="{DE96EDC5-13E5-7E7A-63CD-7AFF0238D65C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1" name="Rechteck 1300">
              <a:extLst>
                <a:ext uri="{FF2B5EF4-FFF2-40B4-BE49-F238E27FC236}">
                  <a16:creationId xmlns:a16="http://schemas.microsoft.com/office/drawing/2014/main" id="{A937F048-E867-3B96-ACC2-CF1977FA8CFF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2" name="Rechteck 1301">
              <a:extLst>
                <a:ext uri="{FF2B5EF4-FFF2-40B4-BE49-F238E27FC236}">
                  <a16:creationId xmlns:a16="http://schemas.microsoft.com/office/drawing/2014/main" id="{292B783B-EEDD-A58F-8556-1959F74D7346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3" name="Rechteck 1302">
              <a:extLst>
                <a:ext uri="{FF2B5EF4-FFF2-40B4-BE49-F238E27FC236}">
                  <a16:creationId xmlns:a16="http://schemas.microsoft.com/office/drawing/2014/main" id="{D52A09F2-C033-A7EB-241C-9680F819869E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4" name="Rechteck 1303">
              <a:extLst>
                <a:ext uri="{FF2B5EF4-FFF2-40B4-BE49-F238E27FC236}">
                  <a16:creationId xmlns:a16="http://schemas.microsoft.com/office/drawing/2014/main" id="{423B0DAD-A6C8-422C-B6BC-672ADD4DE470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5" name="Rechteck 1304">
              <a:extLst>
                <a:ext uri="{FF2B5EF4-FFF2-40B4-BE49-F238E27FC236}">
                  <a16:creationId xmlns:a16="http://schemas.microsoft.com/office/drawing/2014/main" id="{89FC6C70-E2D5-8A99-FFA0-5537B0275A7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6" name="Rechteck 1305">
              <a:extLst>
                <a:ext uri="{FF2B5EF4-FFF2-40B4-BE49-F238E27FC236}">
                  <a16:creationId xmlns:a16="http://schemas.microsoft.com/office/drawing/2014/main" id="{5EA157D9-8384-3A40-392B-6DA8A6AE6B91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7" name="Rechteck 1306">
              <a:extLst>
                <a:ext uri="{FF2B5EF4-FFF2-40B4-BE49-F238E27FC236}">
                  <a16:creationId xmlns:a16="http://schemas.microsoft.com/office/drawing/2014/main" id="{10725C5A-76F1-C070-09EA-EE90495E012F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8" name="Rechteck 1307">
              <a:extLst>
                <a:ext uri="{FF2B5EF4-FFF2-40B4-BE49-F238E27FC236}">
                  <a16:creationId xmlns:a16="http://schemas.microsoft.com/office/drawing/2014/main" id="{BB0BF844-7D4F-0BDA-C116-D29CC26A877E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9" name="Rechteck 1308">
              <a:extLst>
                <a:ext uri="{FF2B5EF4-FFF2-40B4-BE49-F238E27FC236}">
                  <a16:creationId xmlns:a16="http://schemas.microsoft.com/office/drawing/2014/main" id="{5F0501C0-E2AD-12D7-F5DF-C5E615E02DAB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0" name="Rechteck 1309">
              <a:extLst>
                <a:ext uri="{FF2B5EF4-FFF2-40B4-BE49-F238E27FC236}">
                  <a16:creationId xmlns:a16="http://schemas.microsoft.com/office/drawing/2014/main" id="{0CA3D461-5E48-52C3-2561-D86132E0C7FC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1" name="Rechteck 1310">
              <a:extLst>
                <a:ext uri="{FF2B5EF4-FFF2-40B4-BE49-F238E27FC236}">
                  <a16:creationId xmlns:a16="http://schemas.microsoft.com/office/drawing/2014/main" id="{2BB2F658-E75D-C0E2-3A48-4A5FDA49268D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2" name="Rechteck 1311">
              <a:extLst>
                <a:ext uri="{FF2B5EF4-FFF2-40B4-BE49-F238E27FC236}">
                  <a16:creationId xmlns:a16="http://schemas.microsoft.com/office/drawing/2014/main" id="{BAB1D0AF-8FBA-8FC7-9260-0435598B3FC9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3" name="Rechteck 1312">
              <a:extLst>
                <a:ext uri="{FF2B5EF4-FFF2-40B4-BE49-F238E27FC236}">
                  <a16:creationId xmlns:a16="http://schemas.microsoft.com/office/drawing/2014/main" id="{3062CE90-9A62-CA2A-39D4-06D066221CBE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4" name="Rechteck 1313">
              <a:extLst>
                <a:ext uri="{FF2B5EF4-FFF2-40B4-BE49-F238E27FC236}">
                  <a16:creationId xmlns:a16="http://schemas.microsoft.com/office/drawing/2014/main" id="{CFBD4EB0-9FA0-9E98-35B8-FC530D2D6AD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5" name="Rechteck 1314">
              <a:extLst>
                <a:ext uri="{FF2B5EF4-FFF2-40B4-BE49-F238E27FC236}">
                  <a16:creationId xmlns:a16="http://schemas.microsoft.com/office/drawing/2014/main" id="{CB7C2730-362F-6A10-E0D9-D65B906B462B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6" name="Rechteck 1315">
              <a:extLst>
                <a:ext uri="{FF2B5EF4-FFF2-40B4-BE49-F238E27FC236}">
                  <a16:creationId xmlns:a16="http://schemas.microsoft.com/office/drawing/2014/main" id="{D9D0FB94-989A-3CE4-32BE-32CCD360BB0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7" name="Rechteck 1316">
              <a:extLst>
                <a:ext uri="{FF2B5EF4-FFF2-40B4-BE49-F238E27FC236}">
                  <a16:creationId xmlns:a16="http://schemas.microsoft.com/office/drawing/2014/main" id="{B868E39F-AFA3-E6AF-281F-C6EE6723383A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8" name="Rechteck 1317">
              <a:extLst>
                <a:ext uri="{FF2B5EF4-FFF2-40B4-BE49-F238E27FC236}">
                  <a16:creationId xmlns:a16="http://schemas.microsoft.com/office/drawing/2014/main" id="{CF4BCD92-617A-B5F3-0EF2-2F5FA3583430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9" name="Rechteck 1318">
              <a:extLst>
                <a:ext uri="{FF2B5EF4-FFF2-40B4-BE49-F238E27FC236}">
                  <a16:creationId xmlns:a16="http://schemas.microsoft.com/office/drawing/2014/main" id="{E6453164-E222-35E0-50ED-76B35F87B71C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0" name="Rechteck 1319">
              <a:extLst>
                <a:ext uri="{FF2B5EF4-FFF2-40B4-BE49-F238E27FC236}">
                  <a16:creationId xmlns:a16="http://schemas.microsoft.com/office/drawing/2014/main" id="{9E435B5F-FD6D-0B09-1E0D-DEDF9206657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1" name="Rechteck 1320">
              <a:extLst>
                <a:ext uri="{FF2B5EF4-FFF2-40B4-BE49-F238E27FC236}">
                  <a16:creationId xmlns:a16="http://schemas.microsoft.com/office/drawing/2014/main" id="{CC701424-18CA-98E7-4A23-169D5F51C8D5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2" name="Rechteck 1321">
              <a:extLst>
                <a:ext uri="{FF2B5EF4-FFF2-40B4-BE49-F238E27FC236}">
                  <a16:creationId xmlns:a16="http://schemas.microsoft.com/office/drawing/2014/main" id="{B99A116C-2F56-D2F1-4563-50C11027908D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3" name="Rechteck 1322">
              <a:extLst>
                <a:ext uri="{FF2B5EF4-FFF2-40B4-BE49-F238E27FC236}">
                  <a16:creationId xmlns:a16="http://schemas.microsoft.com/office/drawing/2014/main" id="{F1521C2C-869D-34AA-E0B6-61B32D62125D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4" name="Rechteck 1323">
              <a:extLst>
                <a:ext uri="{FF2B5EF4-FFF2-40B4-BE49-F238E27FC236}">
                  <a16:creationId xmlns:a16="http://schemas.microsoft.com/office/drawing/2014/main" id="{CBDBCD16-2FC1-18CD-103D-251ABE13AB85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5" name="Rechteck 1324">
              <a:extLst>
                <a:ext uri="{FF2B5EF4-FFF2-40B4-BE49-F238E27FC236}">
                  <a16:creationId xmlns:a16="http://schemas.microsoft.com/office/drawing/2014/main" id="{7C2F9750-730D-E6EA-D892-539996EE7BB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6" name="Rechteck 1325">
              <a:extLst>
                <a:ext uri="{FF2B5EF4-FFF2-40B4-BE49-F238E27FC236}">
                  <a16:creationId xmlns:a16="http://schemas.microsoft.com/office/drawing/2014/main" id="{2C552E00-43A3-F0CD-61EF-F308FB8588AF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7" name="Rechteck 1326">
              <a:extLst>
                <a:ext uri="{FF2B5EF4-FFF2-40B4-BE49-F238E27FC236}">
                  <a16:creationId xmlns:a16="http://schemas.microsoft.com/office/drawing/2014/main" id="{9BF9C3D5-5BE0-B3DD-8E00-816688FFC949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8" name="Rechteck 1327">
              <a:extLst>
                <a:ext uri="{FF2B5EF4-FFF2-40B4-BE49-F238E27FC236}">
                  <a16:creationId xmlns:a16="http://schemas.microsoft.com/office/drawing/2014/main" id="{6D3CDEDF-131F-F53E-087D-A27D91A3F19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9" name="Rechteck 1328">
              <a:extLst>
                <a:ext uri="{FF2B5EF4-FFF2-40B4-BE49-F238E27FC236}">
                  <a16:creationId xmlns:a16="http://schemas.microsoft.com/office/drawing/2014/main" id="{A24D9A5F-4378-8215-0262-DBFC183CF40A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0" name="Rechteck 1329">
              <a:extLst>
                <a:ext uri="{FF2B5EF4-FFF2-40B4-BE49-F238E27FC236}">
                  <a16:creationId xmlns:a16="http://schemas.microsoft.com/office/drawing/2014/main" id="{89DD45E7-37AD-29B3-1654-5BF2831B548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1" name="Rechteck 1330">
              <a:extLst>
                <a:ext uri="{FF2B5EF4-FFF2-40B4-BE49-F238E27FC236}">
                  <a16:creationId xmlns:a16="http://schemas.microsoft.com/office/drawing/2014/main" id="{54E7D657-20A1-9ACD-39EF-B0FA80BF6A75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2" name="Rechteck 1331">
              <a:extLst>
                <a:ext uri="{FF2B5EF4-FFF2-40B4-BE49-F238E27FC236}">
                  <a16:creationId xmlns:a16="http://schemas.microsoft.com/office/drawing/2014/main" id="{5E348E7F-CC09-2E59-47BB-83A0721F8A9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3" name="Rechteck 1332">
              <a:extLst>
                <a:ext uri="{FF2B5EF4-FFF2-40B4-BE49-F238E27FC236}">
                  <a16:creationId xmlns:a16="http://schemas.microsoft.com/office/drawing/2014/main" id="{C5C60DBD-C48C-4A3E-A2C1-919F33525BB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4" name="Rechteck 1333">
              <a:extLst>
                <a:ext uri="{FF2B5EF4-FFF2-40B4-BE49-F238E27FC236}">
                  <a16:creationId xmlns:a16="http://schemas.microsoft.com/office/drawing/2014/main" id="{F2F898AB-8EE6-1A06-4216-0E4B4CA4C191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5" name="Rechteck 1334">
              <a:extLst>
                <a:ext uri="{FF2B5EF4-FFF2-40B4-BE49-F238E27FC236}">
                  <a16:creationId xmlns:a16="http://schemas.microsoft.com/office/drawing/2014/main" id="{F91D6C62-CE41-F145-C500-38DA0C1F3E60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6" name="Rechteck 1335">
              <a:extLst>
                <a:ext uri="{FF2B5EF4-FFF2-40B4-BE49-F238E27FC236}">
                  <a16:creationId xmlns:a16="http://schemas.microsoft.com/office/drawing/2014/main" id="{03808636-F8F3-74C5-1FA4-29CDBC0F03EF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7" name="Rechteck 1336">
              <a:extLst>
                <a:ext uri="{FF2B5EF4-FFF2-40B4-BE49-F238E27FC236}">
                  <a16:creationId xmlns:a16="http://schemas.microsoft.com/office/drawing/2014/main" id="{1E4280E2-E145-F4E6-FB06-A3F653887EA2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8" name="Rechteck 1337">
              <a:extLst>
                <a:ext uri="{FF2B5EF4-FFF2-40B4-BE49-F238E27FC236}">
                  <a16:creationId xmlns:a16="http://schemas.microsoft.com/office/drawing/2014/main" id="{BA05D303-3405-B0B5-3CF1-C84E97D22FAD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9" name="Rechteck 1338">
              <a:extLst>
                <a:ext uri="{FF2B5EF4-FFF2-40B4-BE49-F238E27FC236}">
                  <a16:creationId xmlns:a16="http://schemas.microsoft.com/office/drawing/2014/main" id="{B5D80B0F-67B6-F8AF-21F6-0A8F8D464062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0" name="Rechteck 1339">
              <a:extLst>
                <a:ext uri="{FF2B5EF4-FFF2-40B4-BE49-F238E27FC236}">
                  <a16:creationId xmlns:a16="http://schemas.microsoft.com/office/drawing/2014/main" id="{B06670B4-F852-AD26-5BCF-0CDC5F29D2C6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1" name="Rechteck 1340">
              <a:extLst>
                <a:ext uri="{FF2B5EF4-FFF2-40B4-BE49-F238E27FC236}">
                  <a16:creationId xmlns:a16="http://schemas.microsoft.com/office/drawing/2014/main" id="{973DCC25-4EF1-DDCB-9617-C831AA07357A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2" name="Rechteck 1341">
              <a:extLst>
                <a:ext uri="{FF2B5EF4-FFF2-40B4-BE49-F238E27FC236}">
                  <a16:creationId xmlns:a16="http://schemas.microsoft.com/office/drawing/2014/main" id="{07DE86DE-8E2C-7D11-9DC2-72B75E08C76B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3" name="Rechteck 1342">
              <a:extLst>
                <a:ext uri="{FF2B5EF4-FFF2-40B4-BE49-F238E27FC236}">
                  <a16:creationId xmlns:a16="http://schemas.microsoft.com/office/drawing/2014/main" id="{8EAC8343-7631-A03E-0E44-6BDE707B641F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4" name="Rechteck 1343">
              <a:extLst>
                <a:ext uri="{FF2B5EF4-FFF2-40B4-BE49-F238E27FC236}">
                  <a16:creationId xmlns:a16="http://schemas.microsoft.com/office/drawing/2014/main" id="{3493DCBC-A165-286F-2700-E6241EC7BD8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5" name="Rechteck 1344">
              <a:extLst>
                <a:ext uri="{FF2B5EF4-FFF2-40B4-BE49-F238E27FC236}">
                  <a16:creationId xmlns:a16="http://schemas.microsoft.com/office/drawing/2014/main" id="{639B306A-59F7-C257-C4EF-2C9F828FB771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6" name="Rechteck 1345">
              <a:extLst>
                <a:ext uri="{FF2B5EF4-FFF2-40B4-BE49-F238E27FC236}">
                  <a16:creationId xmlns:a16="http://schemas.microsoft.com/office/drawing/2014/main" id="{AC386CDD-6BB2-30D6-3631-7B8F5903EC12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7" name="Rechteck 1346">
              <a:extLst>
                <a:ext uri="{FF2B5EF4-FFF2-40B4-BE49-F238E27FC236}">
                  <a16:creationId xmlns:a16="http://schemas.microsoft.com/office/drawing/2014/main" id="{FF952B7D-B0B1-DE7B-0205-3D536D46022E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8" name="Rechteck 1347">
              <a:extLst>
                <a:ext uri="{FF2B5EF4-FFF2-40B4-BE49-F238E27FC236}">
                  <a16:creationId xmlns:a16="http://schemas.microsoft.com/office/drawing/2014/main" id="{DB05E56A-33DD-8ED5-390F-74B163CCD874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9" name="Rechteck 1348">
              <a:extLst>
                <a:ext uri="{FF2B5EF4-FFF2-40B4-BE49-F238E27FC236}">
                  <a16:creationId xmlns:a16="http://schemas.microsoft.com/office/drawing/2014/main" id="{A3E6146B-C62F-4D4F-2919-406BF513506A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0" name="Rechteck 1349">
              <a:extLst>
                <a:ext uri="{FF2B5EF4-FFF2-40B4-BE49-F238E27FC236}">
                  <a16:creationId xmlns:a16="http://schemas.microsoft.com/office/drawing/2014/main" id="{1DA90170-28E1-DE74-3A7F-4E68E9986EB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1" name="Rechteck 1350">
              <a:extLst>
                <a:ext uri="{FF2B5EF4-FFF2-40B4-BE49-F238E27FC236}">
                  <a16:creationId xmlns:a16="http://schemas.microsoft.com/office/drawing/2014/main" id="{F2875C66-9620-8BF6-ABB0-8C956C703D15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2" name="Rechteck 1351">
              <a:extLst>
                <a:ext uri="{FF2B5EF4-FFF2-40B4-BE49-F238E27FC236}">
                  <a16:creationId xmlns:a16="http://schemas.microsoft.com/office/drawing/2014/main" id="{B4EDD125-063B-D230-D70C-A8F379FE3216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3" name="Rechteck 1352">
              <a:extLst>
                <a:ext uri="{FF2B5EF4-FFF2-40B4-BE49-F238E27FC236}">
                  <a16:creationId xmlns:a16="http://schemas.microsoft.com/office/drawing/2014/main" id="{5D8954CC-19F9-331B-2D73-F028E268289F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4" name="Rechteck 1353">
              <a:extLst>
                <a:ext uri="{FF2B5EF4-FFF2-40B4-BE49-F238E27FC236}">
                  <a16:creationId xmlns:a16="http://schemas.microsoft.com/office/drawing/2014/main" id="{5D468625-B0B7-330E-FDA5-9BF96348A524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5" name="Rechteck 1354">
              <a:extLst>
                <a:ext uri="{FF2B5EF4-FFF2-40B4-BE49-F238E27FC236}">
                  <a16:creationId xmlns:a16="http://schemas.microsoft.com/office/drawing/2014/main" id="{D88A5351-D5C9-6389-88B3-9A6640A8AD11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6" name="Rechteck 1355">
              <a:extLst>
                <a:ext uri="{FF2B5EF4-FFF2-40B4-BE49-F238E27FC236}">
                  <a16:creationId xmlns:a16="http://schemas.microsoft.com/office/drawing/2014/main" id="{BA933BEB-A112-3AF6-D169-76728A6A1945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7" name="Rechteck 1356">
              <a:extLst>
                <a:ext uri="{FF2B5EF4-FFF2-40B4-BE49-F238E27FC236}">
                  <a16:creationId xmlns:a16="http://schemas.microsoft.com/office/drawing/2014/main" id="{EA144DE2-4961-A9DC-3D13-B57500755A59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8" name="Rechteck 1357">
              <a:extLst>
                <a:ext uri="{FF2B5EF4-FFF2-40B4-BE49-F238E27FC236}">
                  <a16:creationId xmlns:a16="http://schemas.microsoft.com/office/drawing/2014/main" id="{8FB3A846-73BC-B041-9A8D-18DA51DA6A78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9" name="Rechteck 1358">
              <a:extLst>
                <a:ext uri="{FF2B5EF4-FFF2-40B4-BE49-F238E27FC236}">
                  <a16:creationId xmlns:a16="http://schemas.microsoft.com/office/drawing/2014/main" id="{F44FCF04-5FAE-BA43-2B5E-D1982BC8A3A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0" name="Rechteck 1359">
              <a:extLst>
                <a:ext uri="{FF2B5EF4-FFF2-40B4-BE49-F238E27FC236}">
                  <a16:creationId xmlns:a16="http://schemas.microsoft.com/office/drawing/2014/main" id="{5124EA53-8CEC-1187-BC6D-88A08109B4C3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1" name="Rechteck 1360">
              <a:extLst>
                <a:ext uri="{FF2B5EF4-FFF2-40B4-BE49-F238E27FC236}">
                  <a16:creationId xmlns:a16="http://schemas.microsoft.com/office/drawing/2014/main" id="{1BF3E138-C0F7-B540-F812-1C758FF8A7F1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2" name="Rechteck 1361">
              <a:extLst>
                <a:ext uri="{FF2B5EF4-FFF2-40B4-BE49-F238E27FC236}">
                  <a16:creationId xmlns:a16="http://schemas.microsoft.com/office/drawing/2014/main" id="{3EB682F6-1FEB-D4EC-A670-2ACCD7FAE528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3" name="Rechteck 1362">
              <a:extLst>
                <a:ext uri="{FF2B5EF4-FFF2-40B4-BE49-F238E27FC236}">
                  <a16:creationId xmlns:a16="http://schemas.microsoft.com/office/drawing/2014/main" id="{5864B475-BF8F-539A-926F-9D691EF6D1CA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4" name="Rechteck 1363">
              <a:extLst>
                <a:ext uri="{FF2B5EF4-FFF2-40B4-BE49-F238E27FC236}">
                  <a16:creationId xmlns:a16="http://schemas.microsoft.com/office/drawing/2014/main" id="{8D24DF17-BAEA-579E-00FF-F2033F32E3F2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5" name="Rechteck 1364">
              <a:extLst>
                <a:ext uri="{FF2B5EF4-FFF2-40B4-BE49-F238E27FC236}">
                  <a16:creationId xmlns:a16="http://schemas.microsoft.com/office/drawing/2014/main" id="{E626504C-BD89-2909-7F80-0A5F3AC3F4AD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6" name="Rechteck 1365">
              <a:extLst>
                <a:ext uri="{FF2B5EF4-FFF2-40B4-BE49-F238E27FC236}">
                  <a16:creationId xmlns:a16="http://schemas.microsoft.com/office/drawing/2014/main" id="{4B0EB1F3-9CF9-C0E4-4D3A-51E5F0D0C5A4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7" name="Rechteck 1366">
              <a:extLst>
                <a:ext uri="{FF2B5EF4-FFF2-40B4-BE49-F238E27FC236}">
                  <a16:creationId xmlns:a16="http://schemas.microsoft.com/office/drawing/2014/main" id="{BDD8F411-7714-6ADA-4772-1B3597C6B597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8" name="Rechteck 1367">
              <a:extLst>
                <a:ext uri="{FF2B5EF4-FFF2-40B4-BE49-F238E27FC236}">
                  <a16:creationId xmlns:a16="http://schemas.microsoft.com/office/drawing/2014/main" id="{F01C5283-5C92-3D22-91E4-B292029388A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9" name="Rechteck 1368">
              <a:extLst>
                <a:ext uri="{FF2B5EF4-FFF2-40B4-BE49-F238E27FC236}">
                  <a16:creationId xmlns:a16="http://schemas.microsoft.com/office/drawing/2014/main" id="{3FDE2993-9746-A78F-E366-E88B019640FC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0" name="Rechteck 1369">
              <a:extLst>
                <a:ext uri="{FF2B5EF4-FFF2-40B4-BE49-F238E27FC236}">
                  <a16:creationId xmlns:a16="http://schemas.microsoft.com/office/drawing/2014/main" id="{32A32B1F-6D50-D903-545B-21FC4593BEF0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1" name="Rechteck 1370">
              <a:extLst>
                <a:ext uri="{FF2B5EF4-FFF2-40B4-BE49-F238E27FC236}">
                  <a16:creationId xmlns:a16="http://schemas.microsoft.com/office/drawing/2014/main" id="{BACC2DD1-87CB-0BCA-2B79-FB2AF7DFE0BE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2" name="Rechteck 1371">
              <a:extLst>
                <a:ext uri="{FF2B5EF4-FFF2-40B4-BE49-F238E27FC236}">
                  <a16:creationId xmlns:a16="http://schemas.microsoft.com/office/drawing/2014/main" id="{149D35D4-D29A-4029-1314-2AC154EE07D2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3" name="Rechteck 1372">
              <a:extLst>
                <a:ext uri="{FF2B5EF4-FFF2-40B4-BE49-F238E27FC236}">
                  <a16:creationId xmlns:a16="http://schemas.microsoft.com/office/drawing/2014/main" id="{7BC862CF-D269-86FF-149A-0332759DFF2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4" name="Rechteck 1373">
              <a:extLst>
                <a:ext uri="{FF2B5EF4-FFF2-40B4-BE49-F238E27FC236}">
                  <a16:creationId xmlns:a16="http://schemas.microsoft.com/office/drawing/2014/main" id="{26631DA6-34EF-A4E2-8C1F-28D6F8251E80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5" name="Rechteck 1374">
              <a:extLst>
                <a:ext uri="{FF2B5EF4-FFF2-40B4-BE49-F238E27FC236}">
                  <a16:creationId xmlns:a16="http://schemas.microsoft.com/office/drawing/2014/main" id="{E1BDCBFA-5EFA-07F0-4815-D5B24A8238C7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6" name="Rechteck 1375">
              <a:extLst>
                <a:ext uri="{FF2B5EF4-FFF2-40B4-BE49-F238E27FC236}">
                  <a16:creationId xmlns:a16="http://schemas.microsoft.com/office/drawing/2014/main" id="{A1E84D76-8D49-069F-3914-52C0E6A7560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7" name="Rechteck 1376">
              <a:extLst>
                <a:ext uri="{FF2B5EF4-FFF2-40B4-BE49-F238E27FC236}">
                  <a16:creationId xmlns:a16="http://schemas.microsoft.com/office/drawing/2014/main" id="{1EEADFEC-9BC6-62D9-F980-72CE4F821ABF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8" name="Rechteck 1377">
              <a:extLst>
                <a:ext uri="{FF2B5EF4-FFF2-40B4-BE49-F238E27FC236}">
                  <a16:creationId xmlns:a16="http://schemas.microsoft.com/office/drawing/2014/main" id="{F5E65CD6-21CA-CCA6-7114-FB27A8CC6BDD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9" name="Rechteck 1378">
              <a:extLst>
                <a:ext uri="{FF2B5EF4-FFF2-40B4-BE49-F238E27FC236}">
                  <a16:creationId xmlns:a16="http://schemas.microsoft.com/office/drawing/2014/main" id="{2D96D828-B091-2506-45CF-A99E07560134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0" name="Rechteck 1379">
              <a:extLst>
                <a:ext uri="{FF2B5EF4-FFF2-40B4-BE49-F238E27FC236}">
                  <a16:creationId xmlns:a16="http://schemas.microsoft.com/office/drawing/2014/main" id="{5DC45FA8-B81A-EECE-1CA1-242854E0F65B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1" name="Rechteck 1380">
              <a:extLst>
                <a:ext uri="{FF2B5EF4-FFF2-40B4-BE49-F238E27FC236}">
                  <a16:creationId xmlns:a16="http://schemas.microsoft.com/office/drawing/2014/main" id="{39A1176C-CBE7-1001-6C9A-1600D7649E89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2" name="Rechteck 1381">
              <a:extLst>
                <a:ext uri="{FF2B5EF4-FFF2-40B4-BE49-F238E27FC236}">
                  <a16:creationId xmlns:a16="http://schemas.microsoft.com/office/drawing/2014/main" id="{0E56CCB5-C240-06C0-CE28-B483A20C698E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3" name="Rechteck 1382">
              <a:extLst>
                <a:ext uri="{FF2B5EF4-FFF2-40B4-BE49-F238E27FC236}">
                  <a16:creationId xmlns:a16="http://schemas.microsoft.com/office/drawing/2014/main" id="{4349C870-E423-7727-CC7F-EF3FC9129920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4" name="Rechteck 1383">
              <a:extLst>
                <a:ext uri="{FF2B5EF4-FFF2-40B4-BE49-F238E27FC236}">
                  <a16:creationId xmlns:a16="http://schemas.microsoft.com/office/drawing/2014/main" id="{A9625E94-4E71-D9C4-E2A5-8D072972DB1C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5" name="Rechteck 1384">
              <a:extLst>
                <a:ext uri="{FF2B5EF4-FFF2-40B4-BE49-F238E27FC236}">
                  <a16:creationId xmlns:a16="http://schemas.microsoft.com/office/drawing/2014/main" id="{2F226CA4-3CCC-4955-5777-2DADA3FE360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6" name="Rechteck 1385">
              <a:extLst>
                <a:ext uri="{FF2B5EF4-FFF2-40B4-BE49-F238E27FC236}">
                  <a16:creationId xmlns:a16="http://schemas.microsoft.com/office/drawing/2014/main" id="{57375509-2BD9-2D11-564D-8C0621E6FF4F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7" name="Rechteck 1386">
              <a:extLst>
                <a:ext uri="{FF2B5EF4-FFF2-40B4-BE49-F238E27FC236}">
                  <a16:creationId xmlns:a16="http://schemas.microsoft.com/office/drawing/2014/main" id="{ACFF6CF7-5061-8519-E1D0-38FA5FE2911F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8" name="Rechteck 1387">
              <a:extLst>
                <a:ext uri="{FF2B5EF4-FFF2-40B4-BE49-F238E27FC236}">
                  <a16:creationId xmlns:a16="http://schemas.microsoft.com/office/drawing/2014/main" id="{ACA96E3F-8E96-C44E-ED8D-B92F9A83B537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9" name="Rechteck 1388">
              <a:extLst>
                <a:ext uri="{FF2B5EF4-FFF2-40B4-BE49-F238E27FC236}">
                  <a16:creationId xmlns:a16="http://schemas.microsoft.com/office/drawing/2014/main" id="{5C5D5F88-4551-8076-4D97-8EAB193274EC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0" name="Rechteck 1389">
              <a:extLst>
                <a:ext uri="{FF2B5EF4-FFF2-40B4-BE49-F238E27FC236}">
                  <a16:creationId xmlns:a16="http://schemas.microsoft.com/office/drawing/2014/main" id="{C7E725B8-9394-112B-91BE-D5D88151AEF2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1" name="Rechteck 1390">
              <a:extLst>
                <a:ext uri="{FF2B5EF4-FFF2-40B4-BE49-F238E27FC236}">
                  <a16:creationId xmlns:a16="http://schemas.microsoft.com/office/drawing/2014/main" id="{071481DF-B989-CEBD-1803-C84D5B74E37A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2" name="Rechteck 1391">
              <a:extLst>
                <a:ext uri="{FF2B5EF4-FFF2-40B4-BE49-F238E27FC236}">
                  <a16:creationId xmlns:a16="http://schemas.microsoft.com/office/drawing/2014/main" id="{F9CD4E88-AE35-893C-08B0-90128E742972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3" name="Rechteck 1392">
              <a:extLst>
                <a:ext uri="{FF2B5EF4-FFF2-40B4-BE49-F238E27FC236}">
                  <a16:creationId xmlns:a16="http://schemas.microsoft.com/office/drawing/2014/main" id="{E4399EF7-617A-4B1D-758F-81DDDBDE752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4" name="Rechteck 1393">
              <a:extLst>
                <a:ext uri="{FF2B5EF4-FFF2-40B4-BE49-F238E27FC236}">
                  <a16:creationId xmlns:a16="http://schemas.microsoft.com/office/drawing/2014/main" id="{E9F2F185-05E4-53BC-E139-C784427A780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5" name="Rechteck 1394">
              <a:extLst>
                <a:ext uri="{FF2B5EF4-FFF2-40B4-BE49-F238E27FC236}">
                  <a16:creationId xmlns:a16="http://schemas.microsoft.com/office/drawing/2014/main" id="{77E318C8-B2DC-ECBD-8CC2-A65EBF0EB7AA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6" name="Rechteck 1395">
              <a:extLst>
                <a:ext uri="{FF2B5EF4-FFF2-40B4-BE49-F238E27FC236}">
                  <a16:creationId xmlns:a16="http://schemas.microsoft.com/office/drawing/2014/main" id="{59757DEF-BDCC-7067-FEDC-DC79416E3376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7" name="Rechteck 1396">
              <a:extLst>
                <a:ext uri="{FF2B5EF4-FFF2-40B4-BE49-F238E27FC236}">
                  <a16:creationId xmlns:a16="http://schemas.microsoft.com/office/drawing/2014/main" id="{1B350A37-BE47-E5D7-0DC3-48486E26E8E1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8" name="Rechteck 1397">
              <a:extLst>
                <a:ext uri="{FF2B5EF4-FFF2-40B4-BE49-F238E27FC236}">
                  <a16:creationId xmlns:a16="http://schemas.microsoft.com/office/drawing/2014/main" id="{DF5181A9-E131-D700-7682-76189496DD6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9" name="Rechteck 1398">
              <a:extLst>
                <a:ext uri="{FF2B5EF4-FFF2-40B4-BE49-F238E27FC236}">
                  <a16:creationId xmlns:a16="http://schemas.microsoft.com/office/drawing/2014/main" id="{F60814FD-5611-2B23-EFA3-953C399DBCF7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0" name="Rechteck 1399">
              <a:extLst>
                <a:ext uri="{FF2B5EF4-FFF2-40B4-BE49-F238E27FC236}">
                  <a16:creationId xmlns:a16="http://schemas.microsoft.com/office/drawing/2014/main" id="{40256E9A-6F82-4B17-00B2-E6DB153C7B05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1" name="Rechteck 1400">
              <a:extLst>
                <a:ext uri="{FF2B5EF4-FFF2-40B4-BE49-F238E27FC236}">
                  <a16:creationId xmlns:a16="http://schemas.microsoft.com/office/drawing/2014/main" id="{694DC309-F3C9-5B22-4209-049606949588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2" name="Rechteck 1401">
              <a:extLst>
                <a:ext uri="{FF2B5EF4-FFF2-40B4-BE49-F238E27FC236}">
                  <a16:creationId xmlns:a16="http://schemas.microsoft.com/office/drawing/2014/main" id="{C00BF4E3-0FD0-7182-D869-7236AA937DD3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3" name="Rechteck 1402">
              <a:extLst>
                <a:ext uri="{FF2B5EF4-FFF2-40B4-BE49-F238E27FC236}">
                  <a16:creationId xmlns:a16="http://schemas.microsoft.com/office/drawing/2014/main" id="{34F2BFC3-828E-5FA5-73C0-CFC6D2A3490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4" name="Rechteck 1403">
              <a:extLst>
                <a:ext uri="{FF2B5EF4-FFF2-40B4-BE49-F238E27FC236}">
                  <a16:creationId xmlns:a16="http://schemas.microsoft.com/office/drawing/2014/main" id="{4F944347-2DA6-B5E5-9565-020CA8C0D9FA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5" name="Rechteck 1404">
              <a:extLst>
                <a:ext uri="{FF2B5EF4-FFF2-40B4-BE49-F238E27FC236}">
                  <a16:creationId xmlns:a16="http://schemas.microsoft.com/office/drawing/2014/main" id="{65823BB6-5B94-58B1-FF5A-9C37E56E4D26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6" name="Rechteck 1405">
              <a:extLst>
                <a:ext uri="{FF2B5EF4-FFF2-40B4-BE49-F238E27FC236}">
                  <a16:creationId xmlns:a16="http://schemas.microsoft.com/office/drawing/2014/main" id="{8FD1883B-F7C3-8D74-8A1E-E54E620BB9BE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7" name="Rechteck 1406">
              <a:extLst>
                <a:ext uri="{FF2B5EF4-FFF2-40B4-BE49-F238E27FC236}">
                  <a16:creationId xmlns:a16="http://schemas.microsoft.com/office/drawing/2014/main" id="{1F2BB916-8E2E-AA6A-948D-EF9C0B6DA3D4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8" name="Rechteck 1407">
              <a:extLst>
                <a:ext uri="{FF2B5EF4-FFF2-40B4-BE49-F238E27FC236}">
                  <a16:creationId xmlns:a16="http://schemas.microsoft.com/office/drawing/2014/main" id="{5354B088-18CD-181A-6A05-35C49F5D7BF4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9" name="Rechteck 1408">
              <a:extLst>
                <a:ext uri="{FF2B5EF4-FFF2-40B4-BE49-F238E27FC236}">
                  <a16:creationId xmlns:a16="http://schemas.microsoft.com/office/drawing/2014/main" id="{D774CF03-96E4-5C9A-1CA3-266CA27A00B7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0" name="Rechteck 1409">
              <a:extLst>
                <a:ext uri="{FF2B5EF4-FFF2-40B4-BE49-F238E27FC236}">
                  <a16:creationId xmlns:a16="http://schemas.microsoft.com/office/drawing/2014/main" id="{CDDE0DB1-E38D-85B1-EAA8-C91AE8D0238A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1" name="Rechteck 1410">
              <a:extLst>
                <a:ext uri="{FF2B5EF4-FFF2-40B4-BE49-F238E27FC236}">
                  <a16:creationId xmlns:a16="http://schemas.microsoft.com/office/drawing/2014/main" id="{CE38AD58-72D9-4678-5176-EAA0E6F530E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2" name="Rechteck 1411">
              <a:extLst>
                <a:ext uri="{FF2B5EF4-FFF2-40B4-BE49-F238E27FC236}">
                  <a16:creationId xmlns:a16="http://schemas.microsoft.com/office/drawing/2014/main" id="{BCF9A529-7AC2-2EC8-3870-622ACD9F9C1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3" name="Rechteck 1412">
              <a:extLst>
                <a:ext uri="{FF2B5EF4-FFF2-40B4-BE49-F238E27FC236}">
                  <a16:creationId xmlns:a16="http://schemas.microsoft.com/office/drawing/2014/main" id="{5CA64294-4658-71A0-168A-5F2862754D8E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4" name="Rechteck 1413">
              <a:extLst>
                <a:ext uri="{FF2B5EF4-FFF2-40B4-BE49-F238E27FC236}">
                  <a16:creationId xmlns:a16="http://schemas.microsoft.com/office/drawing/2014/main" id="{25FD07E8-3D0A-D199-6771-CCA7C5947FAF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5" name="Rechteck 1414">
              <a:extLst>
                <a:ext uri="{FF2B5EF4-FFF2-40B4-BE49-F238E27FC236}">
                  <a16:creationId xmlns:a16="http://schemas.microsoft.com/office/drawing/2014/main" id="{9D799441-92F1-9CE8-283A-8A4F1486C76E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6" name="Rechteck 1415">
              <a:extLst>
                <a:ext uri="{FF2B5EF4-FFF2-40B4-BE49-F238E27FC236}">
                  <a16:creationId xmlns:a16="http://schemas.microsoft.com/office/drawing/2014/main" id="{9B491E00-FC4D-758E-4970-A67007B7DCB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7" name="Rechteck 1416">
              <a:extLst>
                <a:ext uri="{FF2B5EF4-FFF2-40B4-BE49-F238E27FC236}">
                  <a16:creationId xmlns:a16="http://schemas.microsoft.com/office/drawing/2014/main" id="{3C88F441-CA5A-63E8-B3E1-DE388CA39347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8" name="Rechteck 1417">
              <a:extLst>
                <a:ext uri="{FF2B5EF4-FFF2-40B4-BE49-F238E27FC236}">
                  <a16:creationId xmlns:a16="http://schemas.microsoft.com/office/drawing/2014/main" id="{5F4B5C93-7941-AAED-0B9C-B35A71C9788B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9" name="Rechteck 1418">
              <a:extLst>
                <a:ext uri="{FF2B5EF4-FFF2-40B4-BE49-F238E27FC236}">
                  <a16:creationId xmlns:a16="http://schemas.microsoft.com/office/drawing/2014/main" id="{09735AA1-422D-948F-0C8E-AFAB24356A88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0" name="Rechteck 1419">
              <a:extLst>
                <a:ext uri="{FF2B5EF4-FFF2-40B4-BE49-F238E27FC236}">
                  <a16:creationId xmlns:a16="http://schemas.microsoft.com/office/drawing/2014/main" id="{D64E9FE2-E39C-A0CC-DDBE-5FD6AB02D722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1" name="Rechteck 1420">
              <a:extLst>
                <a:ext uri="{FF2B5EF4-FFF2-40B4-BE49-F238E27FC236}">
                  <a16:creationId xmlns:a16="http://schemas.microsoft.com/office/drawing/2014/main" id="{246226FB-D071-B917-2A63-2DB367ED174C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2" name="Rechteck 1421">
              <a:extLst>
                <a:ext uri="{FF2B5EF4-FFF2-40B4-BE49-F238E27FC236}">
                  <a16:creationId xmlns:a16="http://schemas.microsoft.com/office/drawing/2014/main" id="{02E7D2F6-81DB-E3FF-DD97-712D8B966C7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3" name="Rechteck 1422">
              <a:extLst>
                <a:ext uri="{FF2B5EF4-FFF2-40B4-BE49-F238E27FC236}">
                  <a16:creationId xmlns:a16="http://schemas.microsoft.com/office/drawing/2014/main" id="{90FC49DA-2F85-779B-219C-3CEAB5E97145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4" name="Rechteck 1423">
              <a:extLst>
                <a:ext uri="{FF2B5EF4-FFF2-40B4-BE49-F238E27FC236}">
                  <a16:creationId xmlns:a16="http://schemas.microsoft.com/office/drawing/2014/main" id="{08C25D8C-6F41-55B6-959B-263200A4E97C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5" name="Rechteck 1424">
              <a:extLst>
                <a:ext uri="{FF2B5EF4-FFF2-40B4-BE49-F238E27FC236}">
                  <a16:creationId xmlns:a16="http://schemas.microsoft.com/office/drawing/2014/main" id="{37E50A28-E922-717E-2DDB-BB20EBACB77B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6" name="Rechteck 1425">
              <a:extLst>
                <a:ext uri="{FF2B5EF4-FFF2-40B4-BE49-F238E27FC236}">
                  <a16:creationId xmlns:a16="http://schemas.microsoft.com/office/drawing/2014/main" id="{9E79F36A-9A00-5485-F07D-0422931F89B3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7" name="Rechteck 1426">
              <a:extLst>
                <a:ext uri="{FF2B5EF4-FFF2-40B4-BE49-F238E27FC236}">
                  <a16:creationId xmlns:a16="http://schemas.microsoft.com/office/drawing/2014/main" id="{E9807BA7-841F-7462-689C-F0AD6EA5FF22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8" name="Rechteck 1427">
              <a:extLst>
                <a:ext uri="{FF2B5EF4-FFF2-40B4-BE49-F238E27FC236}">
                  <a16:creationId xmlns:a16="http://schemas.microsoft.com/office/drawing/2014/main" id="{1A8071CF-6831-3BB3-484C-8F8753B1FFD0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9" name="Rechteck 1428">
              <a:extLst>
                <a:ext uri="{FF2B5EF4-FFF2-40B4-BE49-F238E27FC236}">
                  <a16:creationId xmlns:a16="http://schemas.microsoft.com/office/drawing/2014/main" id="{D25194E5-0D65-4DC2-860C-B75E01E596C6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0" name="Rechteck 1429">
              <a:extLst>
                <a:ext uri="{FF2B5EF4-FFF2-40B4-BE49-F238E27FC236}">
                  <a16:creationId xmlns:a16="http://schemas.microsoft.com/office/drawing/2014/main" id="{4645E4E6-67A9-427B-56BE-0BCC7A3956F8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1" name="Rechteck 1430">
              <a:extLst>
                <a:ext uri="{FF2B5EF4-FFF2-40B4-BE49-F238E27FC236}">
                  <a16:creationId xmlns:a16="http://schemas.microsoft.com/office/drawing/2014/main" id="{11A7F69E-8184-2023-F1D2-8C5E96CFCF08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2" name="Rechteck 1431">
              <a:extLst>
                <a:ext uri="{FF2B5EF4-FFF2-40B4-BE49-F238E27FC236}">
                  <a16:creationId xmlns:a16="http://schemas.microsoft.com/office/drawing/2014/main" id="{DEB3068A-35F1-DCAB-8F84-DB15E3F29E19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3" name="Rechteck 1432">
              <a:extLst>
                <a:ext uri="{FF2B5EF4-FFF2-40B4-BE49-F238E27FC236}">
                  <a16:creationId xmlns:a16="http://schemas.microsoft.com/office/drawing/2014/main" id="{5F03205B-1E80-5132-33AD-67B2D8029EBD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4" name="Rechteck 1433">
              <a:extLst>
                <a:ext uri="{FF2B5EF4-FFF2-40B4-BE49-F238E27FC236}">
                  <a16:creationId xmlns:a16="http://schemas.microsoft.com/office/drawing/2014/main" id="{BEE07922-1B96-B693-6358-0F864DE22DD0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5" name="Rechteck 1434">
              <a:extLst>
                <a:ext uri="{FF2B5EF4-FFF2-40B4-BE49-F238E27FC236}">
                  <a16:creationId xmlns:a16="http://schemas.microsoft.com/office/drawing/2014/main" id="{D628A9E0-36BF-2FBB-8FBC-89C233A76B9A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6" name="Rechteck 1435">
              <a:extLst>
                <a:ext uri="{FF2B5EF4-FFF2-40B4-BE49-F238E27FC236}">
                  <a16:creationId xmlns:a16="http://schemas.microsoft.com/office/drawing/2014/main" id="{9A53E82A-BD8E-2D94-0C42-BE5E2A5AEDF2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7" name="Rechteck 1436">
              <a:extLst>
                <a:ext uri="{FF2B5EF4-FFF2-40B4-BE49-F238E27FC236}">
                  <a16:creationId xmlns:a16="http://schemas.microsoft.com/office/drawing/2014/main" id="{113EBDC3-775E-C7F8-3503-AD099BD544B4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8" name="Rechteck 1437">
              <a:extLst>
                <a:ext uri="{FF2B5EF4-FFF2-40B4-BE49-F238E27FC236}">
                  <a16:creationId xmlns:a16="http://schemas.microsoft.com/office/drawing/2014/main" id="{CE3748AD-09C9-EFCE-0017-BF4B81EA378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9" name="Rechteck 1438">
              <a:extLst>
                <a:ext uri="{FF2B5EF4-FFF2-40B4-BE49-F238E27FC236}">
                  <a16:creationId xmlns:a16="http://schemas.microsoft.com/office/drawing/2014/main" id="{CD23002B-29D7-0923-38C3-8D4BCBCDE185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0" name="Rechteck 1439">
              <a:extLst>
                <a:ext uri="{FF2B5EF4-FFF2-40B4-BE49-F238E27FC236}">
                  <a16:creationId xmlns:a16="http://schemas.microsoft.com/office/drawing/2014/main" id="{790280C9-92B6-68AB-2C60-F1E4577D37FC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1" name="Rechteck 1440">
              <a:extLst>
                <a:ext uri="{FF2B5EF4-FFF2-40B4-BE49-F238E27FC236}">
                  <a16:creationId xmlns:a16="http://schemas.microsoft.com/office/drawing/2014/main" id="{EA50BEF7-3613-01B0-9978-0AAB9BE2685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2" name="Rechteck 1441">
              <a:extLst>
                <a:ext uri="{FF2B5EF4-FFF2-40B4-BE49-F238E27FC236}">
                  <a16:creationId xmlns:a16="http://schemas.microsoft.com/office/drawing/2014/main" id="{F2BDEC5D-9B60-5DF2-A625-9CF8082F843E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3" name="Rechteck 1442">
              <a:extLst>
                <a:ext uri="{FF2B5EF4-FFF2-40B4-BE49-F238E27FC236}">
                  <a16:creationId xmlns:a16="http://schemas.microsoft.com/office/drawing/2014/main" id="{6115F646-AEB1-4D6F-59C7-F4ACEE894B9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4" name="Rechteck 1443">
              <a:extLst>
                <a:ext uri="{FF2B5EF4-FFF2-40B4-BE49-F238E27FC236}">
                  <a16:creationId xmlns:a16="http://schemas.microsoft.com/office/drawing/2014/main" id="{69234344-B1EA-FCA0-A298-9AB3874ABD39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5" name="Rechteck 1444">
              <a:extLst>
                <a:ext uri="{FF2B5EF4-FFF2-40B4-BE49-F238E27FC236}">
                  <a16:creationId xmlns:a16="http://schemas.microsoft.com/office/drawing/2014/main" id="{861BF1D1-B9F8-9EDE-687B-DD594A23A24C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6" name="Rechteck 1445">
              <a:extLst>
                <a:ext uri="{FF2B5EF4-FFF2-40B4-BE49-F238E27FC236}">
                  <a16:creationId xmlns:a16="http://schemas.microsoft.com/office/drawing/2014/main" id="{627C2A1F-87F6-7245-5A10-D54996E49051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7" name="Rechteck 1446">
              <a:extLst>
                <a:ext uri="{FF2B5EF4-FFF2-40B4-BE49-F238E27FC236}">
                  <a16:creationId xmlns:a16="http://schemas.microsoft.com/office/drawing/2014/main" id="{B146CE60-DE36-AECA-0AD3-B57FBEE0A5DA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8" name="Rechteck 1447">
              <a:extLst>
                <a:ext uri="{FF2B5EF4-FFF2-40B4-BE49-F238E27FC236}">
                  <a16:creationId xmlns:a16="http://schemas.microsoft.com/office/drawing/2014/main" id="{92AD38F5-AC06-A9F4-73F8-BBD2234DACF0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9" name="Rechteck 1448">
              <a:extLst>
                <a:ext uri="{FF2B5EF4-FFF2-40B4-BE49-F238E27FC236}">
                  <a16:creationId xmlns:a16="http://schemas.microsoft.com/office/drawing/2014/main" id="{3F5E5217-6EE3-FAA4-BEA1-98BE0F35E1A1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0" name="Rechteck 1449">
              <a:extLst>
                <a:ext uri="{FF2B5EF4-FFF2-40B4-BE49-F238E27FC236}">
                  <a16:creationId xmlns:a16="http://schemas.microsoft.com/office/drawing/2014/main" id="{45815966-DBF8-144F-4E47-E74F4768105A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1" name="Rechteck 1450">
              <a:extLst>
                <a:ext uri="{FF2B5EF4-FFF2-40B4-BE49-F238E27FC236}">
                  <a16:creationId xmlns:a16="http://schemas.microsoft.com/office/drawing/2014/main" id="{136C1933-E17B-5062-2BDC-0ECAB7B1F302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2" name="Rechteck 1451">
              <a:extLst>
                <a:ext uri="{FF2B5EF4-FFF2-40B4-BE49-F238E27FC236}">
                  <a16:creationId xmlns:a16="http://schemas.microsoft.com/office/drawing/2014/main" id="{B0C35CA4-B7D9-0118-6C4D-8655E5988AF0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3" name="Rechteck 1452">
              <a:extLst>
                <a:ext uri="{FF2B5EF4-FFF2-40B4-BE49-F238E27FC236}">
                  <a16:creationId xmlns:a16="http://schemas.microsoft.com/office/drawing/2014/main" id="{35077E9F-0105-C098-8BE6-47A6F379A51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4" name="Rechteck 1453">
              <a:extLst>
                <a:ext uri="{FF2B5EF4-FFF2-40B4-BE49-F238E27FC236}">
                  <a16:creationId xmlns:a16="http://schemas.microsoft.com/office/drawing/2014/main" id="{75F6DF62-5629-40B6-8B1F-5120162BE352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5" name="Rechteck 1454">
              <a:extLst>
                <a:ext uri="{FF2B5EF4-FFF2-40B4-BE49-F238E27FC236}">
                  <a16:creationId xmlns:a16="http://schemas.microsoft.com/office/drawing/2014/main" id="{F1D641FC-C0D6-4C04-7679-1B84B38549B2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6" name="Rechteck 1455">
              <a:extLst>
                <a:ext uri="{FF2B5EF4-FFF2-40B4-BE49-F238E27FC236}">
                  <a16:creationId xmlns:a16="http://schemas.microsoft.com/office/drawing/2014/main" id="{F2B90F9B-7F82-6DCB-5C4C-B83C3CDCC075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7" name="Rechteck 1456">
              <a:extLst>
                <a:ext uri="{FF2B5EF4-FFF2-40B4-BE49-F238E27FC236}">
                  <a16:creationId xmlns:a16="http://schemas.microsoft.com/office/drawing/2014/main" id="{3111CFA1-F31A-A352-8B6C-762F2EA8469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8" name="Rechteck 1457">
              <a:extLst>
                <a:ext uri="{FF2B5EF4-FFF2-40B4-BE49-F238E27FC236}">
                  <a16:creationId xmlns:a16="http://schemas.microsoft.com/office/drawing/2014/main" id="{323C57E2-F78E-BF6F-FB4D-947655FF4B90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8" name="Gruppieren 817">
            <a:extLst>
              <a:ext uri="{FF2B5EF4-FFF2-40B4-BE49-F238E27FC236}">
                <a16:creationId xmlns:a16="http://schemas.microsoft.com/office/drawing/2014/main" id="{E20A8F3E-E908-60AA-CC8E-D9A6FEE63746}"/>
              </a:ext>
            </a:extLst>
          </p:cNvPr>
          <p:cNvGrpSpPr/>
          <p:nvPr/>
        </p:nvGrpSpPr>
        <p:grpSpPr>
          <a:xfrm>
            <a:off x="6145557" y="1638694"/>
            <a:ext cx="501775" cy="461069"/>
            <a:chOff x="7716474" y="2763491"/>
            <a:chExt cx="684000" cy="684000"/>
          </a:xfrm>
        </p:grpSpPr>
        <p:sp>
          <p:nvSpPr>
            <p:cNvPr id="819" name="Ellipse 818">
              <a:extLst>
                <a:ext uri="{FF2B5EF4-FFF2-40B4-BE49-F238E27FC236}">
                  <a16:creationId xmlns:a16="http://schemas.microsoft.com/office/drawing/2014/main" id="{E7BD20A2-0E14-E312-5415-4F4FFECD91EA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0" name="Ellipse 819">
              <a:extLst>
                <a:ext uri="{FF2B5EF4-FFF2-40B4-BE49-F238E27FC236}">
                  <a16:creationId xmlns:a16="http://schemas.microsoft.com/office/drawing/2014/main" id="{E26E8AEB-1163-725E-9CE6-D0B42948A99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1" name="Ellipse 820">
              <a:extLst>
                <a:ext uri="{FF2B5EF4-FFF2-40B4-BE49-F238E27FC236}">
                  <a16:creationId xmlns:a16="http://schemas.microsoft.com/office/drawing/2014/main" id="{0F10B138-43A9-85B4-9944-D57B3ED90EA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2" name="Ellipse 821">
              <a:extLst>
                <a:ext uri="{FF2B5EF4-FFF2-40B4-BE49-F238E27FC236}">
                  <a16:creationId xmlns:a16="http://schemas.microsoft.com/office/drawing/2014/main" id="{8402C862-8F10-8536-68B5-DF92D9346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3" name="Ellipse 822">
              <a:extLst>
                <a:ext uri="{FF2B5EF4-FFF2-40B4-BE49-F238E27FC236}">
                  <a16:creationId xmlns:a16="http://schemas.microsoft.com/office/drawing/2014/main" id="{90BB4DAD-04CF-A539-638D-629C83E98F9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4" name="Ellipse 823">
              <a:extLst>
                <a:ext uri="{FF2B5EF4-FFF2-40B4-BE49-F238E27FC236}">
                  <a16:creationId xmlns:a16="http://schemas.microsoft.com/office/drawing/2014/main" id="{4E66ECCB-9B74-93D7-9025-73033E53CFB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5" name="Ellipse 824">
              <a:extLst>
                <a:ext uri="{FF2B5EF4-FFF2-40B4-BE49-F238E27FC236}">
                  <a16:creationId xmlns:a16="http://schemas.microsoft.com/office/drawing/2014/main" id="{92C51141-5740-5B09-01C5-21734EF848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Ellipse 825">
              <a:extLst>
                <a:ext uri="{FF2B5EF4-FFF2-40B4-BE49-F238E27FC236}">
                  <a16:creationId xmlns:a16="http://schemas.microsoft.com/office/drawing/2014/main" id="{CD46D15D-E0FB-B7E6-0ADC-A40B29DFA18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Ellipse 826">
              <a:extLst>
                <a:ext uri="{FF2B5EF4-FFF2-40B4-BE49-F238E27FC236}">
                  <a16:creationId xmlns:a16="http://schemas.microsoft.com/office/drawing/2014/main" id="{59E77650-9C9C-E37B-FBF1-39201281FA1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8" name="Ellipse 827">
              <a:extLst>
                <a:ext uri="{FF2B5EF4-FFF2-40B4-BE49-F238E27FC236}">
                  <a16:creationId xmlns:a16="http://schemas.microsoft.com/office/drawing/2014/main" id="{40226490-FDAC-FA2C-EF44-CFB0FAB26DD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9" name="Ellipse 828">
              <a:extLst>
                <a:ext uri="{FF2B5EF4-FFF2-40B4-BE49-F238E27FC236}">
                  <a16:creationId xmlns:a16="http://schemas.microsoft.com/office/drawing/2014/main" id="{A70B48B3-9FEC-4D83-EEC5-2CA0CCB352B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0" name="Ellipse 829">
              <a:extLst>
                <a:ext uri="{FF2B5EF4-FFF2-40B4-BE49-F238E27FC236}">
                  <a16:creationId xmlns:a16="http://schemas.microsoft.com/office/drawing/2014/main" id="{014C42F9-01CD-D146-5BB9-8322F6E88E3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1" name="Ellipse 830">
              <a:extLst>
                <a:ext uri="{FF2B5EF4-FFF2-40B4-BE49-F238E27FC236}">
                  <a16:creationId xmlns:a16="http://schemas.microsoft.com/office/drawing/2014/main" id="{34CE1061-69CD-1237-FB4A-F1A39F2FD91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836610-F52B-A55B-6899-FE247926DD66}"/>
              </a:ext>
            </a:extLst>
          </p:cNvPr>
          <p:cNvGrpSpPr/>
          <p:nvPr/>
        </p:nvGrpSpPr>
        <p:grpSpPr>
          <a:xfrm flipV="1">
            <a:off x="4857599" y="1506407"/>
            <a:ext cx="5299616" cy="3402751"/>
            <a:chOff x="4868613" y="1697311"/>
            <a:chExt cx="5299616" cy="3402751"/>
          </a:xfrm>
          <a:solidFill>
            <a:srgbClr val="FF7C80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5064B29-96A1-581E-E089-81E684B2F40B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825A31C-F81D-DD7D-D1C2-35C2C2A2F403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7E97F7F-6B13-9D3D-4459-F1B4915B8E64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42EC22B-D5C1-DA1D-3911-2EA0F75A25F9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13D0282-9C30-A605-A35B-F6B510CCDA70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39632FF-76D6-7DA4-9F91-B5C820BB8DB7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CE2182-E523-EF6B-DE51-4857B3BF9B10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75651F1-B15A-459B-709C-72256596E0D8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A3D639-0E55-5ACC-B050-D6A4D7D3D0A5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7EA79E-4C39-023D-2314-1B476DA1DA4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B5FF112-026B-C812-5A91-34804315FB7D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D38C7AF-5AA0-F3E1-978D-BB9B6BEB62C7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30A465-5033-92FD-6802-A93234D79D8F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43359B9-2A26-6456-76B3-C54BC720DB5D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A68D96A-E506-D99C-139E-595B92D0D802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66618-8066-8AD1-52C3-A94A17777062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E83F867-1E99-488F-456A-7954AB28198E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9376125-2523-BAA8-B159-74DDFAD8374D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CB4DAAE-D6E5-7182-7253-85ECDFDC392C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4883E6E-B96A-1D7C-A03E-6E2D36CE2FB3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17B5EF7-8849-BA6C-B26A-38B6180AD7CD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76A0870-DFAC-26F3-EC80-7B493DD88D7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3704485-E002-2853-1909-6AC99B36D6D2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6B95C77-D349-2150-9BD6-EA9AE9A8E947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1D645A6-7CD3-C682-A306-0FD6310A6C8C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6322453-4C19-62D2-9718-22B1631AF6C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6587143-FC7E-1D31-089C-C70953465FA4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8691FEC-C0FC-9EAE-FF42-356C432F0CF2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id="{9161C956-29AE-508E-66D4-245D8544F520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91806537-A388-C35A-4E13-7502384F8FF2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4107764F-FB2D-3549-4EC7-931A90DB0AE2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hteck 290">
              <a:extLst>
                <a:ext uri="{FF2B5EF4-FFF2-40B4-BE49-F238E27FC236}">
                  <a16:creationId xmlns:a16="http://schemas.microsoft.com/office/drawing/2014/main" id="{A8097415-F32D-1C5C-E3A4-E943F0385A09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8DDCC8B7-8B9D-098B-316A-A194A96B5CEF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id="{9EF0B2E2-B0C8-D126-88FC-FE68DF188C1B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hteck 293">
              <a:extLst>
                <a:ext uri="{FF2B5EF4-FFF2-40B4-BE49-F238E27FC236}">
                  <a16:creationId xmlns:a16="http://schemas.microsoft.com/office/drawing/2014/main" id="{12D3898B-EDB5-CBAD-7C14-F1DB5A84C61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id="{EB86B50B-075E-1442-58A8-BCAB8DAB4EF7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7F0EB3C0-C696-6261-2B82-A83CA22688D8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9957CD18-4E78-0724-9A4E-7854C5F387B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B16F5B7D-B9BD-7720-401F-186E7C6BE7EB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55E7DB5C-9339-B3A8-C33E-585FF2A4AA91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796CEB3C-92EB-D241-C971-9A0BF1D38E2F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85129FAE-063D-3C38-665C-CB3385E8CB87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CA146D6B-4FBA-A1A4-D70D-2CE85C423944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BC66DA02-D415-F782-3875-7686EF2DE567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10B7FCA4-7DB5-D3B9-1179-6A6330C139BA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480FF5E2-26CB-AA31-B0A8-F08519B6ED25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47B0F8D7-4638-DF22-113E-D40201F24DAC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DD78665D-9CDA-8183-6677-9E76BF4CF86C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8642C9D5-466A-9BF8-4F30-2A83F604FDBB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2DCB1D61-8524-23BE-B5F7-487A61656F30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FA55DE4A-B6A2-9AAD-65C0-1512155F7063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90372C1B-F5A3-D596-7236-BE5F1AFDE0C6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hteck 589">
              <a:extLst>
                <a:ext uri="{FF2B5EF4-FFF2-40B4-BE49-F238E27FC236}">
                  <a16:creationId xmlns:a16="http://schemas.microsoft.com/office/drawing/2014/main" id="{02C9E6F8-8391-FD4B-57DF-CBF75FC1CB93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Rechteck 591">
              <a:extLst>
                <a:ext uri="{FF2B5EF4-FFF2-40B4-BE49-F238E27FC236}">
                  <a16:creationId xmlns:a16="http://schemas.microsoft.com/office/drawing/2014/main" id="{D138C409-1F1F-2D82-E4FC-BDB619CA851B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Rechteck 592">
              <a:extLst>
                <a:ext uri="{FF2B5EF4-FFF2-40B4-BE49-F238E27FC236}">
                  <a16:creationId xmlns:a16="http://schemas.microsoft.com/office/drawing/2014/main" id="{68D1E96D-94B1-6813-17DE-67A41CDF0A8D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Rechteck 593">
              <a:extLst>
                <a:ext uri="{FF2B5EF4-FFF2-40B4-BE49-F238E27FC236}">
                  <a16:creationId xmlns:a16="http://schemas.microsoft.com/office/drawing/2014/main" id="{06AAEB03-1BAC-6664-9836-13EFC6252C96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hteck 594">
              <a:extLst>
                <a:ext uri="{FF2B5EF4-FFF2-40B4-BE49-F238E27FC236}">
                  <a16:creationId xmlns:a16="http://schemas.microsoft.com/office/drawing/2014/main" id="{4DC52B0E-6B41-4C6C-7C45-870664FE7196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hteck 595">
              <a:extLst>
                <a:ext uri="{FF2B5EF4-FFF2-40B4-BE49-F238E27FC236}">
                  <a16:creationId xmlns:a16="http://schemas.microsoft.com/office/drawing/2014/main" id="{B2BE6E90-4267-7486-C65B-4CEB967AC575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hteck 596">
              <a:extLst>
                <a:ext uri="{FF2B5EF4-FFF2-40B4-BE49-F238E27FC236}">
                  <a16:creationId xmlns:a16="http://schemas.microsoft.com/office/drawing/2014/main" id="{327033E9-E262-06A3-0D06-E5D54BC2EB4C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Rechteck 597">
              <a:extLst>
                <a:ext uri="{FF2B5EF4-FFF2-40B4-BE49-F238E27FC236}">
                  <a16:creationId xmlns:a16="http://schemas.microsoft.com/office/drawing/2014/main" id="{B4DD3EF7-C0FC-127E-DDA7-74A6A226D487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9" name="Rechteck 598">
              <a:extLst>
                <a:ext uri="{FF2B5EF4-FFF2-40B4-BE49-F238E27FC236}">
                  <a16:creationId xmlns:a16="http://schemas.microsoft.com/office/drawing/2014/main" id="{4DC1FDDB-ACE3-859B-8804-CB181AE36DB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0" name="Rechteck 599">
              <a:extLst>
                <a:ext uri="{FF2B5EF4-FFF2-40B4-BE49-F238E27FC236}">
                  <a16:creationId xmlns:a16="http://schemas.microsoft.com/office/drawing/2014/main" id="{17B3F24E-353A-F42E-915E-4553F8276B56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hteck 600">
              <a:extLst>
                <a:ext uri="{FF2B5EF4-FFF2-40B4-BE49-F238E27FC236}">
                  <a16:creationId xmlns:a16="http://schemas.microsoft.com/office/drawing/2014/main" id="{022EC432-3739-F71C-EE14-D017F9B5AC4A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hteck 601">
              <a:extLst>
                <a:ext uri="{FF2B5EF4-FFF2-40B4-BE49-F238E27FC236}">
                  <a16:creationId xmlns:a16="http://schemas.microsoft.com/office/drawing/2014/main" id="{D73F04F0-33DC-C0D8-B77F-4E3C180E1896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hteck 602">
              <a:extLst>
                <a:ext uri="{FF2B5EF4-FFF2-40B4-BE49-F238E27FC236}">
                  <a16:creationId xmlns:a16="http://schemas.microsoft.com/office/drawing/2014/main" id="{C2086B6D-C43A-B371-4894-559995D54EB2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Rechteck 603">
              <a:extLst>
                <a:ext uri="{FF2B5EF4-FFF2-40B4-BE49-F238E27FC236}">
                  <a16:creationId xmlns:a16="http://schemas.microsoft.com/office/drawing/2014/main" id="{F7C3EB53-BEB0-08C5-F9A5-C4BD0E0560E4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Rechteck 604">
              <a:extLst>
                <a:ext uri="{FF2B5EF4-FFF2-40B4-BE49-F238E27FC236}">
                  <a16:creationId xmlns:a16="http://schemas.microsoft.com/office/drawing/2014/main" id="{5ED996A9-3BA7-156C-5461-FCA2A874E15D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6" name="Rechteck 605">
              <a:extLst>
                <a:ext uri="{FF2B5EF4-FFF2-40B4-BE49-F238E27FC236}">
                  <a16:creationId xmlns:a16="http://schemas.microsoft.com/office/drawing/2014/main" id="{5CF9BD2C-7D01-07D5-E338-96B80FDEE25C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7" name="Rechteck 606">
              <a:extLst>
                <a:ext uri="{FF2B5EF4-FFF2-40B4-BE49-F238E27FC236}">
                  <a16:creationId xmlns:a16="http://schemas.microsoft.com/office/drawing/2014/main" id="{77579619-599E-FA48-F5DD-42EF95887376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hteck 607">
              <a:extLst>
                <a:ext uri="{FF2B5EF4-FFF2-40B4-BE49-F238E27FC236}">
                  <a16:creationId xmlns:a16="http://schemas.microsoft.com/office/drawing/2014/main" id="{FC23940F-6949-1995-475E-96BF9A04BEBC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9" name="Rechteck 608">
              <a:extLst>
                <a:ext uri="{FF2B5EF4-FFF2-40B4-BE49-F238E27FC236}">
                  <a16:creationId xmlns:a16="http://schemas.microsoft.com/office/drawing/2014/main" id="{95F24F6C-2B1F-389A-EF6C-6A2A8D84A6A0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hteck 609">
              <a:extLst>
                <a:ext uri="{FF2B5EF4-FFF2-40B4-BE49-F238E27FC236}">
                  <a16:creationId xmlns:a16="http://schemas.microsoft.com/office/drawing/2014/main" id="{AA4D1E2F-60C3-BBDE-FAE6-73843E35FD9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Rechteck 610">
              <a:extLst>
                <a:ext uri="{FF2B5EF4-FFF2-40B4-BE49-F238E27FC236}">
                  <a16:creationId xmlns:a16="http://schemas.microsoft.com/office/drawing/2014/main" id="{78FC4180-251E-3A8A-4203-B30F25E87056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hteck 611">
              <a:extLst>
                <a:ext uri="{FF2B5EF4-FFF2-40B4-BE49-F238E27FC236}">
                  <a16:creationId xmlns:a16="http://schemas.microsoft.com/office/drawing/2014/main" id="{6AAA6F2A-4FE1-33DF-A41E-5C9E0CDC4176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3" name="Rechteck 612">
              <a:extLst>
                <a:ext uri="{FF2B5EF4-FFF2-40B4-BE49-F238E27FC236}">
                  <a16:creationId xmlns:a16="http://schemas.microsoft.com/office/drawing/2014/main" id="{959A9DEC-AEDC-ABCE-3136-98F8B79A5481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4" name="Rechteck 613">
              <a:extLst>
                <a:ext uri="{FF2B5EF4-FFF2-40B4-BE49-F238E27FC236}">
                  <a16:creationId xmlns:a16="http://schemas.microsoft.com/office/drawing/2014/main" id="{C5DFDD85-22E0-FFDC-14F0-EA3364B5E8C0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5" name="Rechteck 614">
              <a:extLst>
                <a:ext uri="{FF2B5EF4-FFF2-40B4-BE49-F238E27FC236}">
                  <a16:creationId xmlns:a16="http://schemas.microsoft.com/office/drawing/2014/main" id="{5417AA51-21F8-4A93-46C7-3F2F0D7C4568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6" name="Rechteck 615">
              <a:extLst>
                <a:ext uri="{FF2B5EF4-FFF2-40B4-BE49-F238E27FC236}">
                  <a16:creationId xmlns:a16="http://schemas.microsoft.com/office/drawing/2014/main" id="{8ED209AD-1AF3-607C-57A4-2F17C0B23D12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Rechteck 616">
              <a:extLst>
                <a:ext uri="{FF2B5EF4-FFF2-40B4-BE49-F238E27FC236}">
                  <a16:creationId xmlns:a16="http://schemas.microsoft.com/office/drawing/2014/main" id="{4ECF4921-53EC-35CD-0201-8B2736016E80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8" name="Rechteck 617">
              <a:extLst>
                <a:ext uri="{FF2B5EF4-FFF2-40B4-BE49-F238E27FC236}">
                  <a16:creationId xmlns:a16="http://schemas.microsoft.com/office/drawing/2014/main" id="{2D474D74-EC1F-39DA-9769-007ACA3C7449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9" name="Rechteck 618">
              <a:extLst>
                <a:ext uri="{FF2B5EF4-FFF2-40B4-BE49-F238E27FC236}">
                  <a16:creationId xmlns:a16="http://schemas.microsoft.com/office/drawing/2014/main" id="{A8784599-62E8-7916-AEA3-1C66FB11CBB9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hteck 619">
              <a:extLst>
                <a:ext uri="{FF2B5EF4-FFF2-40B4-BE49-F238E27FC236}">
                  <a16:creationId xmlns:a16="http://schemas.microsoft.com/office/drawing/2014/main" id="{30796F83-473C-1B67-273F-050BD50987E8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hteck 620">
              <a:extLst>
                <a:ext uri="{FF2B5EF4-FFF2-40B4-BE49-F238E27FC236}">
                  <a16:creationId xmlns:a16="http://schemas.microsoft.com/office/drawing/2014/main" id="{D46C39F0-99C5-569D-6DB3-E4976C5982F8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2" name="Rechteck 621">
              <a:extLst>
                <a:ext uri="{FF2B5EF4-FFF2-40B4-BE49-F238E27FC236}">
                  <a16:creationId xmlns:a16="http://schemas.microsoft.com/office/drawing/2014/main" id="{DEB16E3F-F8AC-C386-49B8-40A65E56610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3" name="Rechteck 622">
              <a:extLst>
                <a:ext uri="{FF2B5EF4-FFF2-40B4-BE49-F238E27FC236}">
                  <a16:creationId xmlns:a16="http://schemas.microsoft.com/office/drawing/2014/main" id="{E5AE55AC-1088-5E38-E211-08984BE91805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4" name="Rechteck 623">
              <a:extLst>
                <a:ext uri="{FF2B5EF4-FFF2-40B4-BE49-F238E27FC236}">
                  <a16:creationId xmlns:a16="http://schemas.microsoft.com/office/drawing/2014/main" id="{5770AA0E-24C2-AD93-3CBC-0FE8E346AEFE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5" name="Rechteck 624">
              <a:extLst>
                <a:ext uri="{FF2B5EF4-FFF2-40B4-BE49-F238E27FC236}">
                  <a16:creationId xmlns:a16="http://schemas.microsoft.com/office/drawing/2014/main" id="{73F762F6-FA27-0C9C-8251-712E0434B67E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Rechteck 625">
              <a:extLst>
                <a:ext uri="{FF2B5EF4-FFF2-40B4-BE49-F238E27FC236}">
                  <a16:creationId xmlns:a16="http://schemas.microsoft.com/office/drawing/2014/main" id="{34155A9E-A0C1-D008-6BF7-AEDE6CEFF863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Rechteck 626">
              <a:extLst>
                <a:ext uri="{FF2B5EF4-FFF2-40B4-BE49-F238E27FC236}">
                  <a16:creationId xmlns:a16="http://schemas.microsoft.com/office/drawing/2014/main" id="{B0ECD181-1492-AD60-9CD7-ABAF4283B9C6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8" name="Rechteck 627">
              <a:extLst>
                <a:ext uri="{FF2B5EF4-FFF2-40B4-BE49-F238E27FC236}">
                  <a16:creationId xmlns:a16="http://schemas.microsoft.com/office/drawing/2014/main" id="{1BC968D4-6EA0-8C3F-08D5-14D581D0774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Rechteck 628">
              <a:extLst>
                <a:ext uri="{FF2B5EF4-FFF2-40B4-BE49-F238E27FC236}">
                  <a16:creationId xmlns:a16="http://schemas.microsoft.com/office/drawing/2014/main" id="{D7419CED-ED7E-C7FB-ACCD-14106088259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Rechteck 629">
              <a:extLst>
                <a:ext uri="{FF2B5EF4-FFF2-40B4-BE49-F238E27FC236}">
                  <a16:creationId xmlns:a16="http://schemas.microsoft.com/office/drawing/2014/main" id="{788E891A-A0B9-15D1-B12F-4CF5748B0C15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Rechteck 630">
              <a:extLst>
                <a:ext uri="{FF2B5EF4-FFF2-40B4-BE49-F238E27FC236}">
                  <a16:creationId xmlns:a16="http://schemas.microsoft.com/office/drawing/2014/main" id="{B50A78D1-CBD3-FCE5-D327-E19FB9E8B6D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Rechteck 631">
              <a:extLst>
                <a:ext uri="{FF2B5EF4-FFF2-40B4-BE49-F238E27FC236}">
                  <a16:creationId xmlns:a16="http://schemas.microsoft.com/office/drawing/2014/main" id="{52AA919D-7D6C-7CAB-41D0-DA83EE121541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Rechteck 632">
              <a:extLst>
                <a:ext uri="{FF2B5EF4-FFF2-40B4-BE49-F238E27FC236}">
                  <a16:creationId xmlns:a16="http://schemas.microsoft.com/office/drawing/2014/main" id="{F66DDBEE-2296-C35D-2072-EDB32317DA96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Rechteck 633">
              <a:extLst>
                <a:ext uri="{FF2B5EF4-FFF2-40B4-BE49-F238E27FC236}">
                  <a16:creationId xmlns:a16="http://schemas.microsoft.com/office/drawing/2014/main" id="{8905E126-1F1C-AF7C-E762-8C85B0250901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Rechteck 634">
              <a:extLst>
                <a:ext uri="{FF2B5EF4-FFF2-40B4-BE49-F238E27FC236}">
                  <a16:creationId xmlns:a16="http://schemas.microsoft.com/office/drawing/2014/main" id="{3475315D-EE83-2995-29E8-4393213F9CB3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Rechteck 635">
              <a:extLst>
                <a:ext uri="{FF2B5EF4-FFF2-40B4-BE49-F238E27FC236}">
                  <a16:creationId xmlns:a16="http://schemas.microsoft.com/office/drawing/2014/main" id="{84CFD2E6-9243-3DAC-F233-7B01B5A7AFA1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Rechteck 636">
              <a:extLst>
                <a:ext uri="{FF2B5EF4-FFF2-40B4-BE49-F238E27FC236}">
                  <a16:creationId xmlns:a16="http://schemas.microsoft.com/office/drawing/2014/main" id="{6D2C2CD4-F18E-5B8E-579C-E76A1CA0A284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Rechteck 637">
              <a:extLst>
                <a:ext uri="{FF2B5EF4-FFF2-40B4-BE49-F238E27FC236}">
                  <a16:creationId xmlns:a16="http://schemas.microsoft.com/office/drawing/2014/main" id="{307695EC-D4CC-11C1-D997-52BDE3C3E08A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Rechteck 638">
              <a:extLst>
                <a:ext uri="{FF2B5EF4-FFF2-40B4-BE49-F238E27FC236}">
                  <a16:creationId xmlns:a16="http://schemas.microsoft.com/office/drawing/2014/main" id="{B906B0BC-41B1-C1C6-195A-1ADE656BCFF2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Rechteck 639">
              <a:extLst>
                <a:ext uri="{FF2B5EF4-FFF2-40B4-BE49-F238E27FC236}">
                  <a16:creationId xmlns:a16="http://schemas.microsoft.com/office/drawing/2014/main" id="{977785F8-B795-0C77-F010-9EB1EE4EAD72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id="{5A096A96-0803-36C0-E8FA-56207F0C9B6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2" name="Rechteck 641">
              <a:extLst>
                <a:ext uri="{FF2B5EF4-FFF2-40B4-BE49-F238E27FC236}">
                  <a16:creationId xmlns:a16="http://schemas.microsoft.com/office/drawing/2014/main" id="{E69AE6A7-EBA2-CBA4-7FF2-E89CAE51EDEE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3" name="Rechteck 642">
              <a:extLst>
                <a:ext uri="{FF2B5EF4-FFF2-40B4-BE49-F238E27FC236}">
                  <a16:creationId xmlns:a16="http://schemas.microsoft.com/office/drawing/2014/main" id="{8AA8DB9D-C852-B8A8-6A3C-A45F5412B7C9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649C3FF2-6A66-D8F8-68E9-1F425CDA4F33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Rechteck 644">
              <a:extLst>
                <a:ext uri="{FF2B5EF4-FFF2-40B4-BE49-F238E27FC236}">
                  <a16:creationId xmlns:a16="http://schemas.microsoft.com/office/drawing/2014/main" id="{7E62C851-C914-6B97-7AB9-A53A2E01297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Rechteck 645">
              <a:extLst>
                <a:ext uri="{FF2B5EF4-FFF2-40B4-BE49-F238E27FC236}">
                  <a16:creationId xmlns:a16="http://schemas.microsoft.com/office/drawing/2014/main" id="{3F02C95B-02BB-5BC3-0DD0-5AB17FC97347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FCC40B4C-D7C4-8D3B-9B04-D063C4869155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Rechteck 647">
              <a:extLst>
                <a:ext uri="{FF2B5EF4-FFF2-40B4-BE49-F238E27FC236}">
                  <a16:creationId xmlns:a16="http://schemas.microsoft.com/office/drawing/2014/main" id="{A7E2CA07-3B6B-4A4E-2382-7955339E58C3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Rechteck 648">
              <a:extLst>
                <a:ext uri="{FF2B5EF4-FFF2-40B4-BE49-F238E27FC236}">
                  <a16:creationId xmlns:a16="http://schemas.microsoft.com/office/drawing/2014/main" id="{B50E88B1-A2DA-8001-5086-4FF84CD638A9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id="{75C55806-DD28-AF59-45D4-876D831DBE57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Rechteck 650">
              <a:extLst>
                <a:ext uri="{FF2B5EF4-FFF2-40B4-BE49-F238E27FC236}">
                  <a16:creationId xmlns:a16="http://schemas.microsoft.com/office/drawing/2014/main" id="{0249FC20-B810-C253-EA6C-5CEA0B397AB8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Rechteck 651">
              <a:extLst>
                <a:ext uri="{FF2B5EF4-FFF2-40B4-BE49-F238E27FC236}">
                  <a16:creationId xmlns:a16="http://schemas.microsoft.com/office/drawing/2014/main" id="{48BD42A8-6AC6-76A6-6B7D-A99B44893AE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Rechteck 652">
              <a:extLst>
                <a:ext uri="{FF2B5EF4-FFF2-40B4-BE49-F238E27FC236}">
                  <a16:creationId xmlns:a16="http://schemas.microsoft.com/office/drawing/2014/main" id="{3C1DAD66-A251-73BD-D099-A82ADEAA8C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Rechteck 653">
              <a:extLst>
                <a:ext uri="{FF2B5EF4-FFF2-40B4-BE49-F238E27FC236}">
                  <a16:creationId xmlns:a16="http://schemas.microsoft.com/office/drawing/2014/main" id="{9A437AD4-81E4-FFBF-EF49-68BCD1AE1E7C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5" name="Rechteck 654">
              <a:extLst>
                <a:ext uri="{FF2B5EF4-FFF2-40B4-BE49-F238E27FC236}">
                  <a16:creationId xmlns:a16="http://schemas.microsoft.com/office/drawing/2014/main" id="{8179FD29-515E-FEA0-99C0-A0CF3395887D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6" name="Rechteck 655">
              <a:extLst>
                <a:ext uri="{FF2B5EF4-FFF2-40B4-BE49-F238E27FC236}">
                  <a16:creationId xmlns:a16="http://schemas.microsoft.com/office/drawing/2014/main" id="{49A42422-756D-1857-3428-6F2660FF6E18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7" name="Rechteck 656">
              <a:extLst>
                <a:ext uri="{FF2B5EF4-FFF2-40B4-BE49-F238E27FC236}">
                  <a16:creationId xmlns:a16="http://schemas.microsoft.com/office/drawing/2014/main" id="{20571523-7EC1-7F0B-3ABD-EE101084D7CD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id="{D12D844B-D9B4-D904-0CA9-F397FD29E9D5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9" name="Rechteck 658">
              <a:extLst>
                <a:ext uri="{FF2B5EF4-FFF2-40B4-BE49-F238E27FC236}">
                  <a16:creationId xmlns:a16="http://schemas.microsoft.com/office/drawing/2014/main" id="{20F89B5E-34C9-17B5-EF4C-B12AD1FF2AFB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0" name="Rechteck 659">
              <a:extLst>
                <a:ext uri="{FF2B5EF4-FFF2-40B4-BE49-F238E27FC236}">
                  <a16:creationId xmlns:a16="http://schemas.microsoft.com/office/drawing/2014/main" id="{E2DF11E8-5C24-E750-0D25-8D2C3E3DEAE0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1" name="Rechteck 660">
              <a:extLst>
                <a:ext uri="{FF2B5EF4-FFF2-40B4-BE49-F238E27FC236}">
                  <a16:creationId xmlns:a16="http://schemas.microsoft.com/office/drawing/2014/main" id="{8C8891EF-91EA-D407-417B-076431BCABC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2" name="Rechteck 661">
              <a:extLst>
                <a:ext uri="{FF2B5EF4-FFF2-40B4-BE49-F238E27FC236}">
                  <a16:creationId xmlns:a16="http://schemas.microsoft.com/office/drawing/2014/main" id="{6C981487-0BB9-272D-F1F9-9F04CB4170FA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3" name="Rechteck 662">
              <a:extLst>
                <a:ext uri="{FF2B5EF4-FFF2-40B4-BE49-F238E27FC236}">
                  <a16:creationId xmlns:a16="http://schemas.microsoft.com/office/drawing/2014/main" id="{B945A9BD-BCCB-1219-6DF2-882BE4CB4AEB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4" name="Rechteck 663">
              <a:extLst>
                <a:ext uri="{FF2B5EF4-FFF2-40B4-BE49-F238E27FC236}">
                  <a16:creationId xmlns:a16="http://schemas.microsoft.com/office/drawing/2014/main" id="{4B39FEA2-079F-987F-C76C-3D34FEF275E1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5" name="Rechteck 664">
              <a:extLst>
                <a:ext uri="{FF2B5EF4-FFF2-40B4-BE49-F238E27FC236}">
                  <a16:creationId xmlns:a16="http://schemas.microsoft.com/office/drawing/2014/main" id="{2B3700D2-D3F1-A352-14AF-F36764DF2AA9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6" name="Rechteck 665">
              <a:extLst>
                <a:ext uri="{FF2B5EF4-FFF2-40B4-BE49-F238E27FC236}">
                  <a16:creationId xmlns:a16="http://schemas.microsoft.com/office/drawing/2014/main" id="{B225E536-96BB-6834-CBBB-09CB010EAEE7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Rechteck 666">
              <a:extLst>
                <a:ext uri="{FF2B5EF4-FFF2-40B4-BE49-F238E27FC236}">
                  <a16:creationId xmlns:a16="http://schemas.microsoft.com/office/drawing/2014/main" id="{841A1DAB-F04D-C1B5-32FE-151E0272356E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Rechteck 667">
              <a:extLst>
                <a:ext uri="{FF2B5EF4-FFF2-40B4-BE49-F238E27FC236}">
                  <a16:creationId xmlns:a16="http://schemas.microsoft.com/office/drawing/2014/main" id="{FBB7C081-3587-FA61-1000-1B79498CF4E0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9" name="Rechteck 668">
              <a:extLst>
                <a:ext uri="{FF2B5EF4-FFF2-40B4-BE49-F238E27FC236}">
                  <a16:creationId xmlns:a16="http://schemas.microsoft.com/office/drawing/2014/main" id="{DA1F4886-203B-A450-1443-9D331ED4C767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0" name="Rechteck 669">
              <a:extLst>
                <a:ext uri="{FF2B5EF4-FFF2-40B4-BE49-F238E27FC236}">
                  <a16:creationId xmlns:a16="http://schemas.microsoft.com/office/drawing/2014/main" id="{FF51253C-59E4-2A58-2CDB-A723B2AAF3A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1" name="Rechteck 670">
              <a:extLst>
                <a:ext uri="{FF2B5EF4-FFF2-40B4-BE49-F238E27FC236}">
                  <a16:creationId xmlns:a16="http://schemas.microsoft.com/office/drawing/2014/main" id="{22AA27C2-ED12-53F9-F966-2BC544F355F9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2" name="Rechteck 671">
              <a:extLst>
                <a:ext uri="{FF2B5EF4-FFF2-40B4-BE49-F238E27FC236}">
                  <a16:creationId xmlns:a16="http://schemas.microsoft.com/office/drawing/2014/main" id="{288A37B2-B296-0E3F-1DF7-92A4BD383BF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3" name="Rechteck 672">
              <a:extLst>
                <a:ext uri="{FF2B5EF4-FFF2-40B4-BE49-F238E27FC236}">
                  <a16:creationId xmlns:a16="http://schemas.microsoft.com/office/drawing/2014/main" id="{ED5321D8-50A2-790E-EC6D-08F588E1593D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Rechteck 673">
              <a:extLst>
                <a:ext uri="{FF2B5EF4-FFF2-40B4-BE49-F238E27FC236}">
                  <a16:creationId xmlns:a16="http://schemas.microsoft.com/office/drawing/2014/main" id="{F28F44E7-2B65-88D7-0BFC-06759F0FE45A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F1617838-3E43-F8DD-F639-B98DD25FA20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hteck 675">
              <a:extLst>
                <a:ext uri="{FF2B5EF4-FFF2-40B4-BE49-F238E27FC236}">
                  <a16:creationId xmlns:a16="http://schemas.microsoft.com/office/drawing/2014/main" id="{66D19D7F-3361-6409-021B-0B29A8844BF2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Rechteck 676">
              <a:extLst>
                <a:ext uri="{FF2B5EF4-FFF2-40B4-BE49-F238E27FC236}">
                  <a16:creationId xmlns:a16="http://schemas.microsoft.com/office/drawing/2014/main" id="{751683EE-BC02-9F2C-4023-CF625EA59A7C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Rechteck 677">
              <a:extLst>
                <a:ext uri="{FF2B5EF4-FFF2-40B4-BE49-F238E27FC236}">
                  <a16:creationId xmlns:a16="http://schemas.microsoft.com/office/drawing/2014/main" id="{F0C1CC21-7F57-5274-C793-658CC82EAC5B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Rechteck 678">
              <a:extLst>
                <a:ext uri="{FF2B5EF4-FFF2-40B4-BE49-F238E27FC236}">
                  <a16:creationId xmlns:a16="http://schemas.microsoft.com/office/drawing/2014/main" id="{CD8ECC10-9067-24DC-2965-AD1C5016E63B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Rechteck 679">
              <a:extLst>
                <a:ext uri="{FF2B5EF4-FFF2-40B4-BE49-F238E27FC236}">
                  <a16:creationId xmlns:a16="http://schemas.microsoft.com/office/drawing/2014/main" id="{2BD57B4D-D117-CBD6-6C96-A9E3E8632892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Rechteck 680">
              <a:extLst>
                <a:ext uri="{FF2B5EF4-FFF2-40B4-BE49-F238E27FC236}">
                  <a16:creationId xmlns:a16="http://schemas.microsoft.com/office/drawing/2014/main" id="{4832E67A-1C46-36DA-6C21-2278B8EA8A8E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Rechteck 681">
              <a:extLst>
                <a:ext uri="{FF2B5EF4-FFF2-40B4-BE49-F238E27FC236}">
                  <a16:creationId xmlns:a16="http://schemas.microsoft.com/office/drawing/2014/main" id="{020F4F4E-0FFC-8769-CDD6-25475DBD3318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Rechteck 682">
              <a:extLst>
                <a:ext uri="{FF2B5EF4-FFF2-40B4-BE49-F238E27FC236}">
                  <a16:creationId xmlns:a16="http://schemas.microsoft.com/office/drawing/2014/main" id="{DC50261E-349B-96EA-AC39-2C00AE5C5140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Rechteck 683">
              <a:extLst>
                <a:ext uri="{FF2B5EF4-FFF2-40B4-BE49-F238E27FC236}">
                  <a16:creationId xmlns:a16="http://schemas.microsoft.com/office/drawing/2014/main" id="{F57552AE-C100-D6B0-725A-104EAC14FC5C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Rechteck 684">
              <a:extLst>
                <a:ext uri="{FF2B5EF4-FFF2-40B4-BE49-F238E27FC236}">
                  <a16:creationId xmlns:a16="http://schemas.microsoft.com/office/drawing/2014/main" id="{EC55A160-A22A-E3DE-1718-BC423D84E451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Rechteck 685">
              <a:extLst>
                <a:ext uri="{FF2B5EF4-FFF2-40B4-BE49-F238E27FC236}">
                  <a16:creationId xmlns:a16="http://schemas.microsoft.com/office/drawing/2014/main" id="{506BDFA9-7947-464C-3C33-1999EEAE1F4E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Rechteck 686">
              <a:extLst>
                <a:ext uri="{FF2B5EF4-FFF2-40B4-BE49-F238E27FC236}">
                  <a16:creationId xmlns:a16="http://schemas.microsoft.com/office/drawing/2014/main" id="{BA81D80F-9649-66F0-AE16-AFC8726ACCF9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Rechteck 687">
              <a:extLst>
                <a:ext uri="{FF2B5EF4-FFF2-40B4-BE49-F238E27FC236}">
                  <a16:creationId xmlns:a16="http://schemas.microsoft.com/office/drawing/2014/main" id="{43DD9DEE-478B-531E-91C9-F3EBD4211332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Rechteck 688">
              <a:extLst>
                <a:ext uri="{FF2B5EF4-FFF2-40B4-BE49-F238E27FC236}">
                  <a16:creationId xmlns:a16="http://schemas.microsoft.com/office/drawing/2014/main" id="{45C0FB1D-C4C3-7A0C-622C-9399F7FA4315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Rechteck 689">
              <a:extLst>
                <a:ext uri="{FF2B5EF4-FFF2-40B4-BE49-F238E27FC236}">
                  <a16:creationId xmlns:a16="http://schemas.microsoft.com/office/drawing/2014/main" id="{22108AA1-0B42-1BF0-02D9-92297B8C058E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1" name="Rechteck 690">
              <a:extLst>
                <a:ext uri="{FF2B5EF4-FFF2-40B4-BE49-F238E27FC236}">
                  <a16:creationId xmlns:a16="http://schemas.microsoft.com/office/drawing/2014/main" id="{731B522B-C8F1-15E4-2A40-12FFA0A58ACD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Rechteck 691">
              <a:extLst>
                <a:ext uri="{FF2B5EF4-FFF2-40B4-BE49-F238E27FC236}">
                  <a16:creationId xmlns:a16="http://schemas.microsoft.com/office/drawing/2014/main" id="{CE718496-95FD-113C-3F73-36445C5131E0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id="{0F5E6F77-5C3C-3136-7D8C-2910DD516100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Rechteck 693">
              <a:extLst>
                <a:ext uri="{FF2B5EF4-FFF2-40B4-BE49-F238E27FC236}">
                  <a16:creationId xmlns:a16="http://schemas.microsoft.com/office/drawing/2014/main" id="{8DDFADB1-9AD1-7BE9-C595-9D8C791CB5A1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Rechteck 694">
              <a:extLst>
                <a:ext uri="{FF2B5EF4-FFF2-40B4-BE49-F238E27FC236}">
                  <a16:creationId xmlns:a16="http://schemas.microsoft.com/office/drawing/2014/main" id="{239508F1-6EDC-9150-FC66-F2F97C1D0CAE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6" name="Rechteck 695">
              <a:extLst>
                <a:ext uri="{FF2B5EF4-FFF2-40B4-BE49-F238E27FC236}">
                  <a16:creationId xmlns:a16="http://schemas.microsoft.com/office/drawing/2014/main" id="{9CFCEBE3-FBC1-98D9-F6D2-D7C467AE1CE2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7" name="Rechteck 696">
              <a:extLst>
                <a:ext uri="{FF2B5EF4-FFF2-40B4-BE49-F238E27FC236}">
                  <a16:creationId xmlns:a16="http://schemas.microsoft.com/office/drawing/2014/main" id="{C5A0183F-6B08-C039-311B-0A8124C8132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Rechteck 697">
              <a:extLst>
                <a:ext uri="{FF2B5EF4-FFF2-40B4-BE49-F238E27FC236}">
                  <a16:creationId xmlns:a16="http://schemas.microsoft.com/office/drawing/2014/main" id="{BF11C1AC-2544-C3C9-71AE-B8BE66DFDD5F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Rechteck 698">
              <a:extLst>
                <a:ext uri="{FF2B5EF4-FFF2-40B4-BE49-F238E27FC236}">
                  <a16:creationId xmlns:a16="http://schemas.microsoft.com/office/drawing/2014/main" id="{8238E479-BFE0-E31D-D7AA-EE933E3A5AEC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Rechteck 699">
              <a:extLst>
                <a:ext uri="{FF2B5EF4-FFF2-40B4-BE49-F238E27FC236}">
                  <a16:creationId xmlns:a16="http://schemas.microsoft.com/office/drawing/2014/main" id="{4272A8C2-03DE-E76D-2680-85B537794C85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Rechteck 700">
              <a:extLst>
                <a:ext uri="{FF2B5EF4-FFF2-40B4-BE49-F238E27FC236}">
                  <a16:creationId xmlns:a16="http://schemas.microsoft.com/office/drawing/2014/main" id="{A752FBCB-794A-2348-F0F9-E35C99D75EDA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Rechteck 701">
              <a:extLst>
                <a:ext uri="{FF2B5EF4-FFF2-40B4-BE49-F238E27FC236}">
                  <a16:creationId xmlns:a16="http://schemas.microsoft.com/office/drawing/2014/main" id="{4B128771-7CF1-F1DB-7E98-B2B6A2E8B686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3" name="Rechteck 702">
              <a:extLst>
                <a:ext uri="{FF2B5EF4-FFF2-40B4-BE49-F238E27FC236}">
                  <a16:creationId xmlns:a16="http://schemas.microsoft.com/office/drawing/2014/main" id="{64C4C7D8-0621-8AF3-A70D-66AA6D152460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Rechteck 703">
              <a:extLst>
                <a:ext uri="{FF2B5EF4-FFF2-40B4-BE49-F238E27FC236}">
                  <a16:creationId xmlns:a16="http://schemas.microsoft.com/office/drawing/2014/main" id="{62A9D353-4BB5-7785-DF55-D2B10632041C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Rechteck 704">
              <a:extLst>
                <a:ext uri="{FF2B5EF4-FFF2-40B4-BE49-F238E27FC236}">
                  <a16:creationId xmlns:a16="http://schemas.microsoft.com/office/drawing/2014/main" id="{68E7EA2A-0D8E-4A2B-2519-2CD2A62027D0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hteck 705">
              <a:extLst>
                <a:ext uri="{FF2B5EF4-FFF2-40B4-BE49-F238E27FC236}">
                  <a16:creationId xmlns:a16="http://schemas.microsoft.com/office/drawing/2014/main" id="{7CF90E91-2A75-6F32-2C49-FAA8EB2B39B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Rechteck 706">
              <a:extLst>
                <a:ext uri="{FF2B5EF4-FFF2-40B4-BE49-F238E27FC236}">
                  <a16:creationId xmlns:a16="http://schemas.microsoft.com/office/drawing/2014/main" id="{B0B302E3-23C4-A4C3-58A6-C49103010184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8" name="Rechteck 707">
              <a:extLst>
                <a:ext uri="{FF2B5EF4-FFF2-40B4-BE49-F238E27FC236}">
                  <a16:creationId xmlns:a16="http://schemas.microsoft.com/office/drawing/2014/main" id="{CDE388FE-64C8-45A6-460C-4D089C5D2EF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9" name="Rechteck 708">
              <a:extLst>
                <a:ext uri="{FF2B5EF4-FFF2-40B4-BE49-F238E27FC236}">
                  <a16:creationId xmlns:a16="http://schemas.microsoft.com/office/drawing/2014/main" id="{C3732F58-B706-D93F-E7E0-3DE388F4CA60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Rechteck 709">
              <a:extLst>
                <a:ext uri="{FF2B5EF4-FFF2-40B4-BE49-F238E27FC236}">
                  <a16:creationId xmlns:a16="http://schemas.microsoft.com/office/drawing/2014/main" id="{CE63FA8E-02A6-5310-6D98-B4880B2FC77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hteck 710">
              <a:extLst>
                <a:ext uri="{FF2B5EF4-FFF2-40B4-BE49-F238E27FC236}">
                  <a16:creationId xmlns:a16="http://schemas.microsoft.com/office/drawing/2014/main" id="{E8188539-3FF7-E101-F780-C92475BC316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hteck 711">
              <a:extLst>
                <a:ext uri="{FF2B5EF4-FFF2-40B4-BE49-F238E27FC236}">
                  <a16:creationId xmlns:a16="http://schemas.microsoft.com/office/drawing/2014/main" id="{831EED53-6808-52A5-A774-B198249A1CEC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Rechteck 712">
              <a:extLst>
                <a:ext uri="{FF2B5EF4-FFF2-40B4-BE49-F238E27FC236}">
                  <a16:creationId xmlns:a16="http://schemas.microsoft.com/office/drawing/2014/main" id="{27B26927-01E4-E1C7-9B5B-AC93736C8E1E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Rechteck 713">
              <a:extLst>
                <a:ext uri="{FF2B5EF4-FFF2-40B4-BE49-F238E27FC236}">
                  <a16:creationId xmlns:a16="http://schemas.microsoft.com/office/drawing/2014/main" id="{BCCDBFC8-46C8-8621-DE80-066F6216E223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5" name="Rechteck 714">
              <a:extLst>
                <a:ext uri="{FF2B5EF4-FFF2-40B4-BE49-F238E27FC236}">
                  <a16:creationId xmlns:a16="http://schemas.microsoft.com/office/drawing/2014/main" id="{355FD651-659A-765D-DA5A-B29AB3E7E90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Rechteck 715">
              <a:extLst>
                <a:ext uri="{FF2B5EF4-FFF2-40B4-BE49-F238E27FC236}">
                  <a16:creationId xmlns:a16="http://schemas.microsoft.com/office/drawing/2014/main" id="{4E67A432-ECB1-C26B-30C6-5FC78D973B37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Rechteck 716">
              <a:extLst>
                <a:ext uri="{FF2B5EF4-FFF2-40B4-BE49-F238E27FC236}">
                  <a16:creationId xmlns:a16="http://schemas.microsoft.com/office/drawing/2014/main" id="{4916EED8-7183-4286-0C74-F10CF2457ED4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Rechteck 717">
              <a:extLst>
                <a:ext uri="{FF2B5EF4-FFF2-40B4-BE49-F238E27FC236}">
                  <a16:creationId xmlns:a16="http://schemas.microsoft.com/office/drawing/2014/main" id="{890DA3EF-CE9E-67CF-EF06-EEE1D62F513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Rechteck 718">
              <a:extLst>
                <a:ext uri="{FF2B5EF4-FFF2-40B4-BE49-F238E27FC236}">
                  <a16:creationId xmlns:a16="http://schemas.microsoft.com/office/drawing/2014/main" id="{2527090C-29EA-D1A9-8F04-C96C2B8C6115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echteck 719">
              <a:extLst>
                <a:ext uri="{FF2B5EF4-FFF2-40B4-BE49-F238E27FC236}">
                  <a16:creationId xmlns:a16="http://schemas.microsoft.com/office/drawing/2014/main" id="{4DFC2370-A2B3-8E43-A913-E8E7C361AAE2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Rechteck 720">
              <a:extLst>
                <a:ext uri="{FF2B5EF4-FFF2-40B4-BE49-F238E27FC236}">
                  <a16:creationId xmlns:a16="http://schemas.microsoft.com/office/drawing/2014/main" id="{A8126287-CE88-91BA-85C7-246BAD0AD8BB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hteck 721">
              <a:extLst>
                <a:ext uri="{FF2B5EF4-FFF2-40B4-BE49-F238E27FC236}">
                  <a16:creationId xmlns:a16="http://schemas.microsoft.com/office/drawing/2014/main" id="{6050F72C-32D6-D338-80D8-B067E5C3F13C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hteck 722">
              <a:extLst>
                <a:ext uri="{FF2B5EF4-FFF2-40B4-BE49-F238E27FC236}">
                  <a16:creationId xmlns:a16="http://schemas.microsoft.com/office/drawing/2014/main" id="{7D0F60C6-2D0E-9334-144B-BDD192D25DB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4" name="Rechteck 723">
              <a:extLst>
                <a:ext uri="{FF2B5EF4-FFF2-40B4-BE49-F238E27FC236}">
                  <a16:creationId xmlns:a16="http://schemas.microsoft.com/office/drawing/2014/main" id="{2688AC9B-8FCE-6FF4-4C0C-001B90730718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Rechteck 724">
              <a:extLst>
                <a:ext uri="{FF2B5EF4-FFF2-40B4-BE49-F238E27FC236}">
                  <a16:creationId xmlns:a16="http://schemas.microsoft.com/office/drawing/2014/main" id="{9F6392F8-5347-9F80-3C14-841088C7F69F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Rechteck 725">
              <a:extLst>
                <a:ext uri="{FF2B5EF4-FFF2-40B4-BE49-F238E27FC236}">
                  <a16:creationId xmlns:a16="http://schemas.microsoft.com/office/drawing/2014/main" id="{A8281B7F-C7BA-650D-4036-2CC011988C26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Rechteck 726">
              <a:extLst>
                <a:ext uri="{FF2B5EF4-FFF2-40B4-BE49-F238E27FC236}">
                  <a16:creationId xmlns:a16="http://schemas.microsoft.com/office/drawing/2014/main" id="{3766EFD9-EC17-8DE3-3D66-4AB0A4948141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Rechteck 727">
              <a:extLst>
                <a:ext uri="{FF2B5EF4-FFF2-40B4-BE49-F238E27FC236}">
                  <a16:creationId xmlns:a16="http://schemas.microsoft.com/office/drawing/2014/main" id="{C5EA0F26-E120-5996-D6E0-65CDC8E33A6C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Rechteck 728">
              <a:extLst>
                <a:ext uri="{FF2B5EF4-FFF2-40B4-BE49-F238E27FC236}">
                  <a16:creationId xmlns:a16="http://schemas.microsoft.com/office/drawing/2014/main" id="{4F57692D-4F90-DBEB-8974-207044118731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Rechteck 729">
              <a:extLst>
                <a:ext uri="{FF2B5EF4-FFF2-40B4-BE49-F238E27FC236}">
                  <a16:creationId xmlns:a16="http://schemas.microsoft.com/office/drawing/2014/main" id="{103D5007-ACBE-373C-0CF4-733D9FC33581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Rechteck 730">
              <a:extLst>
                <a:ext uri="{FF2B5EF4-FFF2-40B4-BE49-F238E27FC236}">
                  <a16:creationId xmlns:a16="http://schemas.microsoft.com/office/drawing/2014/main" id="{4E591871-9065-1448-B99D-C9B5986C7D42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Rechteck 731">
              <a:extLst>
                <a:ext uri="{FF2B5EF4-FFF2-40B4-BE49-F238E27FC236}">
                  <a16:creationId xmlns:a16="http://schemas.microsoft.com/office/drawing/2014/main" id="{858A36B1-1539-29A6-29B5-A8EEC723E89A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Rechteck 732">
              <a:extLst>
                <a:ext uri="{FF2B5EF4-FFF2-40B4-BE49-F238E27FC236}">
                  <a16:creationId xmlns:a16="http://schemas.microsoft.com/office/drawing/2014/main" id="{02F9D8E7-9399-B492-1AF6-6619AA7E202E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Rechteck 733">
              <a:extLst>
                <a:ext uri="{FF2B5EF4-FFF2-40B4-BE49-F238E27FC236}">
                  <a16:creationId xmlns:a16="http://schemas.microsoft.com/office/drawing/2014/main" id="{52B4A844-4E75-7501-226E-B52661DBB50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5" name="Rechteck 734">
              <a:extLst>
                <a:ext uri="{FF2B5EF4-FFF2-40B4-BE49-F238E27FC236}">
                  <a16:creationId xmlns:a16="http://schemas.microsoft.com/office/drawing/2014/main" id="{8F399A9A-B7B8-F49E-1F97-D7C2D84AF8B6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6" name="Rechteck 735">
              <a:extLst>
                <a:ext uri="{FF2B5EF4-FFF2-40B4-BE49-F238E27FC236}">
                  <a16:creationId xmlns:a16="http://schemas.microsoft.com/office/drawing/2014/main" id="{B15F3C6C-D197-97CF-E209-24A879C7A2FD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7" name="Rechteck 736">
              <a:extLst>
                <a:ext uri="{FF2B5EF4-FFF2-40B4-BE49-F238E27FC236}">
                  <a16:creationId xmlns:a16="http://schemas.microsoft.com/office/drawing/2014/main" id="{648240AC-EB21-AD65-04D9-FB0DA942DC2F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8" name="Rechteck 737">
              <a:extLst>
                <a:ext uri="{FF2B5EF4-FFF2-40B4-BE49-F238E27FC236}">
                  <a16:creationId xmlns:a16="http://schemas.microsoft.com/office/drawing/2014/main" id="{8223E4EB-F5C3-B53F-57A9-D1E2C514B627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9" name="Rechteck 738">
              <a:extLst>
                <a:ext uri="{FF2B5EF4-FFF2-40B4-BE49-F238E27FC236}">
                  <a16:creationId xmlns:a16="http://schemas.microsoft.com/office/drawing/2014/main" id="{EE4EF365-C907-7810-1067-EEB54504E628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0" name="Rechteck 739">
              <a:extLst>
                <a:ext uri="{FF2B5EF4-FFF2-40B4-BE49-F238E27FC236}">
                  <a16:creationId xmlns:a16="http://schemas.microsoft.com/office/drawing/2014/main" id="{278CB323-479A-2F3C-DD3A-BFD326F2991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1" name="Rechteck 740">
              <a:extLst>
                <a:ext uri="{FF2B5EF4-FFF2-40B4-BE49-F238E27FC236}">
                  <a16:creationId xmlns:a16="http://schemas.microsoft.com/office/drawing/2014/main" id="{4D74B449-6838-1724-32D7-BFC7F933FBCF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2" name="Rechteck 741">
              <a:extLst>
                <a:ext uri="{FF2B5EF4-FFF2-40B4-BE49-F238E27FC236}">
                  <a16:creationId xmlns:a16="http://schemas.microsoft.com/office/drawing/2014/main" id="{30C705D2-96D9-B26D-3B38-027306D7CFFE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3" name="Rechteck 742">
              <a:extLst>
                <a:ext uri="{FF2B5EF4-FFF2-40B4-BE49-F238E27FC236}">
                  <a16:creationId xmlns:a16="http://schemas.microsoft.com/office/drawing/2014/main" id="{27FB9357-B54D-3488-6B7A-6A934B2E583E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4" name="Rechteck 743">
              <a:extLst>
                <a:ext uri="{FF2B5EF4-FFF2-40B4-BE49-F238E27FC236}">
                  <a16:creationId xmlns:a16="http://schemas.microsoft.com/office/drawing/2014/main" id="{2F301D51-AA3F-2707-1428-FFEB53737998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5" name="Rechteck 744">
              <a:extLst>
                <a:ext uri="{FF2B5EF4-FFF2-40B4-BE49-F238E27FC236}">
                  <a16:creationId xmlns:a16="http://schemas.microsoft.com/office/drawing/2014/main" id="{95AC713A-63BF-1FBB-86DA-D45C1709630F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6" name="Rechteck 745">
              <a:extLst>
                <a:ext uri="{FF2B5EF4-FFF2-40B4-BE49-F238E27FC236}">
                  <a16:creationId xmlns:a16="http://schemas.microsoft.com/office/drawing/2014/main" id="{7AB35470-14A8-5382-E273-ABE094EFCF8B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7" name="Rechteck 746">
              <a:extLst>
                <a:ext uri="{FF2B5EF4-FFF2-40B4-BE49-F238E27FC236}">
                  <a16:creationId xmlns:a16="http://schemas.microsoft.com/office/drawing/2014/main" id="{249DED97-7F57-DB74-8D39-F6F201E6E5C6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8" name="Rechteck 747">
              <a:extLst>
                <a:ext uri="{FF2B5EF4-FFF2-40B4-BE49-F238E27FC236}">
                  <a16:creationId xmlns:a16="http://schemas.microsoft.com/office/drawing/2014/main" id="{821B7C37-7EE2-5A76-51AB-417AB9F7F092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9" name="Rechteck 748">
              <a:extLst>
                <a:ext uri="{FF2B5EF4-FFF2-40B4-BE49-F238E27FC236}">
                  <a16:creationId xmlns:a16="http://schemas.microsoft.com/office/drawing/2014/main" id="{58D88CCF-32A6-561B-4174-A78CD349E2E9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0" name="Rechteck 749">
              <a:extLst>
                <a:ext uri="{FF2B5EF4-FFF2-40B4-BE49-F238E27FC236}">
                  <a16:creationId xmlns:a16="http://schemas.microsoft.com/office/drawing/2014/main" id="{5043B30B-DE0A-568A-84CC-AFDBD600213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1" name="Rechteck 750">
              <a:extLst>
                <a:ext uri="{FF2B5EF4-FFF2-40B4-BE49-F238E27FC236}">
                  <a16:creationId xmlns:a16="http://schemas.microsoft.com/office/drawing/2014/main" id="{1318097C-1A02-684C-7F84-43CCF1BF8B90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2" name="Rechteck 751">
              <a:extLst>
                <a:ext uri="{FF2B5EF4-FFF2-40B4-BE49-F238E27FC236}">
                  <a16:creationId xmlns:a16="http://schemas.microsoft.com/office/drawing/2014/main" id="{DECDDEEC-9AD8-AC76-FFC6-4D2A8C243C07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3" name="Rechteck 752">
              <a:extLst>
                <a:ext uri="{FF2B5EF4-FFF2-40B4-BE49-F238E27FC236}">
                  <a16:creationId xmlns:a16="http://schemas.microsoft.com/office/drawing/2014/main" id="{DAC1AD46-9D80-2D77-8567-A0F65B040D43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4" name="Rechteck 753">
              <a:extLst>
                <a:ext uri="{FF2B5EF4-FFF2-40B4-BE49-F238E27FC236}">
                  <a16:creationId xmlns:a16="http://schemas.microsoft.com/office/drawing/2014/main" id="{F5DAFFAF-A21E-5BA3-EBEA-3AC71F8735E2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5" name="Rechteck 754">
              <a:extLst>
                <a:ext uri="{FF2B5EF4-FFF2-40B4-BE49-F238E27FC236}">
                  <a16:creationId xmlns:a16="http://schemas.microsoft.com/office/drawing/2014/main" id="{39A60A45-B383-1D8B-C717-621F4D7876C1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6" name="Rechteck 755">
              <a:extLst>
                <a:ext uri="{FF2B5EF4-FFF2-40B4-BE49-F238E27FC236}">
                  <a16:creationId xmlns:a16="http://schemas.microsoft.com/office/drawing/2014/main" id="{CDD2C1FF-36EC-E6CA-B8F1-8EA6C3AEABC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7" name="Rechteck 756">
              <a:extLst>
                <a:ext uri="{FF2B5EF4-FFF2-40B4-BE49-F238E27FC236}">
                  <a16:creationId xmlns:a16="http://schemas.microsoft.com/office/drawing/2014/main" id="{88A293C7-7533-156A-AFA8-30B13EC1083F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Rechteck 757">
              <a:extLst>
                <a:ext uri="{FF2B5EF4-FFF2-40B4-BE49-F238E27FC236}">
                  <a16:creationId xmlns:a16="http://schemas.microsoft.com/office/drawing/2014/main" id="{D83CEC04-C227-D106-3E39-E06E2C762FCE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Rechteck 758">
              <a:extLst>
                <a:ext uri="{FF2B5EF4-FFF2-40B4-BE49-F238E27FC236}">
                  <a16:creationId xmlns:a16="http://schemas.microsoft.com/office/drawing/2014/main" id="{3C0C4732-294B-EC7C-5B9F-D4211C87858F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Rechteck 759">
              <a:extLst>
                <a:ext uri="{FF2B5EF4-FFF2-40B4-BE49-F238E27FC236}">
                  <a16:creationId xmlns:a16="http://schemas.microsoft.com/office/drawing/2014/main" id="{85E3785E-1CEA-9EA6-9F80-D168C4BA3601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Rechteck 760">
              <a:extLst>
                <a:ext uri="{FF2B5EF4-FFF2-40B4-BE49-F238E27FC236}">
                  <a16:creationId xmlns:a16="http://schemas.microsoft.com/office/drawing/2014/main" id="{6D387ACE-8883-0A42-62F4-846B06B0A13B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2" name="Rechteck 761">
              <a:extLst>
                <a:ext uri="{FF2B5EF4-FFF2-40B4-BE49-F238E27FC236}">
                  <a16:creationId xmlns:a16="http://schemas.microsoft.com/office/drawing/2014/main" id="{524B1C62-FAA2-4E48-F5F9-EFBE0740F8D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3" name="Rechteck 762">
              <a:extLst>
                <a:ext uri="{FF2B5EF4-FFF2-40B4-BE49-F238E27FC236}">
                  <a16:creationId xmlns:a16="http://schemas.microsoft.com/office/drawing/2014/main" id="{BA80A20A-BE0F-40BE-C45F-D7D501B44B9F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Rechteck 763">
              <a:extLst>
                <a:ext uri="{FF2B5EF4-FFF2-40B4-BE49-F238E27FC236}">
                  <a16:creationId xmlns:a16="http://schemas.microsoft.com/office/drawing/2014/main" id="{AA5F5306-303E-DCCF-6AEB-A3A1A65E2826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Rechteck 764">
              <a:extLst>
                <a:ext uri="{FF2B5EF4-FFF2-40B4-BE49-F238E27FC236}">
                  <a16:creationId xmlns:a16="http://schemas.microsoft.com/office/drawing/2014/main" id="{C39FC2B9-CC6B-9328-3FAE-3A4AF935F2B2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6" name="Rechteck 765">
              <a:extLst>
                <a:ext uri="{FF2B5EF4-FFF2-40B4-BE49-F238E27FC236}">
                  <a16:creationId xmlns:a16="http://schemas.microsoft.com/office/drawing/2014/main" id="{309DFEA0-47B1-71AD-3EC8-BCC985C629B5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7" name="Rechteck 766">
              <a:extLst>
                <a:ext uri="{FF2B5EF4-FFF2-40B4-BE49-F238E27FC236}">
                  <a16:creationId xmlns:a16="http://schemas.microsoft.com/office/drawing/2014/main" id="{8155D238-E0FB-A1DA-49A6-BCFABC843ED1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8" name="Rechteck 767">
              <a:extLst>
                <a:ext uri="{FF2B5EF4-FFF2-40B4-BE49-F238E27FC236}">
                  <a16:creationId xmlns:a16="http://schemas.microsoft.com/office/drawing/2014/main" id="{2E4F5ED1-0A92-3D3F-5D9A-9E9A6323CAC3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Rechteck 768">
              <a:extLst>
                <a:ext uri="{FF2B5EF4-FFF2-40B4-BE49-F238E27FC236}">
                  <a16:creationId xmlns:a16="http://schemas.microsoft.com/office/drawing/2014/main" id="{3F6B3FB8-B7A8-D344-BDDD-CAFED0D25B3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Rechteck 769">
              <a:extLst>
                <a:ext uri="{FF2B5EF4-FFF2-40B4-BE49-F238E27FC236}">
                  <a16:creationId xmlns:a16="http://schemas.microsoft.com/office/drawing/2014/main" id="{72D66BDD-16A3-1EA5-D998-A34FC3ADF383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Rechteck 770">
              <a:extLst>
                <a:ext uri="{FF2B5EF4-FFF2-40B4-BE49-F238E27FC236}">
                  <a16:creationId xmlns:a16="http://schemas.microsoft.com/office/drawing/2014/main" id="{07598CB6-1715-1D9B-E713-3936D7E25C13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2" name="Rechteck 771">
              <a:extLst>
                <a:ext uri="{FF2B5EF4-FFF2-40B4-BE49-F238E27FC236}">
                  <a16:creationId xmlns:a16="http://schemas.microsoft.com/office/drawing/2014/main" id="{8977B69A-CF78-412F-7CCB-865EBA458794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Rechteck 772">
              <a:extLst>
                <a:ext uri="{FF2B5EF4-FFF2-40B4-BE49-F238E27FC236}">
                  <a16:creationId xmlns:a16="http://schemas.microsoft.com/office/drawing/2014/main" id="{7DEA83F5-4DBD-B645-C55A-3E169E645B1F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Rechteck 773">
              <a:extLst>
                <a:ext uri="{FF2B5EF4-FFF2-40B4-BE49-F238E27FC236}">
                  <a16:creationId xmlns:a16="http://schemas.microsoft.com/office/drawing/2014/main" id="{2CE8F151-3FEF-E56A-DDF1-04900B277A37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0E204886-2285-CDAD-8C8B-BC2EF48FF351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Rechteck 775">
              <a:extLst>
                <a:ext uri="{FF2B5EF4-FFF2-40B4-BE49-F238E27FC236}">
                  <a16:creationId xmlns:a16="http://schemas.microsoft.com/office/drawing/2014/main" id="{A21B22A2-77EE-D830-23AC-BE39144E8C80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Rechteck 776">
              <a:extLst>
                <a:ext uri="{FF2B5EF4-FFF2-40B4-BE49-F238E27FC236}">
                  <a16:creationId xmlns:a16="http://schemas.microsoft.com/office/drawing/2014/main" id="{7CA64461-DC90-1709-9A5A-72549E4A7CC5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Rechteck 777">
              <a:extLst>
                <a:ext uri="{FF2B5EF4-FFF2-40B4-BE49-F238E27FC236}">
                  <a16:creationId xmlns:a16="http://schemas.microsoft.com/office/drawing/2014/main" id="{0334D31B-5218-E4B2-9297-9E1D9A2272D1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9" name="Rechteck 778">
              <a:extLst>
                <a:ext uri="{FF2B5EF4-FFF2-40B4-BE49-F238E27FC236}">
                  <a16:creationId xmlns:a16="http://schemas.microsoft.com/office/drawing/2014/main" id="{4DD8126C-3C5A-70C6-BDE4-81589B2EBE98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0" name="Rechteck 779">
              <a:extLst>
                <a:ext uri="{FF2B5EF4-FFF2-40B4-BE49-F238E27FC236}">
                  <a16:creationId xmlns:a16="http://schemas.microsoft.com/office/drawing/2014/main" id="{536FDC1E-6B19-AB93-934F-52C35AD0F953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1" name="Rechteck 780">
              <a:extLst>
                <a:ext uri="{FF2B5EF4-FFF2-40B4-BE49-F238E27FC236}">
                  <a16:creationId xmlns:a16="http://schemas.microsoft.com/office/drawing/2014/main" id="{8E732800-952A-D295-47F8-FD4E9AC4547C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2" name="Rechteck 781">
              <a:extLst>
                <a:ext uri="{FF2B5EF4-FFF2-40B4-BE49-F238E27FC236}">
                  <a16:creationId xmlns:a16="http://schemas.microsoft.com/office/drawing/2014/main" id="{FFE44770-2CC2-85E4-1D23-5B59C870CF17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3" name="Rechteck 782">
              <a:extLst>
                <a:ext uri="{FF2B5EF4-FFF2-40B4-BE49-F238E27FC236}">
                  <a16:creationId xmlns:a16="http://schemas.microsoft.com/office/drawing/2014/main" id="{ED4C0923-4888-25CC-6543-68C0E97897FB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Rechteck 783">
              <a:extLst>
                <a:ext uri="{FF2B5EF4-FFF2-40B4-BE49-F238E27FC236}">
                  <a16:creationId xmlns:a16="http://schemas.microsoft.com/office/drawing/2014/main" id="{B7B61F48-6DC0-580F-A5C2-7B5B5C34530D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Rechteck 784">
              <a:extLst>
                <a:ext uri="{FF2B5EF4-FFF2-40B4-BE49-F238E27FC236}">
                  <a16:creationId xmlns:a16="http://schemas.microsoft.com/office/drawing/2014/main" id="{89D5FD19-6C8C-E39B-8AED-A1935BBAD1A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6" name="Rechteck 785">
              <a:extLst>
                <a:ext uri="{FF2B5EF4-FFF2-40B4-BE49-F238E27FC236}">
                  <a16:creationId xmlns:a16="http://schemas.microsoft.com/office/drawing/2014/main" id="{242AC123-09A1-0548-0985-8998BC8FCFAB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7" name="Rechteck 786">
              <a:extLst>
                <a:ext uri="{FF2B5EF4-FFF2-40B4-BE49-F238E27FC236}">
                  <a16:creationId xmlns:a16="http://schemas.microsoft.com/office/drawing/2014/main" id="{C00B2070-F899-70E2-F68D-FBE89C26C6C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hteck 787">
              <a:extLst>
                <a:ext uri="{FF2B5EF4-FFF2-40B4-BE49-F238E27FC236}">
                  <a16:creationId xmlns:a16="http://schemas.microsoft.com/office/drawing/2014/main" id="{629F0C2F-8AB7-06CC-F753-8CFEFDB960F3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Rechteck 788">
              <a:extLst>
                <a:ext uri="{FF2B5EF4-FFF2-40B4-BE49-F238E27FC236}">
                  <a16:creationId xmlns:a16="http://schemas.microsoft.com/office/drawing/2014/main" id="{FAC41E1D-8350-C0FF-F22F-3282A2E36203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Rechteck 789">
              <a:extLst>
                <a:ext uri="{FF2B5EF4-FFF2-40B4-BE49-F238E27FC236}">
                  <a16:creationId xmlns:a16="http://schemas.microsoft.com/office/drawing/2014/main" id="{E7371ACC-A178-1A17-821B-EB922125C9F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Rechteck 790">
              <a:extLst>
                <a:ext uri="{FF2B5EF4-FFF2-40B4-BE49-F238E27FC236}">
                  <a16:creationId xmlns:a16="http://schemas.microsoft.com/office/drawing/2014/main" id="{6332B5A1-1808-41A9-EB25-295BB87140B3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2" name="Rechteck 791">
              <a:extLst>
                <a:ext uri="{FF2B5EF4-FFF2-40B4-BE49-F238E27FC236}">
                  <a16:creationId xmlns:a16="http://schemas.microsoft.com/office/drawing/2014/main" id="{3C7E5EBB-5899-36AD-6A2A-9627B3661769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3" name="Rechteck 792">
              <a:extLst>
                <a:ext uri="{FF2B5EF4-FFF2-40B4-BE49-F238E27FC236}">
                  <a16:creationId xmlns:a16="http://schemas.microsoft.com/office/drawing/2014/main" id="{4D5B4B23-2151-0DA9-DE0F-E5DED8223D62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id="{32AD5F70-A10F-23F7-F03F-11CD35249DB8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Rechteck 794">
              <a:extLst>
                <a:ext uri="{FF2B5EF4-FFF2-40B4-BE49-F238E27FC236}">
                  <a16:creationId xmlns:a16="http://schemas.microsoft.com/office/drawing/2014/main" id="{B7F17706-EFC4-185F-9049-DBCD496FD335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6" name="Rechteck 795">
              <a:extLst>
                <a:ext uri="{FF2B5EF4-FFF2-40B4-BE49-F238E27FC236}">
                  <a16:creationId xmlns:a16="http://schemas.microsoft.com/office/drawing/2014/main" id="{D2222161-DAA7-9EA1-AF7A-05F1BF3B030E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7" name="Rechteck 796">
              <a:extLst>
                <a:ext uri="{FF2B5EF4-FFF2-40B4-BE49-F238E27FC236}">
                  <a16:creationId xmlns:a16="http://schemas.microsoft.com/office/drawing/2014/main" id="{8C828E4C-B916-9F63-97EE-80A22029EA55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8" name="Rechteck 797">
              <a:extLst>
                <a:ext uri="{FF2B5EF4-FFF2-40B4-BE49-F238E27FC236}">
                  <a16:creationId xmlns:a16="http://schemas.microsoft.com/office/drawing/2014/main" id="{2DA4D547-3A7E-9811-0740-34EB4DD82D3E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9" name="Rechteck 798">
              <a:extLst>
                <a:ext uri="{FF2B5EF4-FFF2-40B4-BE49-F238E27FC236}">
                  <a16:creationId xmlns:a16="http://schemas.microsoft.com/office/drawing/2014/main" id="{40F9CA1F-82D6-DA79-3212-1B99E2AD88C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Rechteck 799">
              <a:extLst>
                <a:ext uri="{FF2B5EF4-FFF2-40B4-BE49-F238E27FC236}">
                  <a16:creationId xmlns:a16="http://schemas.microsoft.com/office/drawing/2014/main" id="{224D87FD-AE58-5A80-57E2-CD610F3465F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Rechteck 800">
              <a:extLst>
                <a:ext uri="{FF2B5EF4-FFF2-40B4-BE49-F238E27FC236}">
                  <a16:creationId xmlns:a16="http://schemas.microsoft.com/office/drawing/2014/main" id="{D241BC47-3C38-54E0-A724-7261E7FE03ED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Rechteck 801">
              <a:extLst>
                <a:ext uri="{FF2B5EF4-FFF2-40B4-BE49-F238E27FC236}">
                  <a16:creationId xmlns:a16="http://schemas.microsoft.com/office/drawing/2014/main" id="{E47F30F3-89E2-791C-099E-9C7222FC4C63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3" name="Rechteck 802">
              <a:extLst>
                <a:ext uri="{FF2B5EF4-FFF2-40B4-BE49-F238E27FC236}">
                  <a16:creationId xmlns:a16="http://schemas.microsoft.com/office/drawing/2014/main" id="{161F9B9A-96D4-852F-2FA2-B774D02F4C6F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4" name="Rechteck 803">
              <a:extLst>
                <a:ext uri="{FF2B5EF4-FFF2-40B4-BE49-F238E27FC236}">
                  <a16:creationId xmlns:a16="http://schemas.microsoft.com/office/drawing/2014/main" id="{6741C4E7-1D46-63E8-DB88-CA6879CDF501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5" name="Rechteck 804">
              <a:extLst>
                <a:ext uri="{FF2B5EF4-FFF2-40B4-BE49-F238E27FC236}">
                  <a16:creationId xmlns:a16="http://schemas.microsoft.com/office/drawing/2014/main" id="{22E39B67-05F5-18DE-88A0-10AD3B830F5D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8" name="Gruppieren 1127">
            <a:extLst>
              <a:ext uri="{FF2B5EF4-FFF2-40B4-BE49-F238E27FC236}">
                <a16:creationId xmlns:a16="http://schemas.microsoft.com/office/drawing/2014/main" id="{041BAC19-462E-9499-8A26-C9C719037887}"/>
              </a:ext>
            </a:extLst>
          </p:cNvPr>
          <p:cNvGrpSpPr/>
          <p:nvPr/>
        </p:nvGrpSpPr>
        <p:grpSpPr>
          <a:xfrm>
            <a:off x="8082212" y="2256291"/>
            <a:ext cx="501775" cy="461069"/>
            <a:chOff x="7716474" y="2763491"/>
            <a:chExt cx="684000" cy="684000"/>
          </a:xfrm>
        </p:grpSpPr>
        <p:sp>
          <p:nvSpPr>
            <p:cNvPr id="1129" name="Ellipse 1128">
              <a:extLst>
                <a:ext uri="{FF2B5EF4-FFF2-40B4-BE49-F238E27FC236}">
                  <a16:creationId xmlns:a16="http://schemas.microsoft.com/office/drawing/2014/main" id="{577E4E4B-B2BF-3721-75C0-2963843C7E6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0" name="Ellipse 1129">
              <a:extLst>
                <a:ext uri="{FF2B5EF4-FFF2-40B4-BE49-F238E27FC236}">
                  <a16:creationId xmlns:a16="http://schemas.microsoft.com/office/drawing/2014/main" id="{3BE1E6CC-97B2-EBBE-3651-A2A9E226F56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1" name="Ellipse 1130">
              <a:extLst>
                <a:ext uri="{FF2B5EF4-FFF2-40B4-BE49-F238E27FC236}">
                  <a16:creationId xmlns:a16="http://schemas.microsoft.com/office/drawing/2014/main" id="{5510DCA6-60F1-299E-13F2-841FD7F4E96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2" name="Ellipse 1131">
              <a:extLst>
                <a:ext uri="{FF2B5EF4-FFF2-40B4-BE49-F238E27FC236}">
                  <a16:creationId xmlns:a16="http://schemas.microsoft.com/office/drawing/2014/main" id="{58C06352-09D0-57F7-BB5A-F88081CE020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3" name="Ellipse 1132">
              <a:extLst>
                <a:ext uri="{FF2B5EF4-FFF2-40B4-BE49-F238E27FC236}">
                  <a16:creationId xmlns:a16="http://schemas.microsoft.com/office/drawing/2014/main" id="{C364F80C-863C-DFCE-8A61-AA1B0FA3361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4" name="Ellipse 1133">
              <a:extLst>
                <a:ext uri="{FF2B5EF4-FFF2-40B4-BE49-F238E27FC236}">
                  <a16:creationId xmlns:a16="http://schemas.microsoft.com/office/drawing/2014/main" id="{AF9F9DB3-804A-D4B6-C181-3E12FC5BC01B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5" name="Ellipse 1134">
              <a:extLst>
                <a:ext uri="{FF2B5EF4-FFF2-40B4-BE49-F238E27FC236}">
                  <a16:creationId xmlns:a16="http://schemas.microsoft.com/office/drawing/2014/main" id="{E4FB6934-05BB-1464-704D-4BA39AF11B0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6" name="Ellipse 1135">
              <a:extLst>
                <a:ext uri="{FF2B5EF4-FFF2-40B4-BE49-F238E27FC236}">
                  <a16:creationId xmlns:a16="http://schemas.microsoft.com/office/drawing/2014/main" id="{5AEF7184-4968-9BD7-7EA1-507365319925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7" name="Ellipse 1136">
              <a:extLst>
                <a:ext uri="{FF2B5EF4-FFF2-40B4-BE49-F238E27FC236}">
                  <a16:creationId xmlns:a16="http://schemas.microsoft.com/office/drawing/2014/main" id="{A8B5545A-9119-DA9E-AC29-92708F8B105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8" name="Ellipse 1137">
              <a:extLst>
                <a:ext uri="{FF2B5EF4-FFF2-40B4-BE49-F238E27FC236}">
                  <a16:creationId xmlns:a16="http://schemas.microsoft.com/office/drawing/2014/main" id="{1AFA7374-22CD-0E59-AC90-162EEBB0ADC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9" name="Ellipse 1138">
              <a:extLst>
                <a:ext uri="{FF2B5EF4-FFF2-40B4-BE49-F238E27FC236}">
                  <a16:creationId xmlns:a16="http://schemas.microsoft.com/office/drawing/2014/main" id="{FA613CDD-F130-C02B-2589-085C3B67285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0" name="Ellipse 1139">
              <a:extLst>
                <a:ext uri="{FF2B5EF4-FFF2-40B4-BE49-F238E27FC236}">
                  <a16:creationId xmlns:a16="http://schemas.microsoft.com/office/drawing/2014/main" id="{676CFB58-0EE7-B677-7D48-D85D4D78AE3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1" name="Ellipse 1140">
              <a:extLst>
                <a:ext uri="{FF2B5EF4-FFF2-40B4-BE49-F238E27FC236}">
                  <a16:creationId xmlns:a16="http://schemas.microsoft.com/office/drawing/2014/main" id="{E77C050D-DC6D-EE55-AA6D-316240916D8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8" name="Rechteck 307">
            <a:extLst>
              <a:ext uri="{FF2B5EF4-FFF2-40B4-BE49-F238E27FC236}">
                <a16:creationId xmlns:a16="http://schemas.microsoft.com/office/drawing/2014/main" id="{1C9EAF23-422F-6DE5-BBA3-2B53BF2AB3FA}"/>
              </a:ext>
            </a:extLst>
          </p:cNvPr>
          <p:cNvSpPr/>
          <p:nvPr/>
        </p:nvSpPr>
        <p:spPr>
          <a:xfrm>
            <a:off x="252984" y="3112316"/>
            <a:ext cx="4830744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Rechteck 576">
            <a:extLst>
              <a:ext uri="{FF2B5EF4-FFF2-40B4-BE49-F238E27FC236}">
                <a16:creationId xmlns:a16="http://schemas.microsoft.com/office/drawing/2014/main" id="{335BEFCA-1960-5E98-46EE-61AF380F3513}"/>
              </a:ext>
            </a:extLst>
          </p:cNvPr>
          <p:cNvSpPr/>
          <p:nvPr/>
        </p:nvSpPr>
        <p:spPr>
          <a:xfrm flipH="1">
            <a:off x="9953114" y="3099871"/>
            <a:ext cx="1985902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highlight>
                <a:srgbClr val="FF7C80"/>
              </a:highlight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971E856-EC51-6355-1BE7-4DFBD2015252}"/>
              </a:ext>
            </a:extLst>
          </p:cNvPr>
          <p:cNvGrpSpPr/>
          <p:nvPr/>
        </p:nvGrpSpPr>
        <p:grpSpPr>
          <a:xfrm>
            <a:off x="4868613" y="1697311"/>
            <a:ext cx="5299616" cy="3402751"/>
            <a:chOff x="4868613" y="1697311"/>
            <a:chExt cx="5299616" cy="3402751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51ED9C96-AC00-3656-7881-AA952790EAC9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4F7B00C8-7BBA-926E-F6E8-B7FDC921B6AA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42B77E6C-82B4-A8A1-1FC1-732954FFC7C3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72917C37-4AD5-C25D-1572-BEA99298FC9A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64FFB44A-E403-C15C-7A19-30C795633D36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1A60BFB9-218C-100E-7D0D-15D9749F02E2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8192A87D-2215-6D58-B52C-43BE4DE3671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45BAB92D-ED8A-04BD-7577-3EDD31427631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D36A2396-B71E-C5AD-06CF-BD7CF7352579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C7953A79-8789-3249-E027-B5F314F2E89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0F5F3A6A-F33E-DE4C-E3EA-DE9682AB0307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C82F0E74-5403-0061-18C6-5F3937CED8EB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39CD0D05-26FC-7586-8327-45B9604216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BCF629A9-36A2-084D-1C0B-FAF72705A3C1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B01D3813-998F-B2D3-36D8-9A869D57A9B5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E39BD608-32B3-3009-9DAA-F5C54F074A24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Rechteck 328">
              <a:extLst>
                <a:ext uri="{FF2B5EF4-FFF2-40B4-BE49-F238E27FC236}">
                  <a16:creationId xmlns:a16="http://schemas.microsoft.com/office/drawing/2014/main" id="{4B3F0334-263A-038D-0A16-8386EC1B6F81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5FC2838E-85B1-2054-24BF-0958EFEC1AB3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A28B3D68-E33B-F65C-1B4C-851F3E71F5A8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C6C08F1B-2BFD-5587-CCD1-0F9F229A06CF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DEC12082-6102-7CE9-E53F-0739AA02FF8B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B17607A0-3C60-FC92-62DB-692D0D178A8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CBE20003-E512-A734-74BF-7D5F9298AF80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BB1A9188-3933-D62F-F68A-69D90023C0B3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47181005-560A-474E-030B-2A22286B40DB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52714B99-69E4-90F1-261A-FB5B91264935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6D060D55-3C3D-02EA-00AF-9A85076B138F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104050C9-32E5-CE88-FAFD-E3FDAC3286CE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3AC0796D-0591-6899-BF4D-D3F84C96EE4A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D6FCADA2-F30D-4050-C4D9-3722FF0BEA3E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7AADA3F9-87B0-E9E7-6DEC-3DEBDED3E1F7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D9EC8C47-6CC7-F369-38A0-60983ED2BB0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BD105931-E2B4-E1A4-928D-F6C5D6073191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73C01D1B-DE75-C057-E6D0-C6B0109150AF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8F17BA24-0150-4B83-F3FC-0DE0E84D9A5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2DAFE868-87D9-E142-3784-61E81A263C15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7FCDA044-AC19-8E25-FA1C-F6DC5AADCDCB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F398AD8F-0106-D167-729C-2A07F5994A56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EB303FFA-A817-BE3F-188F-A2327DF63032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6EE1C45C-747B-831B-F3E3-B0828774DE92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2461AD0A-9776-BB4B-C2ED-8599DEB2B414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923C214A-2486-E39D-BE6B-7D0A2C753882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E14A41F8-40C8-FD41-4D49-B5E535937981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EF4A9910-0EA1-6A64-D845-FE6CD13CD9AB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6EE45CD7-8D60-7620-4C07-62D13E7C7ABE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25F3B6BD-D286-F37E-744C-F007E8B33177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8A3BE018-8811-2266-D659-E9923F8B31A3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C7B2F10E-951E-1E0B-0975-75ABE644F9D6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DC0388D1-C20B-5C46-E284-82CF9DF2C525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EB95AD8D-A67E-5D1D-7FBF-9302628D5CE7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AD1C187C-F65F-B793-B0EE-8F8F07C3BEED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C8ACAFD9-ECD6-C021-D88C-B6BB19F46F4D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78730202-13EF-ABEA-699F-F35D50715864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B2DDE8A7-EE31-8CA5-5287-23BE2ED78781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8AF0E076-04B4-9286-7D75-D0258846E499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0687C06D-7FB0-5030-FE6C-4DF75864F032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93666934-8152-5B75-4CE3-6BB57966835B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id="{E95E6087-11AD-9A0A-E429-24C819C88D9F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id="{9567493C-5099-215D-CB5E-555B313E7648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D528DCC7-E3C6-DC1B-C729-B7E3B4D14202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132F1646-DD74-09D7-1864-E4C3284A430B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4240CAD6-6CC3-DFE4-4615-302B96947170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7B31C052-9AAD-A1E7-FAE1-82ACD5A8FE15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9FBEAD17-3D40-A65B-31E3-E8C47676A4E1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E46D0924-7387-444E-31FA-835948A45816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6591F9DB-3130-879A-1619-E47AEDECB37D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6B8CEC4E-AB6B-86BA-F9F8-83EF9F8E68C8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A81C0FFF-CE93-CC79-52FE-02A499004BD6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A89CC28A-6E13-64D9-AAE9-3DA2587091A9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D7656ACC-6480-EDC7-30AE-6D15AAA8850E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423EE8FE-B481-DEDA-DF07-8A041736786B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A4C0430E-7BDE-E5B6-2D33-EBF84C29655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2E60461A-C640-690F-4794-6B8AB1F7E204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FBA0CD0-2C90-FCF9-EFA8-9B7CF8CEA87D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BAA4AFA8-65F3-0C65-1A17-C10FD337925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2AB43806-4D6F-0E00-5A80-D31F4F88CBE9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E915E111-45AF-E299-2AB8-CFD2322A2C04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B0AA6B37-D043-4C89-3F3C-A89479AC6D74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A60C44F7-EA19-B4D4-4923-58F556AB6B47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24DB5D43-0203-197B-BB8B-457A4A1BF6BF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EA16C868-7BC5-E922-62AE-EF772CF473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7C0A0176-FD9D-C1F5-4080-24E6B635DEDB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036CD980-37B7-EB97-D395-F1C2F2DE726E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A8B45634-BF9B-22A2-42AB-DDF59725B87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8F9C0C46-0AF2-4198-197D-832FA3B0A4AC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591D78C9-68E2-41D2-B1CB-9D5AABE38F4C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hteck 402">
              <a:extLst>
                <a:ext uri="{FF2B5EF4-FFF2-40B4-BE49-F238E27FC236}">
                  <a16:creationId xmlns:a16="http://schemas.microsoft.com/office/drawing/2014/main" id="{96DA27CD-84F4-75E0-F0EF-2587FE3BE9C0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1F372DC9-0076-6407-33A7-668D99F782DB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hteck 404">
              <a:extLst>
                <a:ext uri="{FF2B5EF4-FFF2-40B4-BE49-F238E27FC236}">
                  <a16:creationId xmlns:a16="http://schemas.microsoft.com/office/drawing/2014/main" id="{5153C5CF-E2CE-4257-AAFB-9E6FBA763270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hteck 405">
              <a:extLst>
                <a:ext uri="{FF2B5EF4-FFF2-40B4-BE49-F238E27FC236}">
                  <a16:creationId xmlns:a16="http://schemas.microsoft.com/office/drawing/2014/main" id="{305FA91E-D689-D7E0-3011-C236063FA99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D95652FE-FA93-263E-D9D0-D926F3BA3ACA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Rechteck 407">
              <a:extLst>
                <a:ext uri="{FF2B5EF4-FFF2-40B4-BE49-F238E27FC236}">
                  <a16:creationId xmlns:a16="http://schemas.microsoft.com/office/drawing/2014/main" id="{DBB3B3EF-AB88-FC04-274C-E35736765A7D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Rechteck 408">
              <a:extLst>
                <a:ext uri="{FF2B5EF4-FFF2-40B4-BE49-F238E27FC236}">
                  <a16:creationId xmlns:a16="http://schemas.microsoft.com/office/drawing/2014/main" id="{1C245B6B-25B7-3173-9946-C3645C79F1B6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hteck 409">
              <a:extLst>
                <a:ext uri="{FF2B5EF4-FFF2-40B4-BE49-F238E27FC236}">
                  <a16:creationId xmlns:a16="http://schemas.microsoft.com/office/drawing/2014/main" id="{838A69C2-C2C9-AB8F-EEC8-79D7BC87F150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E57BABA0-FCBA-C081-D094-AFD497D4FFB3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3F5D4E64-3623-C459-EC66-5EF7BD71C6C8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401CE222-798B-F781-A9C9-A080B09AB8E6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96623E69-C114-B1DE-4244-1C2BC2CDEB63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CAC57EA5-8FB6-4A0E-158B-805947945C4D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Rechteck 415">
              <a:extLst>
                <a:ext uri="{FF2B5EF4-FFF2-40B4-BE49-F238E27FC236}">
                  <a16:creationId xmlns:a16="http://schemas.microsoft.com/office/drawing/2014/main" id="{F81A4A6E-DC0C-4728-238B-6924F0D21D19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3654EEB2-8B46-CAAD-4A6C-34A2300397D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Rechteck 417">
              <a:extLst>
                <a:ext uri="{FF2B5EF4-FFF2-40B4-BE49-F238E27FC236}">
                  <a16:creationId xmlns:a16="http://schemas.microsoft.com/office/drawing/2014/main" id="{DCE055A7-794A-CBC9-A955-F38AB16EC208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Rechteck 418">
              <a:extLst>
                <a:ext uri="{FF2B5EF4-FFF2-40B4-BE49-F238E27FC236}">
                  <a16:creationId xmlns:a16="http://schemas.microsoft.com/office/drawing/2014/main" id="{8BBFD04F-C588-3A9B-06C5-7587CB4C1DB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hteck 419">
              <a:extLst>
                <a:ext uri="{FF2B5EF4-FFF2-40B4-BE49-F238E27FC236}">
                  <a16:creationId xmlns:a16="http://schemas.microsoft.com/office/drawing/2014/main" id="{0266C1F2-1396-14B1-F960-D2F625D50559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Rechteck 421">
              <a:extLst>
                <a:ext uri="{FF2B5EF4-FFF2-40B4-BE49-F238E27FC236}">
                  <a16:creationId xmlns:a16="http://schemas.microsoft.com/office/drawing/2014/main" id="{D7BD23E5-5601-3F65-4257-6DF5653E1C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Rechteck 422">
              <a:extLst>
                <a:ext uri="{FF2B5EF4-FFF2-40B4-BE49-F238E27FC236}">
                  <a16:creationId xmlns:a16="http://schemas.microsoft.com/office/drawing/2014/main" id="{492597B1-751F-1BF5-8B2A-D79915233E3B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hteck 423">
              <a:extLst>
                <a:ext uri="{FF2B5EF4-FFF2-40B4-BE49-F238E27FC236}">
                  <a16:creationId xmlns:a16="http://schemas.microsoft.com/office/drawing/2014/main" id="{6FDA42D1-7AE8-ED96-0BA8-22F387C997AE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hteck 424">
              <a:extLst>
                <a:ext uri="{FF2B5EF4-FFF2-40B4-BE49-F238E27FC236}">
                  <a16:creationId xmlns:a16="http://schemas.microsoft.com/office/drawing/2014/main" id="{4D7F4176-0880-8B88-80B3-622956C53113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2B166CED-7E4E-3E6A-AF13-C1503D3EBED9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hteck 426">
              <a:extLst>
                <a:ext uri="{FF2B5EF4-FFF2-40B4-BE49-F238E27FC236}">
                  <a16:creationId xmlns:a16="http://schemas.microsoft.com/office/drawing/2014/main" id="{E1EA3088-166A-9B83-EEA7-2B297DADFA11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Rechteck 427">
              <a:extLst>
                <a:ext uri="{FF2B5EF4-FFF2-40B4-BE49-F238E27FC236}">
                  <a16:creationId xmlns:a16="http://schemas.microsoft.com/office/drawing/2014/main" id="{8C4C79DA-D0B4-2548-536B-B27DA84CC1DD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hteck 428">
              <a:extLst>
                <a:ext uri="{FF2B5EF4-FFF2-40B4-BE49-F238E27FC236}">
                  <a16:creationId xmlns:a16="http://schemas.microsoft.com/office/drawing/2014/main" id="{6F996332-3465-06F5-A6FB-CBC7A092ECB0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hteck 429">
              <a:extLst>
                <a:ext uri="{FF2B5EF4-FFF2-40B4-BE49-F238E27FC236}">
                  <a16:creationId xmlns:a16="http://schemas.microsoft.com/office/drawing/2014/main" id="{CA6B2746-F3A7-B8A8-FB2E-1B3D8C24E955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id="{C40E90EB-D56F-65C2-3065-443B5441555A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hteck 431">
              <a:extLst>
                <a:ext uri="{FF2B5EF4-FFF2-40B4-BE49-F238E27FC236}">
                  <a16:creationId xmlns:a16="http://schemas.microsoft.com/office/drawing/2014/main" id="{D753344A-9634-9F31-C66B-1D75AD3E76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7DADAC17-ECCA-FD2B-C0A4-BAAFA78D12B1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C6766573-2BF5-2A80-A842-BA6F6DBD0211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hteck 434">
              <a:extLst>
                <a:ext uri="{FF2B5EF4-FFF2-40B4-BE49-F238E27FC236}">
                  <a16:creationId xmlns:a16="http://schemas.microsoft.com/office/drawing/2014/main" id="{15EF1C28-1BFF-B75E-0640-09368789634E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41F36F04-708A-E88E-5AA6-2AD709AB23EB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hteck 436">
              <a:extLst>
                <a:ext uri="{FF2B5EF4-FFF2-40B4-BE49-F238E27FC236}">
                  <a16:creationId xmlns:a16="http://schemas.microsoft.com/office/drawing/2014/main" id="{9B265234-BF16-9B0D-37E8-187F3D470629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70CCCCEB-FF41-F39C-1935-B0C2398D0594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hteck 438">
              <a:extLst>
                <a:ext uri="{FF2B5EF4-FFF2-40B4-BE49-F238E27FC236}">
                  <a16:creationId xmlns:a16="http://schemas.microsoft.com/office/drawing/2014/main" id="{BB0DD698-27EA-448F-2CBC-36BD3FE7CA22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hteck 439">
              <a:extLst>
                <a:ext uri="{FF2B5EF4-FFF2-40B4-BE49-F238E27FC236}">
                  <a16:creationId xmlns:a16="http://schemas.microsoft.com/office/drawing/2014/main" id="{7993D646-0A97-7C84-561C-658A78E110FF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hteck 440">
              <a:extLst>
                <a:ext uri="{FF2B5EF4-FFF2-40B4-BE49-F238E27FC236}">
                  <a16:creationId xmlns:a16="http://schemas.microsoft.com/office/drawing/2014/main" id="{42AAE981-1AE7-2920-0056-6C35ACD87375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444986F8-E7B8-61A8-51A5-0E87171B88A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hteck 442">
              <a:extLst>
                <a:ext uri="{FF2B5EF4-FFF2-40B4-BE49-F238E27FC236}">
                  <a16:creationId xmlns:a16="http://schemas.microsoft.com/office/drawing/2014/main" id="{A97E62B0-075B-E640-1396-87E5AA980A05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Rechteck 443">
              <a:extLst>
                <a:ext uri="{FF2B5EF4-FFF2-40B4-BE49-F238E27FC236}">
                  <a16:creationId xmlns:a16="http://schemas.microsoft.com/office/drawing/2014/main" id="{21F37E21-56A5-2E6D-90A5-7C41AEC829BE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id="{6370D8C6-23E7-E37B-905E-8FDEC4020A76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71315616-148C-2C32-5078-A5BBD534226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hteck 446">
              <a:extLst>
                <a:ext uri="{FF2B5EF4-FFF2-40B4-BE49-F238E27FC236}">
                  <a16:creationId xmlns:a16="http://schemas.microsoft.com/office/drawing/2014/main" id="{A16025DF-9BD0-E87B-7600-61DD6B1C86EF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BCC4678B-B96B-9EEB-C1C4-C41479499C41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A2999E4E-7AE1-7884-CF44-069D86B8E41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99775823-C42E-1A1D-65D3-EF67B4973CA4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FA2487D4-98C1-EA7D-AC8A-BEB28762F135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Rechteck 452">
              <a:extLst>
                <a:ext uri="{FF2B5EF4-FFF2-40B4-BE49-F238E27FC236}">
                  <a16:creationId xmlns:a16="http://schemas.microsoft.com/office/drawing/2014/main" id="{0179936A-2477-5857-81FA-D6CB81A10E35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id="{7E163225-A34E-90C3-C09D-B29C4961592B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hteck 454">
              <a:extLst>
                <a:ext uri="{FF2B5EF4-FFF2-40B4-BE49-F238E27FC236}">
                  <a16:creationId xmlns:a16="http://schemas.microsoft.com/office/drawing/2014/main" id="{52F6A38A-72E5-96F3-0421-B22ABDF1CC0A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hteck 455">
              <a:extLst>
                <a:ext uri="{FF2B5EF4-FFF2-40B4-BE49-F238E27FC236}">
                  <a16:creationId xmlns:a16="http://schemas.microsoft.com/office/drawing/2014/main" id="{758A5108-1FC2-9DAF-A594-D7C74EFEDC04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hteck 456">
              <a:extLst>
                <a:ext uri="{FF2B5EF4-FFF2-40B4-BE49-F238E27FC236}">
                  <a16:creationId xmlns:a16="http://schemas.microsoft.com/office/drawing/2014/main" id="{B74EC50A-A998-38B5-97BA-176678A6617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hteck 457">
              <a:extLst>
                <a:ext uri="{FF2B5EF4-FFF2-40B4-BE49-F238E27FC236}">
                  <a16:creationId xmlns:a16="http://schemas.microsoft.com/office/drawing/2014/main" id="{F6BBE0C4-07E0-56CE-0A33-61A28DD9BCD6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hteck 458">
              <a:extLst>
                <a:ext uri="{FF2B5EF4-FFF2-40B4-BE49-F238E27FC236}">
                  <a16:creationId xmlns:a16="http://schemas.microsoft.com/office/drawing/2014/main" id="{8A1EC03B-5AC3-0F5A-D777-4900F7CF0F6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hteck 459">
              <a:extLst>
                <a:ext uri="{FF2B5EF4-FFF2-40B4-BE49-F238E27FC236}">
                  <a16:creationId xmlns:a16="http://schemas.microsoft.com/office/drawing/2014/main" id="{A4AA21BD-691E-C31F-7F5F-F6E7E3404F0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hteck 460">
              <a:extLst>
                <a:ext uri="{FF2B5EF4-FFF2-40B4-BE49-F238E27FC236}">
                  <a16:creationId xmlns:a16="http://schemas.microsoft.com/office/drawing/2014/main" id="{8F9DBBB5-092B-D648-8758-9AE6E12B1BFA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hteck 461">
              <a:extLst>
                <a:ext uri="{FF2B5EF4-FFF2-40B4-BE49-F238E27FC236}">
                  <a16:creationId xmlns:a16="http://schemas.microsoft.com/office/drawing/2014/main" id="{FC7A6CAD-6038-E264-32A3-C78676E3A244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hteck 462">
              <a:extLst>
                <a:ext uri="{FF2B5EF4-FFF2-40B4-BE49-F238E27FC236}">
                  <a16:creationId xmlns:a16="http://schemas.microsoft.com/office/drawing/2014/main" id="{F78F0B91-8C10-52C7-FC94-82204376CAC5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Rechteck 463">
              <a:extLst>
                <a:ext uri="{FF2B5EF4-FFF2-40B4-BE49-F238E27FC236}">
                  <a16:creationId xmlns:a16="http://schemas.microsoft.com/office/drawing/2014/main" id="{840791CC-909B-D2E8-DCB6-6AC374CC2E60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id="{369DE07C-2AC9-BF92-2908-C5CB31BD5165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E821E495-C646-6060-8938-07028536065C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1CB2D093-BF3E-5037-6407-0703E04C7E38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F22B3955-657D-8844-902F-B1438BABE867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C686106F-BB5A-DF86-F19C-55265EAEA361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8BB53226-2B94-53C2-7E32-117ABA4BA08D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C49341CB-DAEC-E9B8-B990-FB32F783437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F924EC88-AEC1-4A06-E8BE-F366ACD7F37F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B859F4F8-0883-38AA-2B05-7EB6A5C7ABF4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id="{554B7971-4BB8-A125-8EF2-F81E52B11622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hteck 474">
              <a:extLst>
                <a:ext uri="{FF2B5EF4-FFF2-40B4-BE49-F238E27FC236}">
                  <a16:creationId xmlns:a16="http://schemas.microsoft.com/office/drawing/2014/main" id="{D2827C01-B388-F243-AC95-C484CAD75945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63F1AA76-80F9-032C-4551-61790CBA6BDC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51633363-BB68-14EA-3EF9-B30FAB8F515E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FB913A16-2AF3-D670-0F30-6CD81F7C3D09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44040EA3-F900-AE5A-1FB4-59B972089B4A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D4B79D10-70DB-AEB8-BC59-E561B053668E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8776338C-64B2-D67B-3ACE-02414E9DFCBF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FA08337D-D04A-BFB5-9C9C-B653250301CE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B64D0A85-E136-E4AE-99B6-D3F14C794EED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7EA68EF6-00DA-C147-933A-6FBF114DF6FE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12FF0D6C-5330-C5FE-D678-F8C7853DE3DC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00DA3BC0-314A-A8CF-24A2-0D24889E8698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A5AAA3C1-1D37-0399-ECCD-38C08224AA1D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id="{F9F4D22C-C764-E4EB-A2B0-02CFF4F6D4D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49F78BB4-3436-30B0-4910-B5601C53F9DE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40B69C8D-3144-2CE5-43F7-65E621FCE60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FD4E4F23-985F-5BC2-12D2-DA3CA5E20F5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id="{54892AF9-5780-E9FF-A201-A429A34D9DD6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A62F40C6-C5C8-3BBA-E79F-591C46D6661D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C38FBBE-8744-80BD-9DB5-8A76E1C60336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8651EDE9-6F4A-AB6D-2196-3C648213F919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CD79BD3C-0AB1-3A66-08EC-42824EE00CD3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F0706B15-38FF-DCD4-ECFB-0C407C2C1977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9F80BE2F-34C8-6E50-47EE-C9E7316D0AA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9AEF2B9E-579C-F1D4-FF0D-AD1E21D7A2B6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FDBA11EC-2B47-1C66-86BA-FB0F1BE7CF7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401054F8-AD45-6875-5038-6FAB08CC2228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E132A714-7411-E8B2-9E55-DC7FDC9BF804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E0F47FD6-206C-439C-0B63-8E32D7CF3A9F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50F4FF3E-FDBE-9AEE-7D59-5D667124033C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A6C5C8BA-B99F-C4C9-2776-2BBF30DB97B4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3D1B9A89-2132-2E9D-7916-BBCE1E406B20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0C2C68AD-2FB5-D4A8-9324-2AB443280F6F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22B23592-CAC6-AD52-B6AF-F3544D4E5EE3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823E3DD3-8186-8164-A1D3-AB91BFA99C74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885B088E-9B95-D464-1773-8AEE07957614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Rechteck 511">
              <a:extLst>
                <a:ext uri="{FF2B5EF4-FFF2-40B4-BE49-F238E27FC236}">
                  <a16:creationId xmlns:a16="http://schemas.microsoft.com/office/drawing/2014/main" id="{0827E8FD-60F6-B4C9-95D7-A5E57AA0BD1E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3" name="Rechteck 512">
              <a:extLst>
                <a:ext uri="{FF2B5EF4-FFF2-40B4-BE49-F238E27FC236}">
                  <a16:creationId xmlns:a16="http://schemas.microsoft.com/office/drawing/2014/main" id="{D19F4B09-E0A4-D3E6-0EFB-78EBF0F0284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hteck 514">
              <a:extLst>
                <a:ext uri="{FF2B5EF4-FFF2-40B4-BE49-F238E27FC236}">
                  <a16:creationId xmlns:a16="http://schemas.microsoft.com/office/drawing/2014/main" id="{34935FD3-147F-9124-B27D-3D4127EEF0D5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id="{4890938F-EDBA-66C1-5E10-C1AD706DE48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693E61E2-D78D-C0EB-55CC-1017708DE411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F9179BD7-615D-E443-3DEA-09A7494F8975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1896C199-17D4-A359-DD4A-A4F19F8DF2ED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A70C2944-FF85-1990-C99A-1B3280709CDE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77B4278A-74AE-C53C-F8B4-B4D60CEECFCB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9E9E2146-F44C-BC30-5137-C3E0C26140C3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D1C5786-84E3-C3B9-D542-DDDA090069A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190120BD-F57F-23DD-4E54-5BF04164A3A5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48A7A9CA-0322-0791-5D58-E0A476503A9C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78F2E4ED-6DC9-106B-F46E-9E1DB7C8EDF4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413C6F59-9CA2-3EAD-5BAC-EFD7E0F5797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Rechteck 527">
              <a:extLst>
                <a:ext uri="{FF2B5EF4-FFF2-40B4-BE49-F238E27FC236}">
                  <a16:creationId xmlns:a16="http://schemas.microsoft.com/office/drawing/2014/main" id="{C284FC32-FB67-7E29-38C5-A82FB1352C62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Rechteck 528">
              <a:extLst>
                <a:ext uri="{FF2B5EF4-FFF2-40B4-BE49-F238E27FC236}">
                  <a16:creationId xmlns:a16="http://schemas.microsoft.com/office/drawing/2014/main" id="{54429E0F-ABE0-F7B3-22C0-E3CC96F82433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id="{D72EC274-601C-E353-21F2-63C08C6F41F4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1" name="Rechteck 530">
              <a:extLst>
                <a:ext uri="{FF2B5EF4-FFF2-40B4-BE49-F238E27FC236}">
                  <a16:creationId xmlns:a16="http://schemas.microsoft.com/office/drawing/2014/main" id="{F6DB7C51-9BBF-686B-2355-FDF383ADF3BA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2" name="Rechteck 531">
              <a:extLst>
                <a:ext uri="{FF2B5EF4-FFF2-40B4-BE49-F238E27FC236}">
                  <a16:creationId xmlns:a16="http://schemas.microsoft.com/office/drawing/2014/main" id="{81940A78-1A69-BC41-898A-F3271FD3694D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Rechteck 532">
              <a:extLst>
                <a:ext uri="{FF2B5EF4-FFF2-40B4-BE49-F238E27FC236}">
                  <a16:creationId xmlns:a16="http://schemas.microsoft.com/office/drawing/2014/main" id="{296328FC-64EB-14B0-C9FD-A30E3CBCA97B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id="{F57D99D3-AB88-23D6-088F-4B2AA8F74472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4F093459-8B09-9F84-8DAD-952D1C4706A6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Rechteck 535">
              <a:extLst>
                <a:ext uri="{FF2B5EF4-FFF2-40B4-BE49-F238E27FC236}">
                  <a16:creationId xmlns:a16="http://schemas.microsoft.com/office/drawing/2014/main" id="{AC3852A8-D877-1429-2591-D73BC2F9E3FA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Rechteck 536">
              <a:extLst>
                <a:ext uri="{FF2B5EF4-FFF2-40B4-BE49-F238E27FC236}">
                  <a16:creationId xmlns:a16="http://schemas.microsoft.com/office/drawing/2014/main" id="{B922D8B1-B7AF-5EC2-6C00-9D23631745C0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Rechteck 537">
              <a:extLst>
                <a:ext uri="{FF2B5EF4-FFF2-40B4-BE49-F238E27FC236}">
                  <a16:creationId xmlns:a16="http://schemas.microsoft.com/office/drawing/2014/main" id="{9DC41114-21EF-52BC-BFFE-1DF5A60E43E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Rechteck 538">
              <a:extLst>
                <a:ext uri="{FF2B5EF4-FFF2-40B4-BE49-F238E27FC236}">
                  <a16:creationId xmlns:a16="http://schemas.microsoft.com/office/drawing/2014/main" id="{F69285B8-FB37-9A3E-F205-D1BA17B6FA3B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id="{FDB26F31-2A38-F36E-25E2-8C8E7BF95D3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Rechteck 540">
              <a:extLst>
                <a:ext uri="{FF2B5EF4-FFF2-40B4-BE49-F238E27FC236}">
                  <a16:creationId xmlns:a16="http://schemas.microsoft.com/office/drawing/2014/main" id="{D38EA492-976F-5394-4F63-D712BBC1E1F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Rechteck 541">
              <a:extLst>
                <a:ext uri="{FF2B5EF4-FFF2-40B4-BE49-F238E27FC236}">
                  <a16:creationId xmlns:a16="http://schemas.microsoft.com/office/drawing/2014/main" id="{E9E5DFA6-F749-834D-E832-6C4FAC2EE01F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Rechteck 542">
              <a:extLst>
                <a:ext uri="{FF2B5EF4-FFF2-40B4-BE49-F238E27FC236}">
                  <a16:creationId xmlns:a16="http://schemas.microsoft.com/office/drawing/2014/main" id="{5F8BD0F9-8205-C0F8-61A3-17CD1CB1D1D9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id="{3031A7B6-07D1-9C9D-9AC7-8E16F6A6B46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6" name="Rechteck 545">
              <a:extLst>
                <a:ext uri="{FF2B5EF4-FFF2-40B4-BE49-F238E27FC236}">
                  <a16:creationId xmlns:a16="http://schemas.microsoft.com/office/drawing/2014/main" id="{2283A229-B8B7-A848-A50B-D1F9F14E388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7" name="Rechteck 546">
              <a:extLst>
                <a:ext uri="{FF2B5EF4-FFF2-40B4-BE49-F238E27FC236}">
                  <a16:creationId xmlns:a16="http://schemas.microsoft.com/office/drawing/2014/main" id="{68D56014-0EFA-6476-81C0-708CFCD2172C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8" name="Rechteck 547">
              <a:extLst>
                <a:ext uri="{FF2B5EF4-FFF2-40B4-BE49-F238E27FC236}">
                  <a16:creationId xmlns:a16="http://schemas.microsoft.com/office/drawing/2014/main" id="{E35DD263-AF8E-1B52-A6D8-7B5984F8ADBC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Rechteck 548">
              <a:extLst>
                <a:ext uri="{FF2B5EF4-FFF2-40B4-BE49-F238E27FC236}">
                  <a16:creationId xmlns:a16="http://schemas.microsoft.com/office/drawing/2014/main" id="{AB288072-71BA-6AF3-B512-4DE5857D8F91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Rechteck 549">
              <a:extLst>
                <a:ext uri="{FF2B5EF4-FFF2-40B4-BE49-F238E27FC236}">
                  <a16:creationId xmlns:a16="http://schemas.microsoft.com/office/drawing/2014/main" id="{7AE536C0-E6F0-0585-ADA2-6AD5AB7C7587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Rechteck 550">
              <a:extLst>
                <a:ext uri="{FF2B5EF4-FFF2-40B4-BE49-F238E27FC236}">
                  <a16:creationId xmlns:a16="http://schemas.microsoft.com/office/drawing/2014/main" id="{7ADBB31D-357F-1D16-139B-CAD96E0A67B4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Rechteck 551">
              <a:extLst>
                <a:ext uri="{FF2B5EF4-FFF2-40B4-BE49-F238E27FC236}">
                  <a16:creationId xmlns:a16="http://schemas.microsoft.com/office/drawing/2014/main" id="{65E8ED81-8968-871D-A41F-7AD9ED1AD2B0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hteck 552">
              <a:extLst>
                <a:ext uri="{FF2B5EF4-FFF2-40B4-BE49-F238E27FC236}">
                  <a16:creationId xmlns:a16="http://schemas.microsoft.com/office/drawing/2014/main" id="{09E02582-A381-FF64-FB8A-98D1257BC596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7BC5178D-C475-E109-A0FE-26BF2D15EC40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hteck 554">
              <a:extLst>
                <a:ext uri="{FF2B5EF4-FFF2-40B4-BE49-F238E27FC236}">
                  <a16:creationId xmlns:a16="http://schemas.microsoft.com/office/drawing/2014/main" id="{1FDD5EE3-F52A-4E70-FB3F-D4980897856D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Rechteck 555">
              <a:extLst>
                <a:ext uri="{FF2B5EF4-FFF2-40B4-BE49-F238E27FC236}">
                  <a16:creationId xmlns:a16="http://schemas.microsoft.com/office/drawing/2014/main" id="{357BF17B-E151-7A6D-86AC-1D42F24D1082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id="{A7C3697A-9AC9-0C5F-E732-EB1DA85F2008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Rechteck 557">
              <a:extLst>
                <a:ext uri="{FF2B5EF4-FFF2-40B4-BE49-F238E27FC236}">
                  <a16:creationId xmlns:a16="http://schemas.microsoft.com/office/drawing/2014/main" id="{BB388195-1FB5-6322-C4BF-97A41AAC3A6F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hteck 558">
              <a:extLst>
                <a:ext uri="{FF2B5EF4-FFF2-40B4-BE49-F238E27FC236}">
                  <a16:creationId xmlns:a16="http://schemas.microsoft.com/office/drawing/2014/main" id="{867AB1B7-AD8D-7D91-BB69-17F63F721B0C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hteck 559">
              <a:extLst>
                <a:ext uri="{FF2B5EF4-FFF2-40B4-BE49-F238E27FC236}">
                  <a16:creationId xmlns:a16="http://schemas.microsoft.com/office/drawing/2014/main" id="{8D88691D-45DD-11C2-952E-7D91E1EF7490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hteck 560">
              <a:extLst>
                <a:ext uri="{FF2B5EF4-FFF2-40B4-BE49-F238E27FC236}">
                  <a16:creationId xmlns:a16="http://schemas.microsoft.com/office/drawing/2014/main" id="{84D4FE2D-0CDA-3AE7-44D7-F89EB6286273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Rechteck 561">
              <a:extLst>
                <a:ext uri="{FF2B5EF4-FFF2-40B4-BE49-F238E27FC236}">
                  <a16:creationId xmlns:a16="http://schemas.microsoft.com/office/drawing/2014/main" id="{00997910-619C-FC42-D036-DFE8FC77ACA5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Rechteck 562">
              <a:extLst>
                <a:ext uri="{FF2B5EF4-FFF2-40B4-BE49-F238E27FC236}">
                  <a16:creationId xmlns:a16="http://schemas.microsoft.com/office/drawing/2014/main" id="{FC4F60B6-5ACF-9B03-84F3-22B2A37188F2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Rechteck 563">
              <a:extLst>
                <a:ext uri="{FF2B5EF4-FFF2-40B4-BE49-F238E27FC236}">
                  <a16:creationId xmlns:a16="http://schemas.microsoft.com/office/drawing/2014/main" id="{7FBECC42-63FF-B6E9-0E02-04A82357F13E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hteck 564">
              <a:extLst>
                <a:ext uri="{FF2B5EF4-FFF2-40B4-BE49-F238E27FC236}">
                  <a16:creationId xmlns:a16="http://schemas.microsoft.com/office/drawing/2014/main" id="{10B0AD67-5D83-0631-17FF-91358444362D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hteck 565">
              <a:extLst>
                <a:ext uri="{FF2B5EF4-FFF2-40B4-BE49-F238E27FC236}">
                  <a16:creationId xmlns:a16="http://schemas.microsoft.com/office/drawing/2014/main" id="{4F278C02-B0F8-2575-5C19-3DBFCB4D7550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hteck 566">
              <a:extLst>
                <a:ext uri="{FF2B5EF4-FFF2-40B4-BE49-F238E27FC236}">
                  <a16:creationId xmlns:a16="http://schemas.microsoft.com/office/drawing/2014/main" id="{3B3AFA89-4977-2A04-3699-405449F42098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Rechteck 567">
              <a:extLst>
                <a:ext uri="{FF2B5EF4-FFF2-40B4-BE49-F238E27FC236}">
                  <a16:creationId xmlns:a16="http://schemas.microsoft.com/office/drawing/2014/main" id="{D110FDD9-D962-6525-73A5-AB61E3260A72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Rechteck 568">
              <a:extLst>
                <a:ext uri="{FF2B5EF4-FFF2-40B4-BE49-F238E27FC236}">
                  <a16:creationId xmlns:a16="http://schemas.microsoft.com/office/drawing/2014/main" id="{D41719D9-DAB7-27F5-54AB-E381A14D3921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Rechteck 569">
              <a:extLst>
                <a:ext uri="{FF2B5EF4-FFF2-40B4-BE49-F238E27FC236}">
                  <a16:creationId xmlns:a16="http://schemas.microsoft.com/office/drawing/2014/main" id="{62A05767-6A49-8774-B038-2CBBC8F4552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hteck 570">
              <a:extLst>
                <a:ext uri="{FF2B5EF4-FFF2-40B4-BE49-F238E27FC236}">
                  <a16:creationId xmlns:a16="http://schemas.microsoft.com/office/drawing/2014/main" id="{B7C35F65-8F93-4D82-4D4F-545679E1936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hteck 571">
              <a:extLst>
                <a:ext uri="{FF2B5EF4-FFF2-40B4-BE49-F238E27FC236}">
                  <a16:creationId xmlns:a16="http://schemas.microsoft.com/office/drawing/2014/main" id="{B883772B-2DDF-B205-52C7-780554FAC219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hteck 572">
              <a:extLst>
                <a:ext uri="{FF2B5EF4-FFF2-40B4-BE49-F238E27FC236}">
                  <a16:creationId xmlns:a16="http://schemas.microsoft.com/office/drawing/2014/main" id="{A0C6B42E-29E9-614B-F557-62453DEA188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Rechteck 573">
              <a:extLst>
                <a:ext uri="{FF2B5EF4-FFF2-40B4-BE49-F238E27FC236}">
                  <a16:creationId xmlns:a16="http://schemas.microsoft.com/office/drawing/2014/main" id="{BD900DBB-4225-37A6-4CBD-38672E0592AB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Rechteck 574">
              <a:extLst>
                <a:ext uri="{FF2B5EF4-FFF2-40B4-BE49-F238E27FC236}">
                  <a16:creationId xmlns:a16="http://schemas.microsoft.com/office/drawing/2014/main" id="{3D74D047-FBEE-0000-2F68-600B1EC71CED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hteck 577">
              <a:extLst>
                <a:ext uri="{FF2B5EF4-FFF2-40B4-BE49-F238E27FC236}">
                  <a16:creationId xmlns:a16="http://schemas.microsoft.com/office/drawing/2014/main" id="{30985F0D-E803-3134-6A41-6C2F4CEB756F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hteck 578">
              <a:extLst>
                <a:ext uri="{FF2B5EF4-FFF2-40B4-BE49-F238E27FC236}">
                  <a16:creationId xmlns:a16="http://schemas.microsoft.com/office/drawing/2014/main" id="{C450F40E-FD85-DC3F-EB8A-F1DE406B44C0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Rechteck 579">
              <a:extLst>
                <a:ext uri="{FF2B5EF4-FFF2-40B4-BE49-F238E27FC236}">
                  <a16:creationId xmlns:a16="http://schemas.microsoft.com/office/drawing/2014/main" id="{9BDBACDB-2367-BD23-C239-0722B4BF8E48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Rechteck 580">
              <a:extLst>
                <a:ext uri="{FF2B5EF4-FFF2-40B4-BE49-F238E27FC236}">
                  <a16:creationId xmlns:a16="http://schemas.microsoft.com/office/drawing/2014/main" id="{52601787-7913-F939-635F-81ED803D8286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id="{0F1EFC28-5846-D63E-CF44-4BA4DFF124D1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hteck 582">
              <a:extLst>
                <a:ext uri="{FF2B5EF4-FFF2-40B4-BE49-F238E27FC236}">
                  <a16:creationId xmlns:a16="http://schemas.microsoft.com/office/drawing/2014/main" id="{802B5712-D134-6F8C-C826-87A74B78E831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hteck 583">
              <a:extLst>
                <a:ext uri="{FF2B5EF4-FFF2-40B4-BE49-F238E27FC236}">
                  <a16:creationId xmlns:a16="http://schemas.microsoft.com/office/drawing/2014/main" id="{164CA1BA-6701-63D2-E8F8-A9D530E2C06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hteck 584">
              <a:extLst>
                <a:ext uri="{FF2B5EF4-FFF2-40B4-BE49-F238E27FC236}">
                  <a16:creationId xmlns:a16="http://schemas.microsoft.com/office/drawing/2014/main" id="{B0D91F9A-3D41-FA87-C90B-BA7DBAA7E960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Rechteck 585">
              <a:extLst>
                <a:ext uri="{FF2B5EF4-FFF2-40B4-BE49-F238E27FC236}">
                  <a16:creationId xmlns:a16="http://schemas.microsoft.com/office/drawing/2014/main" id="{4EEDBF23-3F2A-1377-056F-5C1D9973E774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Rechteck 586">
              <a:extLst>
                <a:ext uri="{FF2B5EF4-FFF2-40B4-BE49-F238E27FC236}">
                  <a16:creationId xmlns:a16="http://schemas.microsoft.com/office/drawing/2014/main" id="{CF0BF4DE-AC5B-7B56-BA0F-25DDDFEABD8A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Rechteck 587">
              <a:extLst>
                <a:ext uri="{FF2B5EF4-FFF2-40B4-BE49-F238E27FC236}">
                  <a16:creationId xmlns:a16="http://schemas.microsoft.com/office/drawing/2014/main" id="{9B96A9A3-5021-9A73-70B1-591F658D7CE4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hteck 588">
              <a:extLst>
                <a:ext uri="{FF2B5EF4-FFF2-40B4-BE49-F238E27FC236}">
                  <a16:creationId xmlns:a16="http://schemas.microsoft.com/office/drawing/2014/main" id="{BCC71837-223B-67B6-9473-39113531E9D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hteck 590">
              <a:extLst>
                <a:ext uri="{FF2B5EF4-FFF2-40B4-BE49-F238E27FC236}">
                  <a16:creationId xmlns:a16="http://schemas.microsoft.com/office/drawing/2014/main" id="{F8FFE000-1696-C86E-70B7-D8100FBDA518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6" name="Rechteck 805">
            <a:extLst>
              <a:ext uri="{FF2B5EF4-FFF2-40B4-BE49-F238E27FC236}">
                <a16:creationId xmlns:a16="http://schemas.microsoft.com/office/drawing/2014/main" id="{AF335094-270A-68FA-BCDE-1A46EDCA7DEC}"/>
              </a:ext>
            </a:extLst>
          </p:cNvPr>
          <p:cNvSpPr/>
          <p:nvPr/>
        </p:nvSpPr>
        <p:spPr>
          <a:xfrm>
            <a:off x="4909424" y="863601"/>
            <a:ext cx="5177884" cy="50407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000" b="1" dirty="0">
              <a:highlight>
                <a:srgbClr val="000000"/>
              </a:highlight>
            </a:endParaRPr>
          </a:p>
        </p:txBody>
      </p:sp>
      <p:sp>
        <p:nvSpPr>
          <p:cNvPr id="807" name="Rechteck 806">
            <a:extLst>
              <a:ext uri="{FF2B5EF4-FFF2-40B4-BE49-F238E27FC236}">
                <a16:creationId xmlns:a16="http://schemas.microsoft.com/office/drawing/2014/main" id="{262C6248-F75E-15BD-BDC5-3FC10EEF9D79}"/>
              </a:ext>
            </a:extLst>
          </p:cNvPr>
          <p:cNvSpPr/>
          <p:nvPr/>
        </p:nvSpPr>
        <p:spPr>
          <a:xfrm>
            <a:off x="5096536" y="941357"/>
            <a:ext cx="631849" cy="851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R</a:t>
            </a:r>
          </a:p>
        </p:txBody>
      </p:sp>
      <p:sp>
        <p:nvSpPr>
          <p:cNvPr id="808" name="Rechteck 807">
            <a:extLst>
              <a:ext uri="{FF2B5EF4-FFF2-40B4-BE49-F238E27FC236}">
                <a16:creationId xmlns:a16="http://schemas.microsoft.com/office/drawing/2014/main" id="{D5E20D70-6FBD-F508-A040-19A81EE5EFCF}"/>
              </a:ext>
            </a:extLst>
          </p:cNvPr>
          <p:cNvSpPr/>
          <p:nvPr/>
        </p:nvSpPr>
        <p:spPr>
          <a:xfrm>
            <a:off x="639243" y="2351420"/>
            <a:ext cx="1476463" cy="55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STMM</a:t>
            </a:r>
          </a:p>
        </p:txBody>
      </p:sp>
      <p:sp>
        <p:nvSpPr>
          <p:cNvPr id="809" name="Rechteck 808">
            <a:extLst>
              <a:ext uri="{FF2B5EF4-FFF2-40B4-BE49-F238E27FC236}">
                <a16:creationId xmlns:a16="http://schemas.microsoft.com/office/drawing/2014/main" id="{CC5529E3-2DE0-8D7D-33AF-9BB8E2C2591F}"/>
              </a:ext>
            </a:extLst>
          </p:cNvPr>
          <p:cNvSpPr/>
          <p:nvPr/>
        </p:nvSpPr>
        <p:spPr>
          <a:xfrm>
            <a:off x="577470" y="2327421"/>
            <a:ext cx="1797430" cy="1948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0" name="Legende: mit Linie mit Akzentuierungsbalken 809">
            <a:extLst>
              <a:ext uri="{FF2B5EF4-FFF2-40B4-BE49-F238E27FC236}">
                <a16:creationId xmlns:a16="http://schemas.microsoft.com/office/drawing/2014/main" id="{0C13DEAA-038A-DD2C-A3E7-B931245C4CC7}"/>
              </a:ext>
            </a:extLst>
          </p:cNvPr>
          <p:cNvSpPr/>
          <p:nvPr/>
        </p:nvSpPr>
        <p:spPr>
          <a:xfrm>
            <a:off x="10824938" y="4330284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-156986"/>
              <a:gd name="adj4" fmla="val -46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VN</a:t>
            </a:r>
          </a:p>
        </p:txBody>
      </p:sp>
      <p:grpSp>
        <p:nvGrpSpPr>
          <p:cNvPr id="814" name="Gruppieren 813">
            <a:extLst>
              <a:ext uri="{FF2B5EF4-FFF2-40B4-BE49-F238E27FC236}">
                <a16:creationId xmlns:a16="http://schemas.microsoft.com/office/drawing/2014/main" id="{C92851F9-0B01-D859-A210-F30CEBDEC3DB}"/>
              </a:ext>
            </a:extLst>
          </p:cNvPr>
          <p:cNvGrpSpPr/>
          <p:nvPr/>
        </p:nvGrpSpPr>
        <p:grpSpPr>
          <a:xfrm>
            <a:off x="10439062" y="2423193"/>
            <a:ext cx="1485600" cy="499774"/>
            <a:chOff x="10439062" y="2423193"/>
            <a:chExt cx="1485600" cy="499774"/>
          </a:xfrm>
        </p:grpSpPr>
        <p:sp>
          <p:nvSpPr>
            <p:cNvPr id="812" name="Pfeil: nach rechts 811">
              <a:extLst>
                <a:ext uri="{FF2B5EF4-FFF2-40B4-BE49-F238E27FC236}">
                  <a16:creationId xmlns:a16="http://schemas.microsoft.com/office/drawing/2014/main" id="{9ED5A1ED-D93C-72EF-66CE-EB82CD4D874E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3" name="Textfeld 812">
              <a:extLst>
                <a:ext uri="{FF2B5EF4-FFF2-40B4-BE49-F238E27FC236}">
                  <a16:creationId xmlns:a16="http://schemas.microsoft.com/office/drawing/2014/main" id="{36E707A9-EF2B-5D86-C375-531B6354C9C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15" name="Gruppieren 814">
            <a:extLst>
              <a:ext uri="{FF2B5EF4-FFF2-40B4-BE49-F238E27FC236}">
                <a16:creationId xmlns:a16="http://schemas.microsoft.com/office/drawing/2014/main" id="{F93B7F31-88D0-9B82-6426-5B0E9EA85B10}"/>
              </a:ext>
            </a:extLst>
          </p:cNvPr>
          <p:cNvGrpSpPr/>
          <p:nvPr/>
        </p:nvGrpSpPr>
        <p:grpSpPr>
          <a:xfrm>
            <a:off x="2882473" y="2423193"/>
            <a:ext cx="1485600" cy="499774"/>
            <a:chOff x="10439062" y="2423193"/>
            <a:chExt cx="1485600" cy="499774"/>
          </a:xfrm>
        </p:grpSpPr>
        <p:sp>
          <p:nvSpPr>
            <p:cNvPr id="816" name="Pfeil: nach rechts 815">
              <a:extLst>
                <a:ext uri="{FF2B5EF4-FFF2-40B4-BE49-F238E27FC236}">
                  <a16:creationId xmlns:a16="http://schemas.microsoft.com/office/drawing/2014/main" id="{76AD6BA0-89A7-48DA-F546-EB2F4A8BAFDB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7" name="Textfeld 816">
              <a:extLst>
                <a:ext uri="{FF2B5EF4-FFF2-40B4-BE49-F238E27FC236}">
                  <a16:creationId xmlns:a16="http://schemas.microsoft.com/office/drawing/2014/main" id="{14DE7B52-9E3A-9113-AB75-89A866DC195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32" name="Gruppieren 831">
            <a:extLst>
              <a:ext uri="{FF2B5EF4-FFF2-40B4-BE49-F238E27FC236}">
                <a16:creationId xmlns:a16="http://schemas.microsoft.com/office/drawing/2014/main" id="{03FB456C-83A5-4CAE-F2A0-226E725A7126}"/>
              </a:ext>
            </a:extLst>
          </p:cNvPr>
          <p:cNvGrpSpPr/>
          <p:nvPr/>
        </p:nvGrpSpPr>
        <p:grpSpPr>
          <a:xfrm>
            <a:off x="6145629" y="4489952"/>
            <a:ext cx="501775" cy="461069"/>
            <a:chOff x="7716474" y="2763491"/>
            <a:chExt cx="684000" cy="684000"/>
          </a:xfrm>
        </p:grpSpPr>
        <p:sp>
          <p:nvSpPr>
            <p:cNvPr id="833" name="Ellipse 832">
              <a:extLst>
                <a:ext uri="{FF2B5EF4-FFF2-40B4-BE49-F238E27FC236}">
                  <a16:creationId xmlns:a16="http://schemas.microsoft.com/office/drawing/2014/main" id="{714AF24C-DF67-2CD6-6BAE-C8435354BF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4" name="Ellipse 833">
              <a:extLst>
                <a:ext uri="{FF2B5EF4-FFF2-40B4-BE49-F238E27FC236}">
                  <a16:creationId xmlns:a16="http://schemas.microsoft.com/office/drawing/2014/main" id="{8D0B9C4C-18EE-DD69-E7AB-4BE69D4CBE8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5" name="Ellipse 834">
              <a:extLst>
                <a:ext uri="{FF2B5EF4-FFF2-40B4-BE49-F238E27FC236}">
                  <a16:creationId xmlns:a16="http://schemas.microsoft.com/office/drawing/2014/main" id="{91A2E1E3-2A6F-78DB-3BF2-0032142AD8E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6" name="Ellipse 835">
              <a:extLst>
                <a:ext uri="{FF2B5EF4-FFF2-40B4-BE49-F238E27FC236}">
                  <a16:creationId xmlns:a16="http://schemas.microsoft.com/office/drawing/2014/main" id="{ED5BEC31-C1A7-1056-3036-77291C1EF5D3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7" name="Ellipse 836">
              <a:extLst>
                <a:ext uri="{FF2B5EF4-FFF2-40B4-BE49-F238E27FC236}">
                  <a16:creationId xmlns:a16="http://schemas.microsoft.com/office/drawing/2014/main" id="{5A9B5FFA-1557-43DB-CF39-7605BABAF487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id="{6FD1AFC6-5779-8D17-DD3B-9F164C49BEC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9" name="Ellipse 838">
              <a:extLst>
                <a:ext uri="{FF2B5EF4-FFF2-40B4-BE49-F238E27FC236}">
                  <a16:creationId xmlns:a16="http://schemas.microsoft.com/office/drawing/2014/main" id="{EEC6EA94-C3B5-8834-5487-24FCFF5C2DE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0" name="Ellipse 839">
              <a:extLst>
                <a:ext uri="{FF2B5EF4-FFF2-40B4-BE49-F238E27FC236}">
                  <a16:creationId xmlns:a16="http://schemas.microsoft.com/office/drawing/2014/main" id="{2E4BCCC8-5A9A-39B2-64A1-0C6B1836262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1" name="Ellipse 840">
              <a:extLst>
                <a:ext uri="{FF2B5EF4-FFF2-40B4-BE49-F238E27FC236}">
                  <a16:creationId xmlns:a16="http://schemas.microsoft.com/office/drawing/2014/main" id="{E283CE54-CD33-34E8-73BB-738659B242C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2" name="Ellipse 841">
              <a:extLst>
                <a:ext uri="{FF2B5EF4-FFF2-40B4-BE49-F238E27FC236}">
                  <a16:creationId xmlns:a16="http://schemas.microsoft.com/office/drawing/2014/main" id="{03B57AC8-44A1-00ED-5963-931FF82052FF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512909EC-2B6C-9478-00D5-6AAC1D9480E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Ellipse 843">
              <a:extLst>
                <a:ext uri="{FF2B5EF4-FFF2-40B4-BE49-F238E27FC236}">
                  <a16:creationId xmlns:a16="http://schemas.microsoft.com/office/drawing/2014/main" id="{8286B9D4-D34E-1B8A-231C-35AE1D07E46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5" name="Ellipse 844">
              <a:extLst>
                <a:ext uri="{FF2B5EF4-FFF2-40B4-BE49-F238E27FC236}">
                  <a16:creationId xmlns:a16="http://schemas.microsoft.com/office/drawing/2014/main" id="{74CE217F-C6D3-4E47-B5DB-16A2F123895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4" name="Gruppieren 1113">
            <a:extLst>
              <a:ext uri="{FF2B5EF4-FFF2-40B4-BE49-F238E27FC236}">
                <a16:creationId xmlns:a16="http://schemas.microsoft.com/office/drawing/2014/main" id="{EB0D6E02-AAA6-5C80-EC70-8C0D9412072F}"/>
              </a:ext>
            </a:extLst>
          </p:cNvPr>
          <p:cNvGrpSpPr/>
          <p:nvPr/>
        </p:nvGrpSpPr>
        <p:grpSpPr>
          <a:xfrm>
            <a:off x="7314310" y="4223579"/>
            <a:ext cx="501775" cy="461069"/>
            <a:chOff x="7716474" y="2763491"/>
            <a:chExt cx="684000" cy="684000"/>
          </a:xfrm>
        </p:grpSpPr>
        <p:sp>
          <p:nvSpPr>
            <p:cNvPr id="1115" name="Ellipse 1114">
              <a:extLst>
                <a:ext uri="{FF2B5EF4-FFF2-40B4-BE49-F238E27FC236}">
                  <a16:creationId xmlns:a16="http://schemas.microsoft.com/office/drawing/2014/main" id="{148DFEEF-918E-9A4A-8C9B-EF92A71CC1F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6" name="Ellipse 1115">
              <a:extLst>
                <a:ext uri="{FF2B5EF4-FFF2-40B4-BE49-F238E27FC236}">
                  <a16:creationId xmlns:a16="http://schemas.microsoft.com/office/drawing/2014/main" id="{9916ECB9-EA04-8D97-6CBB-B46A85615BD8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7" name="Ellipse 1116">
              <a:extLst>
                <a:ext uri="{FF2B5EF4-FFF2-40B4-BE49-F238E27FC236}">
                  <a16:creationId xmlns:a16="http://schemas.microsoft.com/office/drawing/2014/main" id="{D55434E2-86C0-5999-9F64-0616CCED8B8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8" name="Ellipse 1117">
              <a:extLst>
                <a:ext uri="{FF2B5EF4-FFF2-40B4-BE49-F238E27FC236}">
                  <a16:creationId xmlns:a16="http://schemas.microsoft.com/office/drawing/2014/main" id="{C55B3FC8-542F-DB9C-10F8-34C2F1D9EBC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9" name="Ellipse 1118">
              <a:extLst>
                <a:ext uri="{FF2B5EF4-FFF2-40B4-BE49-F238E27FC236}">
                  <a16:creationId xmlns:a16="http://schemas.microsoft.com/office/drawing/2014/main" id="{E3E2A959-DECE-6DF8-9F95-ECB886B3CA4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0" name="Ellipse 1119">
              <a:extLst>
                <a:ext uri="{FF2B5EF4-FFF2-40B4-BE49-F238E27FC236}">
                  <a16:creationId xmlns:a16="http://schemas.microsoft.com/office/drawing/2014/main" id="{A224460A-538F-CD6B-6360-87F440403C0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1" name="Ellipse 1120">
              <a:extLst>
                <a:ext uri="{FF2B5EF4-FFF2-40B4-BE49-F238E27FC236}">
                  <a16:creationId xmlns:a16="http://schemas.microsoft.com/office/drawing/2014/main" id="{E9E0CFF8-2CEE-1BE6-0A37-70408DC29EC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2" name="Ellipse 1121">
              <a:extLst>
                <a:ext uri="{FF2B5EF4-FFF2-40B4-BE49-F238E27FC236}">
                  <a16:creationId xmlns:a16="http://schemas.microsoft.com/office/drawing/2014/main" id="{DD20D23F-C213-9C32-A2B3-D5206F85BBB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3" name="Ellipse 1122">
              <a:extLst>
                <a:ext uri="{FF2B5EF4-FFF2-40B4-BE49-F238E27FC236}">
                  <a16:creationId xmlns:a16="http://schemas.microsoft.com/office/drawing/2014/main" id="{6FAB54FD-418B-1E2D-10D4-246AB1FC2A0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4" name="Ellipse 1123">
              <a:extLst>
                <a:ext uri="{FF2B5EF4-FFF2-40B4-BE49-F238E27FC236}">
                  <a16:creationId xmlns:a16="http://schemas.microsoft.com/office/drawing/2014/main" id="{FA85DD14-4D9D-09C3-FEDE-7EE07EF4FBE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5" name="Ellipse 1124">
              <a:extLst>
                <a:ext uri="{FF2B5EF4-FFF2-40B4-BE49-F238E27FC236}">
                  <a16:creationId xmlns:a16="http://schemas.microsoft.com/office/drawing/2014/main" id="{00C3174C-0E94-01C5-A6D8-2C600F0446E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6" name="Ellipse 1125">
              <a:extLst>
                <a:ext uri="{FF2B5EF4-FFF2-40B4-BE49-F238E27FC236}">
                  <a16:creationId xmlns:a16="http://schemas.microsoft.com/office/drawing/2014/main" id="{82A5A692-B00C-32AE-1B87-25CCC328016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7" name="Ellipse 1126">
              <a:extLst>
                <a:ext uri="{FF2B5EF4-FFF2-40B4-BE49-F238E27FC236}">
                  <a16:creationId xmlns:a16="http://schemas.microsoft.com/office/drawing/2014/main" id="{0B81FE0D-6862-A2EA-9FE6-B591968A0DD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42" name="Ellipse 1141">
            <a:extLst>
              <a:ext uri="{FF2B5EF4-FFF2-40B4-BE49-F238E27FC236}">
                <a16:creationId xmlns:a16="http://schemas.microsoft.com/office/drawing/2014/main" id="{60EF78FA-87D9-D881-B200-60FAF51EE755}"/>
              </a:ext>
            </a:extLst>
          </p:cNvPr>
          <p:cNvSpPr/>
          <p:nvPr/>
        </p:nvSpPr>
        <p:spPr>
          <a:xfrm>
            <a:off x="7648242" y="2990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3" name="Ellipse 1142">
            <a:extLst>
              <a:ext uri="{FF2B5EF4-FFF2-40B4-BE49-F238E27FC236}">
                <a16:creationId xmlns:a16="http://schemas.microsoft.com/office/drawing/2014/main" id="{0272B166-77E4-4CD9-1CE2-BABDC5564DF5}"/>
              </a:ext>
            </a:extLst>
          </p:cNvPr>
          <p:cNvSpPr/>
          <p:nvPr/>
        </p:nvSpPr>
        <p:spPr>
          <a:xfrm>
            <a:off x="7507390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4" name="Ellipse 1143">
            <a:extLst>
              <a:ext uri="{FF2B5EF4-FFF2-40B4-BE49-F238E27FC236}">
                <a16:creationId xmlns:a16="http://schemas.microsoft.com/office/drawing/2014/main" id="{73BB2C62-7A2A-E11D-67B7-BA2C324B63BC}"/>
              </a:ext>
            </a:extLst>
          </p:cNvPr>
          <p:cNvSpPr/>
          <p:nvPr/>
        </p:nvSpPr>
        <p:spPr>
          <a:xfrm>
            <a:off x="7468869" y="29265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5" name="Ellipse 1144">
            <a:extLst>
              <a:ext uri="{FF2B5EF4-FFF2-40B4-BE49-F238E27FC236}">
                <a16:creationId xmlns:a16="http://schemas.microsoft.com/office/drawing/2014/main" id="{2568826C-0734-8077-D053-E4E0A341F0A6}"/>
              </a:ext>
            </a:extLst>
          </p:cNvPr>
          <p:cNvSpPr/>
          <p:nvPr/>
        </p:nvSpPr>
        <p:spPr>
          <a:xfrm>
            <a:off x="7464396" y="206411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6" name="Ellipse 1145">
            <a:extLst>
              <a:ext uri="{FF2B5EF4-FFF2-40B4-BE49-F238E27FC236}">
                <a16:creationId xmlns:a16="http://schemas.microsoft.com/office/drawing/2014/main" id="{BA823DA8-77B7-DA89-9C8F-C71331384672}"/>
              </a:ext>
            </a:extLst>
          </p:cNvPr>
          <p:cNvSpPr/>
          <p:nvPr/>
        </p:nvSpPr>
        <p:spPr>
          <a:xfrm>
            <a:off x="7628623" y="231712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7" name="Ellipse 1146">
            <a:extLst>
              <a:ext uri="{FF2B5EF4-FFF2-40B4-BE49-F238E27FC236}">
                <a16:creationId xmlns:a16="http://schemas.microsoft.com/office/drawing/2014/main" id="{3A6C6A44-470F-5D3D-C524-619AC74FB03E}"/>
              </a:ext>
            </a:extLst>
          </p:cNvPr>
          <p:cNvSpPr/>
          <p:nvPr/>
        </p:nvSpPr>
        <p:spPr>
          <a:xfrm>
            <a:off x="7564622" y="3531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8" name="Ellipse 1147">
            <a:extLst>
              <a:ext uri="{FF2B5EF4-FFF2-40B4-BE49-F238E27FC236}">
                <a16:creationId xmlns:a16="http://schemas.microsoft.com/office/drawing/2014/main" id="{3C790B69-3378-7C29-867B-896A772828FC}"/>
              </a:ext>
            </a:extLst>
          </p:cNvPr>
          <p:cNvSpPr/>
          <p:nvPr/>
        </p:nvSpPr>
        <p:spPr>
          <a:xfrm>
            <a:off x="8129525" y="38476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9" name="Ellipse 1148">
            <a:extLst>
              <a:ext uri="{FF2B5EF4-FFF2-40B4-BE49-F238E27FC236}">
                <a16:creationId xmlns:a16="http://schemas.microsoft.com/office/drawing/2014/main" id="{19025832-D86E-D858-F907-A1DAB0A6B380}"/>
              </a:ext>
            </a:extLst>
          </p:cNvPr>
          <p:cNvSpPr/>
          <p:nvPr/>
        </p:nvSpPr>
        <p:spPr>
          <a:xfrm>
            <a:off x="8293723" y="414710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0" name="Ellipse 1149">
            <a:extLst>
              <a:ext uri="{FF2B5EF4-FFF2-40B4-BE49-F238E27FC236}">
                <a16:creationId xmlns:a16="http://schemas.microsoft.com/office/drawing/2014/main" id="{084D948C-682A-0965-8538-F20B1A563DEF}"/>
              </a:ext>
            </a:extLst>
          </p:cNvPr>
          <p:cNvSpPr/>
          <p:nvPr/>
        </p:nvSpPr>
        <p:spPr>
          <a:xfrm>
            <a:off x="8365070" y="395602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1" name="Ellipse 1150">
            <a:extLst>
              <a:ext uri="{FF2B5EF4-FFF2-40B4-BE49-F238E27FC236}">
                <a16:creationId xmlns:a16="http://schemas.microsoft.com/office/drawing/2014/main" id="{14C0CA87-3760-3EBB-F0BA-92909D6641A0}"/>
              </a:ext>
            </a:extLst>
          </p:cNvPr>
          <p:cNvSpPr/>
          <p:nvPr/>
        </p:nvSpPr>
        <p:spPr>
          <a:xfrm>
            <a:off x="6510728" y="306685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2" name="Ellipse 1151">
            <a:extLst>
              <a:ext uri="{FF2B5EF4-FFF2-40B4-BE49-F238E27FC236}">
                <a16:creationId xmlns:a16="http://schemas.microsoft.com/office/drawing/2014/main" id="{6FE5362F-BC4B-7039-52E0-3304F4033CED}"/>
              </a:ext>
            </a:extLst>
          </p:cNvPr>
          <p:cNvSpPr/>
          <p:nvPr/>
        </p:nvSpPr>
        <p:spPr>
          <a:xfrm>
            <a:off x="6843174" y="38691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3" name="Ellipse 1152">
            <a:extLst>
              <a:ext uri="{FF2B5EF4-FFF2-40B4-BE49-F238E27FC236}">
                <a16:creationId xmlns:a16="http://schemas.microsoft.com/office/drawing/2014/main" id="{F67128AC-83CF-1F37-6AC0-553C485C001F}"/>
              </a:ext>
            </a:extLst>
          </p:cNvPr>
          <p:cNvSpPr/>
          <p:nvPr/>
        </p:nvSpPr>
        <p:spPr>
          <a:xfrm>
            <a:off x="7045133" y="49854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4" name="Ellipse 1153">
            <a:extLst>
              <a:ext uri="{FF2B5EF4-FFF2-40B4-BE49-F238E27FC236}">
                <a16:creationId xmlns:a16="http://schemas.microsoft.com/office/drawing/2014/main" id="{81062951-5F01-B367-07AF-55F250BC13BC}"/>
              </a:ext>
            </a:extLst>
          </p:cNvPr>
          <p:cNvSpPr/>
          <p:nvPr/>
        </p:nvSpPr>
        <p:spPr>
          <a:xfrm>
            <a:off x="6806008" y="364125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5" name="Ellipse 1154">
            <a:extLst>
              <a:ext uri="{FF2B5EF4-FFF2-40B4-BE49-F238E27FC236}">
                <a16:creationId xmlns:a16="http://schemas.microsoft.com/office/drawing/2014/main" id="{D60EE0E2-9FC6-3057-FD09-92AA2D5080A1}"/>
              </a:ext>
            </a:extLst>
          </p:cNvPr>
          <p:cNvSpPr/>
          <p:nvPr/>
        </p:nvSpPr>
        <p:spPr>
          <a:xfrm>
            <a:off x="6853971" y="290708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6" name="Ellipse 1155">
            <a:extLst>
              <a:ext uri="{FF2B5EF4-FFF2-40B4-BE49-F238E27FC236}">
                <a16:creationId xmlns:a16="http://schemas.microsoft.com/office/drawing/2014/main" id="{F44F41ED-3162-F1B9-2497-1DEF55E31BF9}"/>
              </a:ext>
            </a:extLst>
          </p:cNvPr>
          <p:cNvSpPr/>
          <p:nvPr/>
        </p:nvSpPr>
        <p:spPr>
          <a:xfrm>
            <a:off x="8282727" y="379351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7" name="Ellipse 1156">
            <a:extLst>
              <a:ext uri="{FF2B5EF4-FFF2-40B4-BE49-F238E27FC236}">
                <a16:creationId xmlns:a16="http://schemas.microsoft.com/office/drawing/2014/main" id="{F11B77BA-9305-AB37-2A53-EDCE77EAB92B}"/>
              </a:ext>
            </a:extLst>
          </p:cNvPr>
          <p:cNvSpPr/>
          <p:nvPr/>
        </p:nvSpPr>
        <p:spPr>
          <a:xfrm>
            <a:off x="7492624" y="381347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8" name="Ellipse 1157">
            <a:extLst>
              <a:ext uri="{FF2B5EF4-FFF2-40B4-BE49-F238E27FC236}">
                <a16:creationId xmlns:a16="http://schemas.microsoft.com/office/drawing/2014/main" id="{C3A3DE9C-B22C-A5AE-8C40-848E31AA15CB}"/>
              </a:ext>
            </a:extLst>
          </p:cNvPr>
          <p:cNvSpPr/>
          <p:nvPr/>
        </p:nvSpPr>
        <p:spPr>
          <a:xfrm>
            <a:off x="7092328" y="47744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9" name="Ellipse 1158">
            <a:extLst>
              <a:ext uri="{FF2B5EF4-FFF2-40B4-BE49-F238E27FC236}">
                <a16:creationId xmlns:a16="http://schemas.microsoft.com/office/drawing/2014/main" id="{D14A6F1D-3538-5ABE-3D38-9CCFE35705BB}"/>
              </a:ext>
            </a:extLst>
          </p:cNvPr>
          <p:cNvSpPr/>
          <p:nvPr/>
        </p:nvSpPr>
        <p:spPr>
          <a:xfrm>
            <a:off x="6987779" y="50895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0" name="Ellipse 1159">
            <a:extLst>
              <a:ext uri="{FF2B5EF4-FFF2-40B4-BE49-F238E27FC236}">
                <a16:creationId xmlns:a16="http://schemas.microsoft.com/office/drawing/2014/main" id="{08CC7549-D022-2833-9B99-E265B52A5F72}"/>
              </a:ext>
            </a:extLst>
          </p:cNvPr>
          <p:cNvSpPr/>
          <p:nvPr/>
        </p:nvSpPr>
        <p:spPr>
          <a:xfrm>
            <a:off x="6958898" y="49183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1" name="Ellipse 1160">
            <a:extLst>
              <a:ext uri="{FF2B5EF4-FFF2-40B4-BE49-F238E27FC236}">
                <a16:creationId xmlns:a16="http://schemas.microsoft.com/office/drawing/2014/main" id="{4B7A7FD3-D67F-F70D-A73B-21ABA4528426}"/>
              </a:ext>
            </a:extLst>
          </p:cNvPr>
          <p:cNvSpPr/>
          <p:nvPr/>
        </p:nvSpPr>
        <p:spPr>
          <a:xfrm>
            <a:off x="7662596" y="206012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2" name="Ellipse 1161">
            <a:extLst>
              <a:ext uri="{FF2B5EF4-FFF2-40B4-BE49-F238E27FC236}">
                <a16:creationId xmlns:a16="http://schemas.microsoft.com/office/drawing/2014/main" id="{C6276827-04C4-3A51-FD3F-EF3AA39CC851}"/>
              </a:ext>
            </a:extLst>
          </p:cNvPr>
          <p:cNvSpPr/>
          <p:nvPr/>
        </p:nvSpPr>
        <p:spPr>
          <a:xfrm>
            <a:off x="6739712" y="272684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Ellipse 1162">
            <a:extLst>
              <a:ext uri="{FF2B5EF4-FFF2-40B4-BE49-F238E27FC236}">
                <a16:creationId xmlns:a16="http://schemas.microsoft.com/office/drawing/2014/main" id="{0D98344D-985A-5166-6601-AAE907EF7F59}"/>
              </a:ext>
            </a:extLst>
          </p:cNvPr>
          <p:cNvSpPr/>
          <p:nvPr/>
        </p:nvSpPr>
        <p:spPr>
          <a:xfrm>
            <a:off x="6472996" y="282235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4" name="Ellipse 1163">
            <a:extLst>
              <a:ext uri="{FF2B5EF4-FFF2-40B4-BE49-F238E27FC236}">
                <a16:creationId xmlns:a16="http://schemas.microsoft.com/office/drawing/2014/main" id="{D3EC95BB-9972-2666-F703-246C6EE2CAE1}"/>
              </a:ext>
            </a:extLst>
          </p:cNvPr>
          <p:cNvSpPr/>
          <p:nvPr/>
        </p:nvSpPr>
        <p:spPr>
          <a:xfrm>
            <a:off x="6870400" y="353684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5" name="Ellipse 1164">
            <a:extLst>
              <a:ext uri="{FF2B5EF4-FFF2-40B4-BE49-F238E27FC236}">
                <a16:creationId xmlns:a16="http://schemas.microsoft.com/office/drawing/2014/main" id="{88377EEB-9E14-F35A-7945-B0E5B9536A7A}"/>
              </a:ext>
            </a:extLst>
          </p:cNvPr>
          <p:cNvSpPr/>
          <p:nvPr/>
        </p:nvSpPr>
        <p:spPr>
          <a:xfrm>
            <a:off x="6720654" y="38130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6" name="Ellipse 1165">
            <a:extLst>
              <a:ext uri="{FF2B5EF4-FFF2-40B4-BE49-F238E27FC236}">
                <a16:creationId xmlns:a16="http://schemas.microsoft.com/office/drawing/2014/main" id="{7B849311-454B-9097-CA85-F01F5C48017F}"/>
              </a:ext>
            </a:extLst>
          </p:cNvPr>
          <p:cNvSpPr/>
          <p:nvPr/>
        </p:nvSpPr>
        <p:spPr>
          <a:xfrm>
            <a:off x="6531217" y="34405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7" name="Ellipse 1166">
            <a:extLst>
              <a:ext uri="{FF2B5EF4-FFF2-40B4-BE49-F238E27FC236}">
                <a16:creationId xmlns:a16="http://schemas.microsoft.com/office/drawing/2014/main" id="{A898C355-75CE-FDAB-A5F7-045C6A5CE757}"/>
              </a:ext>
            </a:extLst>
          </p:cNvPr>
          <p:cNvSpPr/>
          <p:nvPr/>
        </p:nvSpPr>
        <p:spPr>
          <a:xfrm>
            <a:off x="6463354" y="365007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8" name="Ellipse 1167">
            <a:extLst>
              <a:ext uri="{FF2B5EF4-FFF2-40B4-BE49-F238E27FC236}">
                <a16:creationId xmlns:a16="http://schemas.microsoft.com/office/drawing/2014/main" id="{18C58B94-CFB3-F76E-F0C6-FFDB3C3857F2}"/>
              </a:ext>
            </a:extLst>
          </p:cNvPr>
          <p:cNvSpPr/>
          <p:nvPr/>
        </p:nvSpPr>
        <p:spPr>
          <a:xfrm>
            <a:off x="7035465" y="173655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9" name="Ellipse 1168">
            <a:extLst>
              <a:ext uri="{FF2B5EF4-FFF2-40B4-BE49-F238E27FC236}">
                <a16:creationId xmlns:a16="http://schemas.microsoft.com/office/drawing/2014/main" id="{67A4C10E-21F3-96D2-F04D-747FE4A134E1}"/>
              </a:ext>
            </a:extLst>
          </p:cNvPr>
          <p:cNvSpPr/>
          <p:nvPr/>
        </p:nvSpPr>
        <p:spPr>
          <a:xfrm>
            <a:off x="7111115" y="15170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Ellipse 1169">
            <a:extLst>
              <a:ext uri="{FF2B5EF4-FFF2-40B4-BE49-F238E27FC236}">
                <a16:creationId xmlns:a16="http://schemas.microsoft.com/office/drawing/2014/main" id="{2322A882-E03B-FFEE-4424-20C68F182F01}"/>
              </a:ext>
            </a:extLst>
          </p:cNvPr>
          <p:cNvSpPr/>
          <p:nvPr/>
        </p:nvSpPr>
        <p:spPr>
          <a:xfrm>
            <a:off x="8177804" y="392709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1" name="Ellipse 1170">
            <a:extLst>
              <a:ext uri="{FF2B5EF4-FFF2-40B4-BE49-F238E27FC236}">
                <a16:creationId xmlns:a16="http://schemas.microsoft.com/office/drawing/2014/main" id="{B3FF710C-967E-3D4E-2EDB-16E3172BE555}"/>
              </a:ext>
            </a:extLst>
          </p:cNvPr>
          <p:cNvSpPr/>
          <p:nvPr/>
        </p:nvSpPr>
        <p:spPr>
          <a:xfrm>
            <a:off x="6064441" y="3622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2" name="Ellipse 1171">
            <a:extLst>
              <a:ext uri="{FF2B5EF4-FFF2-40B4-BE49-F238E27FC236}">
                <a16:creationId xmlns:a16="http://schemas.microsoft.com/office/drawing/2014/main" id="{DE57F25B-1436-E5F4-E78C-EA48B03A8D57}"/>
              </a:ext>
            </a:extLst>
          </p:cNvPr>
          <p:cNvSpPr/>
          <p:nvPr/>
        </p:nvSpPr>
        <p:spPr>
          <a:xfrm>
            <a:off x="6967589" y="27087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3" name="Ellipse 1172">
            <a:extLst>
              <a:ext uri="{FF2B5EF4-FFF2-40B4-BE49-F238E27FC236}">
                <a16:creationId xmlns:a16="http://schemas.microsoft.com/office/drawing/2014/main" id="{10FEA2D2-FF2A-397D-C5C9-19A56CDC73CC}"/>
              </a:ext>
            </a:extLst>
          </p:cNvPr>
          <p:cNvSpPr/>
          <p:nvPr/>
        </p:nvSpPr>
        <p:spPr>
          <a:xfrm>
            <a:off x="7797271" y="22023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4" name="Ellipse 1173">
            <a:extLst>
              <a:ext uri="{FF2B5EF4-FFF2-40B4-BE49-F238E27FC236}">
                <a16:creationId xmlns:a16="http://schemas.microsoft.com/office/drawing/2014/main" id="{CC49DB95-9DDE-FFB7-9B38-391D232E233E}"/>
              </a:ext>
            </a:extLst>
          </p:cNvPr>
          <p:cNvSpPr/>
          <p:nvPr/>
        </p:nvSpPr>
        <p:spPr>
          <a:xfrm>
            <a:off x="7454454" y="300265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5" name="Ellipse 1174">
            <a:extLst>
              <a:ext uri="{FF2B5EF4-FFF2-40B4-BE49-F238E27FC236}">
                <a16:creationId xmlns:a16="http://schemas.microsoft.com/office/drawing/2014/main" id="{D449E89C-AF60-87EB-9262-1E123D78A18B}"/>
              </a:ext>
            </a:extLst>
          </p:cNvPr>
          <p:cNvSpPr/>
          <p:nvPr/>
        </p:nvSpPr>
        <p:spPr>
          <a:xfrm>
            <a:off x="6415240" y="30408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6" name="Ellipse 1175">
            <a:extLst>
              <a:ext uri="{FF2B5EF4-FFF2-40B4-BE49-F238E27FC236}">
                <a16:creationId xmlns:a16="http://schemas.microsoft.com/office/drawing/2014/main" id="{1A1622D2-AF03-B462-E690-768C191CF98F}"/>
              </a:ext>
            </a:extLst>
          </p:cNvPr>
          <p:cNvSpPr/>
          <p:nvPr/>
        </p:nvSpPr>
        <p:spPr>
          <a:xfrm>
            <a:off x="6891988" y="475401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7" name="Ellipse 1176">
            <a:extLst>
              <a:ext uri="{FF2B5EF4-FFF2-40B4-BE49-F238E27FC236}">
                <a16:creationId xmlns:a16="http://schemas.microsoft.com/office/drawing/2014/main" id="{B506E8CB-7000-5B21-3C3B-95582C85ECF1}"/>
              </a:ext>
            </a:extLst>
          </p:cNvPr>
          <p:cNvSpPr/>
          <p:nvPr/>
        </p:nvSpPr>
        <p:spPr>
          <a:xfrm>
            <a:off x="7190343" y="194463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8" name="Ellipse 1177">
            <a:extLst>
              <a:ext uri="{FF2B5EF4-FFF2-40B4-BE49-F238E27FC236}">
                <a16:creationId xmlns:a16="http://schemas.microsoft.com/office/drawing/2014/main" id="{A5719944-8C38-8441-126C-4BE37985822F}"/>
              </a:ext>
            </a:extLst>
          </p:cNvPr>
          <p:cNvSpPr/>
          <p:nvPr/>
        </p:nvSpPr>
        <p:spPr>
          <a:xfrm>
            <a:off x="7876499" y="46840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9" name="Ellipse 1178">
            <a:extLst>
              <a:ext uri="{FF2B5EF4-FFF2-40B4-BE49-F238E27FC236}">
                <a16:creationId xmlns:a16="http://schemas.microsoft.com/office/drawing/2014/main" id="{9D12003F-D5A9-7BFD-D696-AD5C769B1EE8}"/>
              </a:ext>
            </a:extLst>
          </p:cNvPr>
          <p:cNvSpPr/>
          <p:nvPr/>
        </p:nvSpPr>
        <p:spPr>
          <a:xfrm>
            <a:off x="8358894" y="3484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Ellipse 1179">
            <a:extLst>
              <a:ext uri="{FF2B5EF4-FFF2-40B4-BE49-F238E27FC236}">
                <a16:creationId xmlns:a16="http://schemas.microsoft.com/office/drawing/2014/main" id="{D20C358E-F7ED-B0E8-F311-D44631FBFCE0}"/>
              </a:ext>
            </a:extLst>
          </p:cNvPr>
          <p:cNvSpPr/>
          <p:nvPr/>
        </p:nvSpPr>
        <p:spPr>
          <a:xfrm>
            <a:off x="8948241" y="20122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1" name="Ellipse 1180">
            <a:extLst>
              <a:ext uri="{FF2B5EF4-FFF2-40B4-BE49-F238E27FC236}">
                <a16:creationId xmlns:a16="http://schemas.microsoft.com/office/drawing/2014/main" id="{09F185B8-71CB-EBB9-B9F3-C6FEF170E8DA}"/>
              </a:ext>
            </a:extLst>
          </p:cNvPr>
          <p:cNvSpPr/>
          <p:nvPr/>
        </p:nvSpPr>
        <p:spPr>
          <a:xfrm>
            <a:off x="6700930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Ellipse 1181">
            <a:extLst>
              <a:ext uri="{FF2B5EF4-FFF2-40B4-BE49-F238E27FC236}">
                <a16:creationId xmlns:a16="http://schemas.microsoft.com/office/drawing/2014/main" id="{C738883D-C683-841A-07FA-307062525367}"/>
              </a:ext>
            </a:extLst>
          </p:cNvPr>
          <p:cNvSpPr/>
          <p:nvPr/>
        </p:nvSpPr>
        <p:spPr>
          <a:xfrm>
            <a:off x="6853330" y="44985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3" name="Ellipse 1182">
            <a:extLst>
              <a:ext uri="{FF2B5EF4-FFF2-40B4-BE49-F238E27FC236}">
                <a16:creationId xmlns:a16="http://schemas.microsoft.com/office/drawing/2014/main" id="{C2257867-5329-8F89-2DA8-7CCE6A66C948}"/>
              </a:ext>
            </a:extLst>
          </p:cNvPr>
          <p:cNvSpPr/>
          <p:nvPr/>
        </p:nvSpPr>
        <p:spPr>
          <a:xfrm>
            <a:off x="8413087" y="175624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Ellipse 1183">
            <a:extLst>
              <a:ext uri="{FF2B5EF4-FFF2-40B4-BE49-F238E27FC236}">
                <a16:creationId xmlns:a16="http://schemas.microsoft.com/office/drawing/2014/main" id="{7B38B1EB-5FF9-1607-539F-E87F186D1447}"/>
              </a:ext>
            </a:extLst>
          </p:cNvPr>
          <p:cNvSpPr/>
          <p:nvPr/>
        </p:nvSpPr>
        <p:spPr>
          <a:xfrm>
            <a:off x="8862872" y="218349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5" name="Ellipse 1184">
            <a:extLst>
              <a:ext uri="{FF2B5EF4-FFF2-40B4-BE49-F238E27FC236}">
                <a16:creationId xmlns:a16="http://schemas.microsoft.com/office/drawing/2014/main" id="{9CE2170C-7EB0-1D52-CEA5-2A07CD792D3F}"/>
              </a:ext>
            </a:extLst>
          </p:cNvPr>
          <p:cNvSpPr/>
          <p:nvPr/>
        </p:nvSpPr>
        <p:spPr>
          <a:xfrm>
            <a:off x="8282727" y="35569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6" name="Ellipse 1185">
            <a:extLst>
              <a:ext uri="{FF2B5EF4-FFF2-40B4-BE49-F238E27FC236}">
                <a16:creationId xmlns:a16="http://schemas.microsoft.com/office/drawing/2014/main" id="{A3323EC0-27AD-5AE0-B76E-F2768200CD86}"/>
              </a:ext>
            </a:extLst>
          </p:cNvPr>
          <p:cNvSpPr/>
          <p:nvPr/>
        </p:nvSpPr>
        <p:spPr>
          <a:xfrm>
            <a:off x="8507976" y="34948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7" name="Ellipse 1186">
            <a:extLst>
              <a:ext uri="{FF2B5EF4-FFF2-40B4-BE49-F238E27FC236}">
                <a16:creationId xmlns:a16="http://schemas.microsoft.com/office/drawing/2014/main" id="{E3BFA7D6-EE79-A02F-AED6-4260B1665C75}"/>
              </a:ext>
            </a:extLst>
          </p:cNvPr>
          <p:cNvSpPr/>
          <p:nvPr/>
        </p:nvSpPr>
        <p:spPr>
          <a:xfrm>
            <a:off x="7959159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8" name="Ellipse 1187">
            <a:extLst>
              <a:ext uri="{FF2B5EF4-FFF2-40B4-BE49-F238E27FC236}">
                <a16:creationId xmlns:a16="http://schemas.microsoft.com/office/drawing/2014/main" id="{CDD68221-73A8-DCFF-A4E5-A6BE1E023C0B}"/>
              </a:ext>
            </a:extLst>
          </p:cNvPr>
          <p:cNvSpPr/>
          <p:nvPr/>
        </p:nvSpPr>
        <p:spPr>
          <a:xfrm>
            <a:off x="7607858" y="280296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9" name="Ellipse 1188">
            <a:extLst>
              <a:ext uri="{FF2B5EF4-FFF2-40B4-BE49-F238E27FC236}">
                <a16:creationId xmlns:a16="http://schemas.microsoft.com/office/drawing/2014/main" id="{6CFA317C-9415-5205-7DC0-50BD25EE90E4}"/>
              </a:ext>
            </a:extLst>
          </p:cNvPr>
          <p:cNvSpPr/>
          <p:nvPr/>
        </p:nvSpPr>
        <p:spPr>
          <a:xfrm>
            <a:off x="6644122" y="27654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0" name="Ellipse 1189">
            <a:extLst>
              <a:ext uri="{FF2B5EF4-FFF2-40B4-BE49-F238E27FC236}">
                <a16:creationId xmlns:a16="http://schemas.microsoft.com/office/drawing/2014/main" id="{189AE2DF-2C99-EC72-CD73-5B3A274E1302}"/>
              </a:ext>
            </a:extLst>
          </p:cNvPr>
          <p:cNvSpPr/>
          <p:nvPr/>
        </p:nvSpPr>
        <p:spPr>
          <a:xfrm>
            <a:off x="6920527" y="16212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9" name="Ellipse 1458">
            <a:extLst>
              <a:ext uri="{FF2B5EF4-FFF2-40B4-BE49-F238E27FC236}">
                <a16:creationId xmlns:a16="http://schemas.microsoft.com/office/drawing/2014/main" id="{1704D7A8-F301-A2C8-89F9-71F816DF5BB4}"/>
              </a:ext>
            </a:extLst>
          </p:cNvPr>
          <p:cNvSpPr/>
          <p:nvPr/>
        </p:nvSpPr>
        <p:spPr>
          <a:xfrm>
            <a:off x="8660376" y="3647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0" name="Ellipse 1459">
            <a:extLst>
              <a:ext uri="{FF2B5EF4-FFF2-40B4-BE49-F238E27FC236}">
                <a16:creationId xmlns:a16="http://schemas.microsoft.com/office/drawing/2014/main" id="{FAF1A963-912E-5BB1-E1B7-A3F756BEA710}"/>
              </a:ext>
            </a:extLst>
          </p:cNvPr>
          <p:cNvSpPr/>
          <p:nvPr/>
        </p:nvSpPr>
        <p:spPr>
          <a:xfrm>
            <a:off x="7966104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1" name="Ellipse 1460">
            <a:extLst>
              <a:ext uri="{FF2B5EF4-FFF2-40B4-BE49-F238E27FC236}">
                <a16:creationId xmlns:a16="http://schemas.microsoft.com/office/drawing/2014/main" id="{A61FC867-0D17-41C3-4D79-7F936E2EAEB3}"/>
              </a:ext>
            </a:extLst>
          </p:cNvPr>
          <p:cNvSpPr/>
          <p:nvPr/>
        </p:nvSpPr>
        <p:spPr>
          <a:xfrm>
            <a:off x="7937828" y="47853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Ellipse 1461">
            <a:extLst>
              <a:ext uri="{FF2B5EF4-FFF2-40B4-BE49-F238E27FC236}">
                <a16:creationId xmlns:a16="http://schemas.microsoft.com/office/drawing/2014/main" id="{00978881-4845-57CE-5AD9-79BA2351959B}"/>
              </a:ext>
            </a:extLst>
          </p:cNvPr>
          <p:cNvSpPr/>
          <p:nvPr/>
        </p:nvSpPr>
        <p:spPr>
          <a:xfrm>
            <a:off x="6530433" y="39520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3" name="Ellipse 1462">
            <a:extLst>
              <a:ext uri="{FF2B5EF4-FFF2-40B4-BE49-F238E27FC236}">
                <a16:creationId xmlns:a16="http://schemas.microsoft.com/office/drawing/2014/main" id="{04F0F277-70BD-11C8-E90E-27DAC086ECC6}"/>
              </a:ext>
            </a:extLst>
          </p:cNvPr>
          <p:cNvSpPr/>
          <p:nvPr/>
        </p:nvSpPr>
        <p:spPr>
          <a:xfrm>
            <a:off x="7836885" y="45828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4" name="Ellipse 1463">
            <a:extLst>
              <a:ext uri="{FF2B5EF4-FFF2-40B4-BE49-F238E27FC236}">
                <a16:creationId xmlns:a16="http://schemas.microsoft.com/office/drawing/2014/main" id="{F54F9C6D-9B3D-7398-A28D-7DBFA06F03B1}"/>
              </a:ext>
            </a:extLst>
          </p:cNvPr>
          <p:cNvSpPr/>
          <p:nvPr/>
        </p:nvSpPr>
        <p:spPr>
          <a:xfrm>
            <a:off x="7698451" y="4870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5" name="Ellipse 1464">
            <a:extLst>
              <a:ext uri="{FF2B5EF4-FFF2-40B4-BE49-F238E27FC236}">
                <a16:creationId xmlns:a16="http://schemas.microsoft.com/office/drawing/2014/main" id="{4B525405-00BB-EA94-8369-9E679C5DD2A3}"/>
              </a:ext>
            </a:extLst>
          </p:cNvPr>
          <p:cNvSpPr/>
          <p:nvPr/>
        </p:nvSpPr>
        <p:spPr>
          <a:xfrm>
            <a:off x="7876499" y="49065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6" name="Ellipse 1465">
            <a:extLst>
              <a:ext uri="{FF2B5EF4-FFF2-40B4-BE49-F238E27FC236}">
                <a16:creationId xmlns:a16="http://schemas.microsoft.com/office/drawing/2014/main" id="{A530A23A-B7DF-F518-13B0-3970E68AEFB5}"/>
              </a:ext>
            </a:extLst>
          </p:cNvPr>
          <p:cNvSpPr/>
          <p:nvPr/>
        </p:nvSpPr>
        <p:spPr>
          <a:xfrm>
            <a:off x="7702210" y="50167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7" name="Ellipse 1466">
            <a:extLst>
              <a:ext uri="{FF2B5EF4-FFF2-40B4-BE49-F238E27FC236}">
                <a16:creationId xmlns:a16="http://schemas.microsoft.com/office/drawing/2014/main" id="{433C9D0F-475E-001B-CE2C-79D78D970503}"/>
              </a:ext>
            </a:extLst>
          </p:cNvPr>
          <p:cNvSpPr/>
          <p:nvPr/>
        </p:nvSpPr>
        <p:spPr>
          <a:xfrm>
            <a:off x="8333859" y="335983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8" name="Ellipse 1467">
            <a:extLst>
              <a:ext uri="{FF2B5EF4-FFF2-40B4-BE49-F238E27FC236}">
                <a16:creationId xmlns:a16="http://schemas.microsoft.com/office/drawing/2014/main" id="{725C2D1E-BCED-9857-A857-5A02A3F4E7A4}"/>
              </a:ext>
            </a:extLst>
          </p:cNvPr>
          <p:cNvSpPr/>
          <p:nvPr/>
        </p:nvSpPr>
        <p:spPr>
          <a:xfrm>
            <a:off x="8007188" y="483887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01" name="Gruppieren 1500">
            <a:extLst>
              <a:ext uri="{FF2B5EF4-FFF2-40B4-BE49-F238E27FC236}">
                <a16:creationId xmlns:a16="http://schemas.microsoft.com/office/drawing/2014/main" id="{2B144F96-4207-4FF4-0A42-05FF52267E3D}"/>
              </a:ext>
            </a:extLst>
          </p:cNvPr>
          <p:cNvGrpSpPr/>
          <p:nvPr/>
        </p:nvGrpSpPr>
        <p:grpSpPr>
          <a:xfrm>
            <a:off x="7543624" y="1422553"/>
            <a:ext cx="1498699" cy="751373"/>
            <a:chOff x="1962533" y="4927795"/>
            <a:chExt cx="1498699" cy="751373"/>
          </a:xfrm>
        </p:grpSpPr>
        <p:sp>
          <p:nvSpPr>
            <p:cNvPr id="1469" name="Ellipse 1468">
              <a:extLst>
                <a:ext uri="{FF2B5EF4-FFF2-40B4-BE49-F238E27FC236}">
                  <a16:creationId xmlns:a16="http://schemas.microsoft.com/office/drawing/2014/main" id="{94F73B7E-E9B2-32FF-0A55-FBDA448DC24A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0" name="Ellipse 1469">
              <a:extLst>
                <a:ext uri="{FF2B5EF4-FFF2-40B4-BE49-F238E27FC236}">
                  <a16:creationId xmlns:a16="http://schemas.microsoft.com/office/drawing/2014/main" id="{54797E78-6E6F-741C-B9DA-1631D4E4B72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1" name="Ellipse 1470">
              <a:extLst>
                <a:ext uri="{FF2B5EF4-FFF2-40B4-BE49-F238E27FC236}">
                  <a16:creationId xmlns:a16="http://schemas.microsoft.com/office/drawing/2014/main" id="{F9681FD5-2150-D96F-F821-71CC0DD0D93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2" name="Ellipse 1471">
              <a:extLst>
                <a:ext uri="{FF2B5EF4-FFF2-40B4-BE49-F238E27FC236}">
                  <a16:creationId xmlns:a16="http://schemas.microsoft.com/office/drawing/2014/main" id="{D843AF80-C493-282F-D3D7-791D9D93DBA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3" name="Ellipse 1472">
              <a:extLst>
                <a:ext uri="{FF2B5EF4-FFF2-40B4-BE49-F238E27FC236}">
                  <a16:creationId xmlns:a16="http://schemas.microsoft.com/office/drawing/2014/main" id="{6F7776FE-2764-911F-43B1-99293E896F2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4" name="Ellipse 1473">
              <a:extLst>
                <a:ext uri="{FF2B5EF4-FFF2-40B4-BE49-F238E27FC236}">
                  <a16:creationId xmlns:a16="http://schemas.microsoft.com/office/drawing/2014/main" id="{3141BC1D-2FC8-ACA0-569F-0091420B636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5" name="Ellipse 1474">
              <a:extLst>
                <a:ext uri="{FF2B5EF4-FFF2-40B4-BE49-F238E27FC236}">
                  <a16:creationId xmlns:a16="http://schemas.microsoft.com/office/drawing/2014/main" id="{68C41806-B947-82FF-BF69-508B2E36ADD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6" name="Ellipse 1475">
              <a:extLst>
                <a:ext uri="{FF2B5EF4-FFF2-40B4-BE49-F238E27FC236}">
                  <a16:creationId xmlns:a16="http://schemas.microsoft.com/office/drawing/2014/main" id="{D694F5E2-9DF4-AE88-1877-67A2D8C167C6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7" name="Ellipse 1476">
              <a:extLst>
                <a:ext uri="{FF2B5EF4-FFF2-40B4-BE49-F238E27FC236}">
                  <a16:creationId xmlns:a16="http://schemas.microsoft.com/office/drawing/2014/main" id="{1C90A652-DAAA-C0CE-DC88-521F7B829478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8" name="Ellipse 1477">
              <a:extLst>
                <a:ext uri="{FF2B5EF4-FFF2-40B4-BE49-F238E27FC236}">
                  <a16:creationId xmlns:a16="http://schemas.microsoft.com/office/drawing/2014/main" id="{A372C03D-7353-AF5F-6834-4A0F442F8B6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9" name="Ellipse 1478">
              <a:extLst>
                <a:ext uri="{FF2B5EF4-FFF2-40B4-BE49-F238E27FC236}">
                  <a16:creationId xmlns:a16="http://schemas.microsoft.com/office/drawing/2014/main" id="{A24868E9-C38D-7BC6-AE13-D1DED164AEA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0" name="Ellipse 1479">
              <a:extLst>
                <a:ext uri="{FF2B5EF4-FFF2-40B4-BE49-F238E27FC236}">
                  <a16:creationId xmlns:a16="http://schemas.microsoft.com/office/drawing/2014/main" id="{6946BA46-AA5D-2C55-7414-DC87D1347910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1" name="Ellipse 1480">
              <a:extLst>
                <a:ext uri="{FF2B5EF4-FFF2-40B4-BE49-F238E27FC236}">
                  <a16:creationId xmlns:a16="http://schemas.microsoft.com/office/drawing/2014/main" id="{094A4BE4-2364-DE42-41BF-FD68FE08A6A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2" name="Ellipse 1481">
              <a:extLst>
                <a:ext uri="{FF2B5EF4-FFF2-40B4-BE49-F238E27FC236}">
                  <a16:creationId xmlns:a16="http://schemas.microsoft.com/office/drawing/2014/main" id="{8402E2D1-B0C3-CE2C-364A-ADFAB9CCF1F1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3" name="Ellipse 1482">
              <a:extLst>
                <a:ext uri="{FF2B5EF4-FFF2-40B4-BE49-F238E27FC236}">
                  <a16:creationId xmlns:a16="http://schemas.microsoft.com/office/drawing/2014/main" id="{2FEC08D8-4A5D-338D-0ACF-F829567FE44C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4" name="Ellipse 1483">
              <a:extLst>
                <a:ext uri="{FF2B5EF4-FFF2-40B4-BE49-F238E27FC236}">
                  <a16:creationId xmlns:a16="http://schemas.microsoft.com/office/drawing/2014/main" id="{D01596D3-DA78-B007-B301-16FA643C3FC8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5" name="Ellipse 1484">
              <a:extLst>
                <a:ext uri="{FF2B5EF4-FFF2-40B4-BE49-F238E27FC236}">
                  <a16:creationId xmlns:a16="http://schemas.microsoft.com/office/drawing/2014/main" id="{63736CCD-A5CD-D8F2-6419-3C46638A8C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6" name="Ellipse 1485">
              <a:extLst>
                <a:ext uri="{FF2B5EF4-FFF2-40B4-BE49-F238E27FC236}">
                  <a16:creationId xmlns:a16="http://schemas.microsoft.com/office/drawing/2014/main" id="{E71F8788-15AA-C95C-7A22-8EE48912C52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7" name="Ellipse 1486">
              <a:extLst>
                <a:ext uri="{FF2B5EF4-FFF2-40B4-BE49-F238E27FC236}">
                  <a16:creationId xmlns:a16="http://schemas.microsoft.com/office/drawing/2014/main" id="{54DB7235-35E7-27F3-AF1D-67A47BBE289F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8" name="Ellipse 1487">
              <a:extLst>
                <a:ext uri="{FF2B5EF4-FFF2-40B4-BE49-F238E27FC236}">
                  <a16:creationId xmlns:a16="http://schemas.microsoft.com/office/drawing/2014/main" id="{23F19CD3-CA4E-B079-F9CD-84DC3C49718D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9" name="Ellipse 1488">
              <a:extLst>
                <a:ext uri="{FF2B5EF4-FFF2-40B4-BE49-F238E27FC236}">
                  <a16:creationId xmlns:a16="http://schemas.microsoft.com/office/drawing/2014/main" id="{0E751270-7752-3DE0-E174-AF7914B3DA1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0" name="Ellipse 1489">
              <a:extLst>
                <a:ext uri="{FF2B5EF4-FFF2-40B4-BE49-F238E27FC236}">
                  <a16:creationId xmlns:a16="http://schemas.microsoft.com/office/drawing/2014/main" id="{495B05D7-EC0A-F317-72AA-C748C8AC0820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1" name="Ellipse 1490">
              <a:extLst>
                <a:ext uri="{FF2B5EF4-FFF2-40B4-BE49-F238E27FC236}">
                  <a16:creationId xmlns:a16="http://schemas.microsoft.com/office/drawing/2014/main" id="{5D61AED4-7E4A-D624-9016-6212B7A13A4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2" name="Ellipse 1491">
              <a:extLst>
                <a:ext uri="{FF2B5EF4-FFF2-40B4-BE49-F238E27FC236}">
                  <a16:creationId xmlns:a16="http://schemas.microsoft.com/office/drawing/2014/main" id="{682BB9D2-D955-588E-9567-541C4AD1B04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3" name="Ellipse 1492">
              <a:extLst>
                <a:ext uri="{FF2B5EF4-FFF2-40B4-BE49-F238E27FC236}">
                  <a16:creationId xmlns:a16="http://schemas.microsoft.com/office/drawing/2014/main" id="{60B62C2E-E3BA-F0A6-2721-D5811186CE0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4" name="Ellipse 1493">
              <a:extLst>
                <a:ext uri="{FF2B5EF4-FFF2-40B4-BE49-F238E27FC236}">
                  <a16:creationId xmlns:a16="http://schemas.microsoft.com/office/drawing/2014/main" id="{58562BCA-33D0-E45A-E80C-97F1423E1F2A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5" name="Ellipse 1494">
              <a:extLst>
                <a:ext uri="{FF2B5EF4-FFF2-40B4-BE49-F238E27FC236}">
                  <a16:creationId xmlns:a16="http://schemas.microsoft.com/office/drawing/2014/main" id="{E068D95C-F165-972D-0528-9A9A39420B6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6" name="Ellipse 1495">
              <a:extLst>
                <a:ext uri="{FF2B5EF4-FFF2-40B4-BE49-F238E27FC236}">
                  <a16:creationId xmlns:a16="http://schemas.microsoft.com/office/drawing/2014/main" id="{59AE700B-1C46-649D-D284-358AB6EA8B1B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7" name="Ellipse 1496">
              <a:extLst>
                <a:ext uri="{FF2B5EF4-FFF2-40B4-BE49-F238E27FC236}">
                  <a16:creationId xmlns:a16="http://schemas.microsoft.com/office/drawing/2014/main" id="{776AC88E-E3F7-69BA-8236-F9C484FBAA66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8" name="Ellipse 1497">
              <a:extLst>
                <a:ext uri="{FF2B5EF4-FFF2-40B4-BE49-F238E27FC236}">
                  <a16:creationId xmlns:a16="http://schemas.microsoft.com/office/drawing/2014/main" id="{285E9504-520E-B514-FA4E-4BD969703381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9" name="Ellipse 1498">
              <a:extLst>
                <a:ext uri="{FF2B5EF4-FFF2-40B4-BE49-F238E27FC236}">
                  <a16:creationId xmlns:a16="http://schemas.microsoft.com/office/drawing/2014/main" id="{4CA4804C-E366-C286-1CE5-568F099F92C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0" name="Ellipse 1499">
              <a:extLst>
                <a:ext uri="{FF2B5EF4-FFF2-40B4-BE49-F238E27FC236}">
                  <a16:creationId xmlns:a16="http://schemas.microsoft.com/office/drawing/2014/main" id="{824C3E9F-091F-2918-2E6C-3924285709E7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2" name="Gruppieren 1501">
            <a:extLst>
              <a:ext uri="{FF2B5EF4-FFF2-40B4-BE49-F238E27FC236}">
                <a16:creationId xmlns:a16="http://schemas.microsoft.com/office/drawing/2014/main" id="{F6BB2AA8-1AFC-6E12-DF09-B7F12A63C736}"/>
              </a:ext>
            </a:extLst>
          </p:cNvPr>
          <p:cNvGrpSpPr/>
          <p:nvPr/>
        </p:nvGrpSpPr>
        <p:grpSpPr>
          <a:xfrm rot="5400000">
            <a:off x="8001273" y="3786150"/>
            <a:ext cx="1634991" cy="751373"/>
            <a:chOff x="1826241" y="4927795"/>
            <a:chExt cx="1634991" cy="751373"/>
          </a:xfrm>
        </p:grpSpPr>
        <p:sp>
          <p:nvSpPr>
            <p:cNvPr id="1503" name="Ellipse 1502">
              <a:extLst>
                <a:ext uri="{FF2B5EF4-FFF2-40B4-BE49-F238E27FC236}">
                  <a16:creationId xmlns:a16="http://schemas.microsoft.com/office/drawing/2014/main" id="{A68C9654-DB95-A5C8-C7E6-D0962A0DB84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4" name="Ellipse 1503">
              <a:extLst>
                <a:ext uri="{FF2B5EF4-FFF2-40B4-BE49-F238E27FC236}">
                  <a16:creationId xmlns:a16="http://schemas.microsoft.com/office/drawing/2014/main" id="{766FF5B9-2C94-3D36-B079-D41A1260D1F7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5" name="Ellipse 1504">
              <a:extLst>
                <a:ext uri="{FF2B5EF4-FFF2-40B4-BE49-F238E27FC236}">
                  <a16:creationId xmlns:a16="http://schemas.microsoft.com/office/drawing/2014/main" id="{95F3AF9F-C9F3-790B-8EFF-0689CF959EA5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6" name="Ellipse 1505">
              <a:extLst>
                <a:ext uri="{FF2B5EF4-FFF2-40B4-BE49-F238E27FC236}">
                  <a16:creationId xmlns:a16="http://schemas.microsoft.com/office/drawing/2014/main" id="{FCCFAE2D-32A3-1515-BC31-80DC2F00D30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7" name="Ellipse 1506">
              <a:extLst>
                <a:ext uri="{FF2B5EF4-FFF2-40B4-BE49-F238E27FC236}">
                  <a16:creationId xmlns:a16="http://schemas.microsoft.com/office/drawing/2014/main" id="{10C5E8DB-4C49-472D-148C-B283D68AB10E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8" name="Ellipse 1507">
              <a:extLst>
                <a:ext uri="{FF2B5EF4-FFF2-40B4-BE49-F238E27FC236}">
                  <a16:creationId xmlns:a16="http://schemas.microsoft.com/office/drawing/2014/main" id="{73EC18A1-557F-9EA8-2D87-0BD27F9373C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9" name="Ellipse 1508">
              <a:extLst>
                <a:ext uri="{FF2B5EF4-FFF2-40B4-BE49-F238E27FC236}">
                  <a16:creationId xmlns:a16="http://schemas.microsoft.com/office/drawing/2014/main" id="{309FC333-6F44-DE84-8017-5FDD9CEC6CDB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0" name="Ellipse 1509">
              <a:extLst>
                <a:ext uri="{FF2B5EF4-FFF2-40B4-BE49-F238E27FC236}">
                  <a16:creationId xmlns:a16="http://schemas.microsoft.com/office/drawing/2014/main" id="{2B283BC4-30BB-57F1-FAA6-55E21BB0903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1" name="Ellipse 1510">
              <a:extLst>
                <a:ext uri="{FF2B5EF4-FFF2-40B4-BE49-F238E27FC236}">
                  <a16:creationId xmlns:a16="http://schemas.microsoft.com/office/drawing/2014/main" id="{5DF60D35-AE35-625C-F6DA-9E489716BEC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2" name="Ellipse 1511">
              <a:extLst>
                <a:ext uri="{FF2B5EF4-FFF2-40B4-BE49-F238E27FC236}">
                  <a16:creationId xmlns:a16="http://schemas.microsoft.com/office/drawing/2014/main" id="{5F0B1AC9-BBA9-B9D1-49E2-7361016506C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3" name="Ellipse 1512">
              <a:extLst>
                <a:ext uri="{FF2B5EF4-FFF2-40B4-BE49-F238E27FC236}">
                  <a16:creationId xmlns:a16="http://schemas.microsoft.com/office/drawing/2014/main" id="{D0DB0775-293C-FA27-6199-87A7E9964B64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4" name="Ellipse 1513">
              <a:extLst>
                <a:ext uri="{FF2B5EF4-FFF2-40B4-BE49-F238E27FC236}">
                  <a16:creationId xmlns:a16="http://schemas.microsoft.com/office/drawing/2014/main" id="{A1A29D42-B0B9-0C92-083D-A9C9F7ADA5C5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5" name="Ellipse 1514">
              <a:extLst>
                <a:ext uri="{FF2B5EF4-FFF2-40B4-BE49-F238E27FC236}">
                  <a16:creationId xmlns:a16="http://schemas.microsoft.com/office/drawing/2014/main" id="{A955E628-9ED5-85FB-6962-40341053B21A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6" name="Ellipse 1515">
              <a:extLst>
                <a:ext uri="{FF2B5EF4-FFF2-40B4-BE49-F238E27FC236}">
                  <a16:creationId xmlns:a16="http://schemas.microsoft.com/office/drawing/2014/main" id="{BC7293A6-A40B-0AE4-1F08-F6391322EC6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7" name="Ellipse 1516">
              <a:extLst>
                <a:ext uri="{FF2B5EF4-FFF2-40B4-BE49-F238E27FC236}">
                  <a16:creationId xmlns:a16="http://schemas.microsoft.com/office/drawing/2014/main" id="{6A31EB61-BBC0-E2FB-17C7-B8543268277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8" name="Ellipse 1517">
              <a:extLst>
                <a:ext uri="{FF2B5EF4-FFF2-40B4-BE49-F238E27FC236}">
                  <a16:creationId xmlns:a16="http://schemas.microsoft.com/office/drawing/2014/main" id="{5A835A61-8E0A-0AC1-2EC5-FACEFC72113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9" name="Ellipse 1518">
              <a:extLst>
                <a:ext uri="{FF2B5EF4-FFF2-40B4-BE49-F238E27FC236}">
                  <a16:creationId xmlns:a16="http://schemas.microsoft.com/office/drawing/2014/main" id="{D14BDD28-D386-403A-294C-5A6431122F6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0" name="Ellipse 1519">
              <a:extLst>
                <a:ext uri="{FF2B5EF4-FFF2-40B4-BE49-F238E27FC236}">
                  <a16:creationId xmlns:a16="http://schemas.microsoft.com/office/drawing/2014/main" id="{97DE37D9-E2FA-91A7-8267-D21679CE6F41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1" name="Ellipse 1520">
              <a:extLst>
                <a:ext uri="{FF2B5EF4-FFF2-40B4-BE49-F238E27FC236}">
                  <a16:creationId xmlns:a16="http://schemas.microsoft.com/office/drawing/2014/main" id="{953BFAC5-2694-2779-36E2-E923D0790181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2" name="Ellipse 1521">
              <a:extLst>
                <a:ext uri="{FF2B5EF4-FFF2-40B4-BE49-F238E27FC236}">
                  <a16:creationId xmlns:a16="http://schemas.microsoft.com/office/drawing/2014/main" id="{4C81A8A0-EBA9-1DE1-875E-AAFD0638743C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3" name="Ellipse 1522">
              <a:extLst>
                <a:ext uri="{FF2B5EF4-FFF2-40B4-BE49-F238E27FC236}">
                  <a16:creationId xmlns:a16="http://schemas.microsoft.com/office/drawing/2014/main" id="{8C01F45F-26A3-AFD7-707F-2E498ABE84D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4" name="Ellipse 1523">
              <a:extLst>
                <a:ext uri="{FF2B5EF4-FFF2-40B4-BE49-F238E27FC236}">
                  <a16:creationId xmlns:a16="http://schemas.microsoft.com/office/drawing/2014/main" id="{35DB64B5-EDF2-4C47-C1B7-5476174CD427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5" name="Ellipse 1524">
              <a:extLst>
                <a:ext uri="{FF2B5EF4-FFF2-40B4-BE49-F238E27FC236}">
                  <a16:creationId xmlns:a16="http://schemas.microsoft.com/office/drawing/2014/main" id="{316B6749-28C5-AFC3-14A5-F3BAF62C8B28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6" name="Ellipse 1525">
              <a:extLst>
                <a:ext uri="{FF2B5EF4-FFF2-40B4-BE49-F238E27FC236}">
                  <a16:creationId xmlns:a16="http://schemas.microsoft.com/office/drawing/2014/main" id="{AFFCF791-89B1-695F-1FC3-A2D98C3ACD9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7" name="Ellipse 1526">
              <a:extLst>
                <a:ext uri="{FF2B5EF4-FFF2-40B4-BE49-F238E27FC236}">
                  <a16:creationId xmlns:a16="http://schemas.microsoft.com/office/drawing/2014/main" id="{97394137-7E14-CFA4-E311-1D9F9520D2B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8" name="Ellipse 1527">
              <a:extLst>
                <a:ext uri="{FF2B5EF4-FFF2-40B4-BE49-F238E27FC236}">
                  <a16:creationId xmlns:a16="http://schemas.microsoft.com/office/drawing/2014/main" id="{DC53D145-0E3B-AC16-0DFA-B567EBCC0DCE}"/>
                </a:ext>
              </a:extLst>
            </p:cNvPr>
            <p:cNvSpPr/>
            <p:nvPr/>
          </p:nvSpPr>
          <p:spPr>
            <a:xfrm>
              <a:off x="1826241" y="5457067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9" name="Ellipse 1528">
              <a:extLst>
                <a:ext uri="{FF2B5EF4-FFF2-40B4-BE49-F238E27FC236}">
                  <a16:creationId xmlns:a16="http://schemas.microsoft.com/office/drawing/2014/main" id="{CB7D00BC-03F6-168D-A42F-5ACCE975329D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0" name="Ellipse 1529">
              <a:extLst>
                <a:ext uri="{FF2B5EF4-FFF2-40B4-BE49-F238E27FC236}">
                  <a16:creationId xmlns:a16="http://schemas.microsoft.com/office/drawing/2014/main" id="{1BC82CD4-15C4-7247-E5BB-349A95FE988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1" name="Ellipse 1530">
              <a:extLst>
                <a:ext uri="{FF2B5EF4-FFF2-40B4-BE49-F238E27FC236}">
                  <a16:creationId xmlns:a16="http://schemas.microsoft.com/office/drawing/2014/main" id="{4BB05786-42F3-CE5C-04A3-5ECB702AC52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2" name="Ellipse 1531">
              <a:extLst>
                <a:ext uri="{FF2B5EF4-FFF2-40B4-BE49-F238E27FC236}">
                  <a16:creationId xmlns:a16="http://schemas.microsoft.com/office/drawing/2014/main" id="{EC02CBFD-56DC-B404-B550-BAF3DB0262D7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3" name="Ellipse 1532">
              <a:extLst>
                <a:ext uri="{FF2B5EF4-FFF2-40B4-BE49-F238E27FC236}">
                  <a16:creationId xmlns:a16="http://schemas.microsoft.com/office/drawing/2014/main" id="{06812397-916B-4B57-0811-5EEA2B1C2EFB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4" name="Ellipse 1533">
              <a:extLst>
                <a:ext uri="{FF2B5EF4-FFF2-40B4-BE49-F238E27FC236}">
                  <a16:creationId xmlns:a16="http://schemas.microsoft.com/office/drawing/2014/main" id="{03B4F2F8-4976-8853-48C5-33B3832524F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5" name="Gruppieren 1534">
            <a:extLst>
              <a:ext uri="{FF2B5EF4-FFF2-40B4-BE49-F238E27FC236}">
                <a16:creationId xmlns:a16="http://schemas.microsoft.com/office/drawing/2014/main" id="{DB2D13C5-AF02-5980-EBB8-57D5B39876FB}"/>
              </a:ext>
            </a:extLst>
          </p:cNvPr>
          <p:cNvGrpSpPr/>
          <p:nvPr/>
        </p:nvGrpSpPr>
        <p:grpSpPr>
          <a:xfrm>
            <a:off x="6761407" y="3060781"/>
            <a:ext cx="1498699" cy="751373"/>
            <a:chOff x="1962533" y="4927795"/>
            <a:chExt cx="1498699" cy="751373"/>
          </a:xfrm>
        </p:grpSpPr>
        <p:sp>
          <p:nvSpPr>
            <p:cNvPr id="1536" name="Ellipse 1535">
              <a:extLst>
                <a:ext uri="{FF2B5EF4-FFF2-40B4-BE49-F238E27FC236}">
                  <a16:creationId xmlns:a16="http://schemas.microsoft.com/office/drawing/2014/main" id="{69A0605D-EF2C-834C-B049-8F61882E4F7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7" name="Ellipse 1536">
              <a:extLst>
                <a:ext uri="{FF2B5EF4-FFF2-40B4-BE49-F238E27FC236}">
                  <a16:creationId xmlns:a16="http://schemas.microsoft.com/office/drawing/2014/main" id="{2E84C2A1-FF32-B105-1B22-A0BC58A11B1B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8" name="Ellipse 1537">
              <a:extLst>
                <a:ext uri="{FF2B5EF4-FFF2-40B4-BE49-F238E27FC236}">
                  <a16:creationId xmlns:a16="http://schemas.microsoft.com/office/drawing/2014/main" id="{F267E50A-6D42-1A02-8736-DE1243AD7D7B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9" name="Ellipse 1538">
              <a:extLst>
                <a:ext uri="{FF2B5EF4-FFF2-40B4-BE49-F238E27FC236}">
                  <a16:creationId xmlns:a16="http://schemas.microsoft.com/office/drawing/2014/main" id="{EFBC4C52-422A-4A95-EE6E-BFD34999AFA9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0" name="Ellipse 1539">
              <a:extLst>
                <a:ext uri="{FF2B5EF4-FFF2-40B4-BE49-F238E27FC236}">
                  <a16:creationId xmlns:a16="http://schemas.microsoft.com/office/drawing/2014/main" id="{4CBDEC40-91C6-0253-6AD1-67F08AF327A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1" name="Ellipse 1540">
              <a:extLst>
                <a:ext uri="{FF2B5EF4-FFF2-40B4-BE49-F238E27FC236}">
                  <a16:creationId xmlns:a16="http://schemas.microsoft.com/office/drawing/2014/main" id="{6595FD98-5270-B876-E5CB-4D07B5AA5E12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2" name="Ellipse 1541">
              <a:extLst>
                <a:ext uri="{FF2B5EF4-FFF2-40B4-BE49-F238E27FC236}">
                  <a16:creationId xmlns:a16="http://schemas.microsoft.com/office/drawing/2014/main" id="{9278CB97-8460-3530-DA88-89F7C2DD77F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3" name="Ellipse 1542">
              <a:extLst>
                <a:ext uri="{FF2B5EF4-FFF2-40B4-BE49-F238E27FC236}">
                  <a16:creationId xmlns:a16="http://schemas.microsoft.com/office/drawing/2014/main" id="{5F1BB1E3-520F-B322-7351-9403570F2B11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4" name="Ellipse 1543">
              <a:extLst>
                <a:ext uri="{FF2B5EF4-FFF2-40B4-BE49-F238E27FC236}">
                  <a16:creationId xmlns:a16="http://schemas.microsoft.com/office/drawing/2014/main" id="{7DAB5B39-0C47-334F-DD24-E100DE7BCC5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5" name="Ellipse 1544">
              <a:extLst>
                <a:ext uri="{FF2B5EF4-FFF2-40B4-BE49-F238E27FC236}">
                  <a16:creationId xmlns:a16="http://schemas.microsoft.com/office/drawing/2014/main" id="{EF366388-5A7D-F876-324A-A056E996CB8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6" name="Ellipse 1545">
              <a:extLst>
                <a:ext uri="{FF2B5EF4-FFF2-40B4-BE49-F238E27FC236}">
                  <a16:creationId xmlns:a16="http://schemas.microsoft.com/office/drawing/2014/main" id="{021D01A8-0BD8-665F-29BC-ED72065C6461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7" name="Ellipse 1546">
              <a:extLst>
                <a:ext uri="{FF2B5EF4-FFF2-40B4-BE49-F238E27FC236}">
                  <a16:creationId xmlns:a16="http://schemas.microsoft.com/office/drawing/2014/main" id="{9ED94FDE-9E91-7C69-FCDB-9B984FC40ECA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8" name="Ellipse 1547">
              <a:extLst>
                <a:ext uri="{FF2B5EF4-FFF2-40B4-BE49-F238E27FC236}">
                  <a16:creationId xmlns:a16="http://schemas.microsoft.com/office/drawing/2014/main" id="{CEE042D2-5C0A-6CE5-D4BD-D9940B9A683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9" name="Ellipse 1548">
              <a:extLst>
                <a:ext uri="{FF2B5EF4-FFF2-40B4-BE49-F238E27FC236}">
                  <a16:creationId xmlns:a16="http://schemas.microsoft.com/office/drawing/2014/main" id="{FC2BE2F8-F4F6-678A-B43B-65D4B3B86E34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0" name="Ellipse 1549">
              <a:extLst>
                <a:ext uri="{FF2B5EF4-FFF2-40B4-BE49-F238E27FC236}">
                  <a16:creationId xmlns:a16="http://schemas.microsoft.com/office/drawing/2014/main" id="{C4FC20D9-30F5-48DB-94B4-56A631AB4A2A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1" name="Ellipse 1550">
              <a:extLst>
                <a:ext uri="{FF2B5EF4-FFF2-40B4-BE49-F238E27FC236}">
                  <a16:creationId xmlns:a16="http://schemas.microsoft.com/office/drawing/2014/main" id="{0D982C72-D75E-8567-140D-FF63989C1B8E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2" name="Ellipse 1551">
              <a:extLst>
                <a:ext uri="{FF2B5EF4-FFF2-40B4-BE49-F238E27FC236}">
                  <a16:creationId xmlns:a16="http://schemas.microsoft.com/office/drawing/2014/main" id="{01D848F5-4C9A-68C0-DB53-B84A5E706D0E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3" name="Ellipse 1552">
              <a:extLst>
                <a:ext uri="{FF2B5EF4-FFF2-40B4-BE49-F238E27FC236}">
                  <a16:creationId xmlns:a16="http://schemas.microsoft.com/office/drawing/2014/main" id="{8F361E7B-E9AB-B492-E2A6-C4539B53DC05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4" name="Ellipse 1553">
              <a:extLst>
                <a:ext uri="{FF2B5EF4-FFF2-40B4-BE49-F238E27FC236}">
                  <a16:creationId xmlns:a16="http://schemas.microsoft.com/office/drawing/2014/main" id="{6FF756A5-BDF3-DE04-D41E-09C8E36B6C9A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5" name="Ellipse 1554">
              <a:extLst>
                <a:ext uri="{FF2B5EF4-FFF2-40B4-BE49-F238E27FC236}">
                  <a16:creationId xmlns:a16="http://schemas.microsoft.com/office/drawing/2014/main" id="{2A3C9903-6A75-0173-E097-E2A106317AE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6" name="Ellipse 1555">
              <a:extLst>
                <a:ext uri="{FF2B5EF4-FFF2-40B4-BE49-F238E27FC236}">
                  <a16:creationId xmlns:a16="http://schemas.microsoft.com/office/drawing/2014/main" id="{29B4AC4B-E1DA-A385-74BC-A7869035905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7" name="Ellipse 1556">
              <a:extLst>
                <a:ext uri="{FF2B5EF4-FFF2-40B4-BE49-F238E27FC236}">
                  <a16:creationId xmlns:a16="http://schemas.microsoft.com/office/drawing/2014/main" id="{806D7F95-842A-C747-3E57-6C850717B1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8" name="Ellipse 1557">
              <a:extLst>
                <a:ext uri="{FF2B5EF4-FFF2-40B4-BE49-F238E27FC236}">
                  <a16:creationId xmlns:a16="http://schemas.microsoft.com/office/drawing/2014/main" id="{3B9C0825-38E3-A1B7-DC7D-43E5670DB460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9" name="Ellipse 1558">
              <a:extLst>
                <a:ext uri="{FF2B5EF4-FFF2-40B4-BE49-F238E27FC236}">
                  <a16:creationId xmlns:a16="http://schemas.microsoft.com/office/drawing/2014/main" id="{8BFA0872-198D-FBAB-3E21-6D2D0223E22B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0" name="Ellipse 1559">
              <a:extLst>
                <a:ext uri="{FF2B5EF4-FFF2-40B4-BE49-F238E27FC236}">
                  <a16:creationId xmlns:a16="http://schemas.microsoft.com/office/drawing/2014/main" id="{C5EEA783-2B09-9525-E555-8FBCEE52403B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1" name="Ellipse 1560">
              <a:extLst>
                <a:ext uri="{FF2B5EF4-FFF2-40B4-BE49-F238E27FC236}">
                  <a16:creationId xmlns:a16="http://schemas.microsoft.com/office/drawing/2014/main" id="{925E417D-EB35-0A65-C2DC-0976CDCE8E9B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2" name="Ellipse 1561">
              <a:extLst>
                <a:ext uri="{FF2B5EF4-FFF2-40B4-BE49-F238E27FC236}">
                  <a16:creationId xmlns:a16="http://schemas.microsoft.com/office/drawing/2014/main" id="{3C5739A9-D411-F016-4C1C-8E9F34B84BF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3" name="Ellipse 1562">
              <a:extLst>
                <a:ext uri="{FF2B5EF4-FFF2-40B4-BE49-F238E27FC236}">
                  <a16:creationId xmlns:a16="http://schemas.microsoft.com/office/drawing/2014/main" id="{C3A14295-0C45-6867-A2D6-73885CD9E6D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4" name="Ellipse 1563">
              <a:extLst>
                <a:ext uri="{FF2B5EF4-FFF2-40B4-BE49-F238E27FC236}">
                  <a16:creationId xmlns:a16="http://schemas.microsoft.com/office/drawing/2014/main" id="{32C413EC-84CA-52E9-81B6-F54EB7C35E2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5" name="Ellipse 1564">
              <a:extLst>
                <a:ext uri="{FF2B5EF4-FFF2-40B4-BE49-F238E27FC236}">
                  <a16:creationId xmlns:a16="http://schemas.microsoft.com/office/drawing/2014/main" id="{0DF37778-B0C3-C1C0-8864-54906C5EC313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6" name="Ellipse 1565">
              <a:extLst>
                <a:ext uri="{FF2B5EF4-FFF2-40B4-BE49-F238E27FC236}">
                  <a16:creationId xmlns:a16="http://schemas.microsoft.com/office/drawing/2014/main" id="{2B86BE8E-2060-7590-C9A3-46ED39D034F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7" name="Ellipse 1566">
              <a:extLst>
                <a:ext uri="{FF2B5EF4-FFF2-40B4-BE49-F238E27FC236}">
                  <a16:creationId xmlns:a16="http://schemas.microsoft.com/office/drawing/2014/main" id="{C5A056A3-CB4C-55FA-901E-70299F34B0D6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8" name="Gruppieren 1567">
            <a:extLst>
              <a:ext uri="{FF2B5EF4-FFF2-40B4-BE49-F238E27FC236}">
                <a16:creationId xmlns:a16="http://schemas.microsoft.com/office/drawing/2014/main" id="{06DF4760-AFAB-229A-A403-8A18C7A10D92}"/>
              </a:ext>
            </a:extLst>
          </p:cNvPr>
          <p:cNvGrpSpPr/>
          <p:nvPr/>
        </p:nvGrpSpPr>
        <p:grpSpPr>
          <a:xfrm rot="10493466">
            <a:off x="5850216" y="2196897"/>
            <a:ext cx="1498699" cy="751373"/>
            <a:chOff x="1962533" y="4927795"/>
            <a:chExt cx="1498699" cy="751373"/>
          </a:xfrm>
        </p:grpSpPr>
        <p:sp>
          <p:nvSpPr>
            <p:cNvPr id="1569" name="Ellipse 1568">
              <a:extLst>
                <a:ext uri="{FF2B5EF4-FFF2-40B4-BE49-F238E27FC236}">
                  <a16:creationId xmlns:a16="http://schemas.microsoft.com/office/drawing/2014/main" id="{2C566A64-6513-9EC4-41F4-70D347DF31EB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0" name="Ellipse 1569">
              <a:extLst>
                <a:ext uri="{FF2B5EF4-FFF2-40B4-BE49-F238E27FC236}">
                  <a16:creationId xmlns:a16="http://schemas.microsoft.com/office/drawing/2014/main" id="{135C62B1-E20C-6043-D9AC-E11E4F91E56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Ellipse 1570">
              <a:extLst>
                <a:ext uri="{FF2B5EF4-FFF2-40B4-BE49-F238E27FC236}">
                  <a16:creationId xmlns:a16="http://schemas.microsoft.com/office/drawing/2014/main" id="{A98CBB9C-5A84-F274-79D0-0325D4DB52B1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2" name="Ellipse 1571">
              <a:extLst>
                <a:ext uri="{FF2B5EF4-FFF2-40B4-BE49-F238E27FC236}">
                  <a16:creationId xmlns:a16="http://schemas.microsoft.com/office/drawing/2014/main" id="{978B7070-36D3-25F6-16D2-5D169664845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3" name="Ellipse 1572">
              <a:extLst>
                <a:ext uri="{FF2B5EF4-FFF2-40B4-BE49-F238E27FC236}">
                  <a16:creationId xmlns:a16="http://schemas.microsoft.com/office/drawing/2014/main" id="{DE1301E2-317B-4A1A-115C-4C8591681645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Ellipse 1573">
              <a:extLst>
                <a:ext uri="{FF2B5EF4-FFF2-40B4-BE49-F238E27FC236}">
                  <a16:creationId xmlns:a16="http://schemas.microsoft.com/office/drawing/2014/main" id="{EB0EDF56-53B0-232C-B120-366A8A673F0C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5" name="Ellipse 1574">
              <a:extLst>
                <a:ext uri="{FF2B5EF4-FFF2-40B4-BE49-F238E27FC236}">
                  <a16:creationId xmlns:a16="http://schemas.microsoft.com/office/drawing/2014/main" id="{47D6C63B-5937-1AD5-B83D-BB38BD84C36A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6" name="Ellipse 1575">
              <a:extLst>
                <a:ext uri="{FF2B5EF4-FFF2-40B4-BE49-F238E27FC236}">
                  <a16:creationId xmlns:a16="http://schemas.microsoft.com/office/drawing/2014/main" id="{3C3C70F9-5DBB-2F8F-3470-939EF468608F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7" name="Ellipse 1576">
              <a:extLst>
                <a:ext uri="{FF2B5EF4-FFF2-40B4-BE49-F238E27FC236}">
                  <a16:creationId xmlns:a16="http://schemas.microsoft.com/office/drawing/2014/main" id="{11203795-3A1D-71AF-6EC9-AC93FA02A9E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8" name="Ellipse 1577">
              <a:extLst>
                <a:ext uri="{FF2B5EF4-FFF2-40B4-BE49-F238E27FC236}">
                  <a16:creationId xmlns:a16="http://schemas.microsoft.com/office/drawing/2014/main" id="{3E211C27-F30E-32FF-188A-AF8D3CEDB8E1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9" name="Ellipse 1578">
              <a:extLst>
                <a:ext uri="{FF2B5EF4-FFF2-40B4-BE49-F238E27FC236}">
                  <a16:creationId xmlns:a16="http://schemas.microsoft.com/office/drawing/2014/main" id="{F2D1C64A-F8D7-445D-448E-19178083773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0" name="Ellipse 1579">
              <a:extLst>
                <a:ext uri="{FF2B5EF4-FFF2-40B4-BE49-F238E27FC236}">
                  <a16:creationId xmlns:a16="http://schemas.microsoft.com/office/drawing/2014/main" id="{CC425155-A884-26CF-7BEF-8678EDFD6954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1" name="Ellipse 1580">
              <a:extLst>
                <a:ext uri="{FF2B5EF4-FFF2-40B4-BE49-F238E27FC236}">
                  <a16:creationId xmlns:a16="http://schemas.microsoft.com/office/drawing/2014/main" id="{DF0E21F9-9F70-97D5-2CFB-FC9228D2322B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2" name="Ellipse 1581">
              <a:extLst>
                <a:ext uri="{FF2B5EF4-FFF2-40B4-BE49-F238E27FC236}">
                  <a16:creationId xmlns:a16="http://schemas.microsoft.com/office/drawing/2014/main" id="{52EED1E5-CB93-BA00-87C4-6BBF9E78BAE7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3" name="Ellipse 1582">
              <a:extLst>
                <a:ext uri="{FF2B5EF4-FFF2-40B4-BE49-F238E27FC236}">
                  <a16:creationId xmlns:a16="http://schemas.microsoft.com/office/drawing/2014/main" id="{844D5412-7BF7-5D31-1610-46F3B903171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4" name="Ellipse 1583">
              <a:extLst>
                <a:ext uri="{FF2B5EF4-FFF2-40B4-BE49-F238E27FC236}">
                  <a16:creationId xmlns:a16="http://schemas.microsoft.com/office/drawing/2014/main" id="{D7844126-BFCE-8529-5ACA-11F858326A9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5" name="Ellipse 1584">
              <a:extLst>
                <a:ext uri="{FF2B5EF4-FFF2-40B4-BE49-F238E27FC236}">
                  <a16:creationId xmlns:a16="http://schemas.microsoft.com/office/drawing/2014/main" id="{4EE14BA3-8621-0601-99CD-18C0DBF6022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6" name="Ellipse 1585">
              <a:extLst>
                <a:ext uri="{FF2B5EF4-FFF2-40B4-BE49-F238E27FC236}">
                  <a16:creationId xmlns:a16="http://schemas.microsoft.com/office/drawing/2014/main" id="{692AAD46-F5EA-A2B5-9C2D-63C98736021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7" name="Ellipse 1586">
              <a:extLst>
                <a:ext uri="{FF2B5EF4-FFF2-40B4-BE49-F238E27FC236}">
                  <a16:creationId xmlns:a16="http://schemas.microsoft.com/office/drawing/2014/main" id="{93CDE040-2610-7EBE-2982-9A6DA562F29B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8" name="Ellipse 1587">
              <a:extLst>
                <a:ext uri="{FF2B5EF4-FFF2-40B4-BE49-F238E27FC236}">
                  <a16:creationId xmlns:a16="http://schemas.microsoft.com/office/drawing/2014/main" id="{E73DA8B1-DF3E-A24A-BA2A-392367A8F0C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9" name="Ellipse 1588">
              <a:extLst>
                <a:ext uri="{FF2B5EF4-FFF2-40B4-BE49-F238E27FC236}">
                  <a16:creationId xmlns:a16="http://schemas.microsoft.com/office/drawing/2014/main" id="{FCA37358-D9EE-F34E-EDC9-DBF5114514D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0" name="Ellipse 1589">
              <a:extLst>
                <a:ext uri="{FF2B5EF4-FFF2-40B4-BE49-F238E27FC236}">
                  <a16:creationId xmlns:a16="http://schemas.microsoft.com/office/drawing/2014/main" id="{76F2FD89-DD6E-47A8-404A-7C2DB77DA48D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1" name="Ellipse 1590">
              <a:extLst>
                <a:ext uri="{FF2B5EF4-FFF2-40B4-BE49-F238E27FC236}">
                  <a16:creationId xmlns:a16="http://schemas.microsoft.com/office/drawing/2014/main" id="{63C032D6-9246-F4A6-59BB-E75DA94456C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2" name="Ellipse 1591">
              <a:extLst>
                <a:ext uri="{FF2B5EF4-FFF2-40B4-BE49-F238E27FC236}">
                  <a16:creationId xmlns:a16="http://schemas.microsoft.com/office/drawing/2014/main" id="{0F148F20-9C7C-A4CF-DE7F-4FCE68CA043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3" name="Ellipse 1592">
              <a:extLst>
                <a:ext uri="{FF2B5EF4-FFF2-40B4-BE49-F238E27FC236}">
                  <a16:creationId xmlns:a16="http://schemas.microsoft.com/office/drawing/2014/main" id="{2A3073BC-7850-0D7F-A7EE-B4BA0CE42AC8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4" name="Ellipse 1593">
              <a:extLst>
                <a:ext uri="{FF2B5EF4-FFF2-40B4-BE49-F238E27FC236}">
                  <a16:creationId xmlns:a16="http://schemas.microsoft.com/office/drawing/2014/main" id="{7A52EEB3-BB2F-B520-8847-8AB5022BBFB8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5" name="Ellipse 1594">
              <a:extLst>
                <a:ext uri="{FF2B5EF4-FFF2-40B4-BE49-F238E27FC236}">
                  <a16:creationId xmlns:a16="http://schemas.microsoft.com/office/drawing/2014/main" id="{90697675-4864-BCFE-F5F6-7027952F14F2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6" name="Ellipse 1595">
              <a:extLst>
                <a:ext uri="{FF2B5EF4-FFF2-40B4-BE49-F238E27FC236}">
                  <a16:creationId xmlns:a16="http://schemas.microsoft.com/office/drawing/2014/main" id="{04678BF3-A0EB-F9BB-588D-EBF5DCFF115D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7" name="Ellipse 1596">
              <a:extLst>
                <a:ext uri="{FF2B5EF4-FFF2-40B4-BE49-F238E27FC236}">
                  <a16:creationId xmlns:a16="http://schemas.microsoft.com/office/drawing/2014/main" id="{40AA1810-D3B9-F7F5-8EA9-6BF2E6166569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8" name="Ellipse 1597">
              <a:extLst>
                <a:ext uri="{FF2B5EF4-FFF2-40B4-BE49-F238E27FC236}">
                  <a16:creationId xmlns:a16="http://schemas.microsoft.com/office/drawing/2014/main" id="{9C785649-AA5A-4403-CD0D-73EB4FAAD67C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9" name="Ellipse 1598">
              <a:extLst>
                <a:ext uri="{FF2B5EF4-FFF2-40B4-BE49-F238E27FC236}">
                  <a16:creationId xmlns:a16="http://schemas.microsoft.com/office/drawing/2014/main" id="{D9B63F71-10D4-182D-CA5C-42802ECDB833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0" name="Ellipse 1599">
              <a:extLst>
                <a:ext uri="{FF2B5EF4-FFF2-40B4-BE49-F238E27FC236}">
                  <a16:creationId xmlns:a16="http://schemas.microsoft.com/office/drawing/2014/main" id="{3AD9E61B-899E-DB6F-4BCC-F24418CE6849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01" name="Rechteck 1600">
            <a:extLst>
              <a:ext uri="{FF2B5EF4-FFF2-40B4-BE49-F238E27FC236}">
                <a16:creationId xmlns:a16="http://schemas.microsoft.com/office/drawing/2014/main" id="{2E419274-CB2C-51AF-A701-04ABABB1E459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2" name="Textfeld 1601">
            <a:extLst>
              <a:ext uri="{FF2B5EF4-FFF2-40B4-BE49-F238E27FC236}">
                <a16:creationId xmlns:a16="http://schemas.microsoft.com/office/drawing/2014/main" id="{1F724ECA-5C45-F27D-4037-CC5559BD7572}"/>
              </a:ext>
            </a:extLst>
          </p:cNvPr>
          <p:cNvSpPr txBox="1"/>
          <p:nvPr/>
        </p:nvSpPr>
        <p:spPr>
          <a:xfrm>
            <a:off x="4122511" y="6240802"/>
            <a:ext cx="394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Vascular Network (</a:t>
            </a:r>
            <a:r>
              <a:rPr lang="en-GB" sz="3200" b="1" dirty="0"/>
              <a:t>VN</a:t>
            </a:r>
            <a:r>
              <a:rPr lang="en-GB" sz="3200" dirty="0"/>
              <a:t>)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280343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2DD23B-F36E-068A-A467-F8C525799B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5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E93E27-A4B7-753E-6F9A-796D7D12E3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plosion: 14 Zacken 226">
            <a:extLst>
              <a:ext uri="{FF2B5EF4-FFF2-40B4-BE49-F238E27FC236}">
                <a16:creationId xmlns:a16="http://schemas.microsoft.com/office/drawing/2014/main" id="{F1C907E4-5F33-516B-9281-34378FF438ED}"/>
              </a:ext>
            </a:extLst>
          </p:cNvPr>
          <p:cNvSpPr/>
          <p:nvPr/>
        </p:nvSpPr>
        <p:spPr>
          <a:xfrm rot="5076049">
            <a:off x="3391106" y="48352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xplosion: 14 Zacken 224">
            <a:extLst>
              <a:ext uri="{FF2B5EF4-FFF2-40B4-BE49-F238E27FC236}">
                <a16:creationId xmlns:a16="http://schemas.microsoft.com/office/drawing/2014/main" id="{ED2DA768-7197-D98A-C337-A33F17B3D711}"/>
              </a:ext>
            </a:extLst>
          </p:cNvPr>
          <p:cNvSpPr/>
          <p:nvPr/>
        </p:nvSpPr>
        <p:spPr>
          <a:xfrm rot="5076049">
            <a:off x="2683117" y="4108652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xplosion: 14 Zacken 130">
            <a:extLst>
              <a:ext uri="{FF2B5EF4-FFF2-40B4-BE49-F238E27FC236}">
                <a16:creationId xmlns:a16="http://schemas.microsoft.com/office/drawing/2014/main" id="{F1DA837E-8711-E45C-132C-A95DD4A22BC8}"/>
              </a:ext>
            </a:extLst>
          </p:cNvPr>
          <p:cNvSpPr/>
          <p:nvPr/>
        </p:nvSpPr>
        <p:spPr>
          <a:xfrm>
            <a:off x="9991227" y="834944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xplosion: 14 Zacken 129">
            <a:extLst>
              <a:ext uri="{FF2B5EF4-FFF2-40B4-BE49-F238E27FC236}">
                <a16:creationId xmlns:a16="http://schemas.microsoft.com/office/drawing/2014/main" id="{9C131282-58AB-0ED2-26D6-834F6EA231F3}"/>
              </a:ext>
            </a:extLst>
          </p:cNvPr>
          <p:cNvSpPr/>
          <p:nvPr/>
        </p:nvSpPr>
        <p:spPr>
          <a:xfrm>
            <a:off x="6669520" y="779207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C680AD-6844-7508-5604-FA985C66BB4A}"/>
              </a:ext>
            </a:extLst>
          </p:cNvPr>
          <p:cNvSpPr/>
          <p:nvPr/>
        </p:nvSpPr>
        <p:spPr>
          <a:xfrm>
            <a:off x="498426" y="180974"/>
            <a:ext cx="5380470" cy="271243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72C8F0-ADF1-3734-3B55-8AC9E72F5265}"/>
              </a:ext>
            </a:extLst>
          </p:cNvPr>
          <p:cNvSpPr txBox="1"/>
          <p:nvPr/>
        </p:nvSpPr>
        <p:spPr>
          <a:xfrm>
            <a:off x="636260" y="2748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234447-97E6-AEEC-441D-8A8696F0F29B}"/>
              </a:ext>
            </a:extLst>
          </p:cNvPr>
          <p:cNvGrpSpPr/>
          <p:nvPr/>
        </p:nvGrpSpPr>
        <p:grpSpPr>
          <a:xfrm>
            <a:off x="1178589" y="1287875"/>
            <a:ext cx="684000" cy="684000"/>
            <a:chOff x="7716474" y="2763491"/>
            <a:chExt cx="684000" cy="684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BB9A1D5-8F12-46E9-9009-C99193EE440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569F812-EDD3-D185-81E8-E9E0851BC66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1C91252-990D-9F0D-B8D3-0E1F4DDFD55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ECDC4D9-8C53-37AF-8C2D-12178FC7AEB6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4C5553-4AF5-EDFB-EFB7-770F4E6722D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DEA034A-6AA2-5515-4942-0065A864200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38AFC6-20FD-B9C8-99DA-E6891FB6D31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D237101-2DAA-C9CF-9FDA-61BEC4A9454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F2E475C-16AB-23C7-018D-389AC289C3C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7920B6E-0352-658F-E978-E5B6DE98608C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C2CD518-4E99-A405-7DE2-2F79100DB34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8D38237-4839-3980-0EE2-2CB7CA27951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C85910A-96CD-0717-5E7B-02ED0CC674C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8B9CF9-0194-D45F-50CA-A65C4752FE64}"/>
              </a:ext>
            </a:extLst>
          </p:cNvPr>
          <p:cNvGrpSpPr/>
          <p:nvPr/>
        </p:nvGrpSpPr>
        <p:grpSpPr>
          <a:xfrm>
            <a:off x="4511510" y="1292240"/>
            <a:ext cx="684000" cy="684000"/>
            <a:chOff x="7716474" y="2763491"/>
            <a:chExt cx="684000" cy="68400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C9DF795-9EE4-D8EB-9871-BEEB9C336EC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29CA80-20EA-0EEC-CE6A-1491F7F03B9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B6FAD02-D73F-B7C7-8455-938134E62DC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E6610A7-4E84-41C4-6EAE-F97DF45E60E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466FCA6-6F2A-4CE1-B6CF-C66B804D036F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068244B-1B7B-186C-6063-4B60E641723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3B3AE6C-287F-C18B-64AB-3FB426345B1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A441CE1-6860-F939-AD5E-44EF25C640C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E89562-79D8-20F4-178E-84A0F8E04CA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CA50A4E-4BDE-581F-CA7B-5E6C692185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D43E86C-E545-DCDD-43E4-EE1212C6AF2A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EE5ADC8-4B14-9E9A-EC62-5430B7C217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7ACE9B9-53CD-C4F6-B786-24845E1046C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CA1605C-95BC-83D3-E0DD-1B24FBDE1E5D}"/>
              </a:ext>
            </a:extLst>
          </p:cNvPr>
          <p:cNvGrpSpPr/>
          <p:nvPr/>
        </p:nvGrpSpPr>
        <p:grpSpPr>
          <a:xfrm>
            <a:off x="2472126" y="1195823"/>
            <a:ext cx="1498699" cy="751373"/>
            <a:chOff x="1962533" y="4927795"/>
            <a:chExt cx="1498699" cy="75137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BEC4510-DD0E-9E15-20F7-A1E07C2EC403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EA71CB-895D-045A-15A3-9BF3B5A79E13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8BA1777-B2B1-C0BC-9466-8F160C743154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5C4E51B-4F7C-E274-9CA8-3BFEE8B59815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88BE149-DBC4-18BD-FC49-ABF4AAAFF98F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47446FB-2A05-FD87-CF0D-83515E3A9EA4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7EFE6D1-D7D2-2ACF-EF7F-90BDC0B59B8D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DC904AE-3BCC-72B5-9BD4-E20CC980232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B2E2EEF-8929-430A-928D-BFCE49B8D79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2D0C2F1-0252-742A-8D5C-B87C2F47D3E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1973FD5-467F-DC26-86CA-0C387F1152EB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FEFAADA-1227-450D-43C0-3CDC445B493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A672174-15D3-9258-E785-4267463B5B7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1B497C6-D3E5-1760-ECC1-C58BD16D0FA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5DC5E45-5878-6CAF-FB22-785DC795FF1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824D1797-2E0C-F25A-836A-8B3CDFC7C655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B5A5715-955A-6237-D3A2-DC3B034BF129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43A09C1-15EE-698C-DE47-CF1F286C5E0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6C99DBA4-5C2B-EC18-2081-D6FB3775A263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9783477-89C4-AD2C-40AB-C2E418F64FC4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EA10DC8-C1F2-B08D-890B-B5C675BFCE2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064A04D9-21B2-6B7B-DB13-A790148EE1D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0363D7D-583B-EC11-9694-2BDF3BCE057A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EC6A4BA-A9C2-A7D1-0525-C301050E394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925A3D5-8204-E224-4B0E-385747A3C743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C521455-992A-9C14-B63A-F44BB6A2DAA9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6E6E373-7502-308E-4505-29CE023F872C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F2350D7-6C2A-EA1D-2E43-A753AE9AC7B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A5D3320-4287-ECE4-AAF5-6261D55F6B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63D87C9-57F6-6401-394E-03AF943A122F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6A746AC-3FBA-4218-63B3-CB7EF182D41A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737C4928-5D26-911E-7B59-9EB96119489C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86AFD489-B99E-FAED-71EE-BFEA75E66FB6}"/>
              </a:ext>
            </a:extLst>
          </p:cNvPr>
          <p:cNvSpPr/>
          <p:nvPr/>
        </p:nvSpPr>
        <p:spPr>
          <a:xfrm>
            <a:off x="6352791" y="180974"/>
            <a:ext cx="5380470" cy="270563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13FB708-ECE2-19B4-882E-87A4803FEED6}"/>
              </a:ext>
            </a:extLst>
          </p:cNvPr>
          <p:cNvSpPr txBox="1"/>
          <p:nvPr/>
        </p:nvSpPr>
        <p:spPr>
          <a:xfrm>
            <a:off x="6495403" y="28799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6E1EC57-E1C8-C4EF-15EC-12090549C0A7}"/>
              </a:ext>
            </a:extLst>
          </p:cNvPr>
          <p:cNvGrpSpPr/>
          <p:nvPr/>
        </p:nvGrpSpPr>
        <p:grpSpPr>
          <a:xfrm>
            <a:off x="7032954" y="1281075"/>
            <a:ext cx="684000" cy="684000"/>
            <a:chOff x="7716474" y="2763491"/>
            <a:chExt cx="684000" cy="684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65ABF40-3EE0-8936-090D-26F1B50906C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941F0C1-1238-7D14-8247-4900EA75157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4500D7D-F10B-F0B8-8865-6032CC05A89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016D9BFE-C9FB-0B33-5944-0E6013CFFDE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7DD84E8D-7E8A-190D-5F22-9CC7B58E463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BCFA149-984D-D87C-C058-B72C0DF61BF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E7EC7521-307F-AB55-AC9F-B5F3BF5A2DAE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3D54B6F-36CD-E82C-116E-FEB222A6598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FBC8881-F748-8D0A-467C-FD229CC6D0F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F113C62-7423-452A-4E94-E1987A21BFF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31DD61A2-6341-405B-F601-7CCF5935E2F2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360BCC6-A94C-2223-6869-DB4A927FA43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2AAD2B4-9EB6-C5DA-8963-FFBD7DA2F79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A5F6249-DA88-82C6-7DB0-71098B18C5E2}"/>
              </a:ext>
            </a:extLst>
          </p:cNvPr>
          <p:cNvGrpSpPr/>
          <p:nvPr/>
        </p:nvGrpSpPr>
        <p:grpSpPr>
          <a:xfrm>
            <a:off x="10365875" y="1285440"/>
            <a:ext cx="684000" cy="684000"/>
            <a:chOff x="7716474" y="2763491"/>
            <a:chExt cx="684000" cy="684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622ACE0-8A53-67E0-60F7-B4E4982E006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D4C2685-D099-8BB7-FB95-EE8A9595F80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04461205-A820-BD0C-1983-FE17B4F7311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CB0478DA-A334-5C77-7392-6FE1826D245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C803B9E-61A9-52C7-ABFA-FBEE3F62729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9D853A-27EA-2551-5188-63B8F8729E4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6B903AE-EA22-6EDE-26DA-CF4A2384AD6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ECEB9D31-F1A0-376D-751F-C27236E28BD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30F87763-D122-64DA-3729-5C42377268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7778E37A-D06B-7943-E576-179BC1EA247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9491C9E-5314-E553-94E6-021D8350275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A48C83B-15AD-B2DB-8F68-3F5FF9490BA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F6345AA-A626-AAEA-895F-EE6349CEF1E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4A43F5E-1145-FC49-8EDC-91D8D76FC9C6}"/>
              </a:ext>
            </a:extLst>
          </p:cNvPr>
          <p:cNvGrpSpPr/>
          <p:nvPr/>
        </p:nvGrpSpPr>
        <p:grpSpPr>
          <a:xfrm>
            <a:off x="8326491" y="1189023"/>
            <a:ext cx="1498699" cy="751373"/>
            <a:chOff x="1962533" y="4927795"/>
            <a:chExt cx="1498699" cy="751373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99331AAB-937D-EE1F-0DB5-4AD383CF05C8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2F48103-CEF2-C549-1049-27B19A8F0D5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B4CD7093-1015-F0FD-8D81-8B5AFBA9ED1F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41609DE-EC48-DCFD-67C6-49533C21E0BF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F71E74CE-7697-7924-EC27-40023276A808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FA9A198-8218-8ED6-A116-61BD2AF4AC79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A9B4629-E356-4B4A-5706-A224DE473F3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25EAF12-E80A-8A19-3F10-18973A8D9009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ADC7B789-15EA-2BF2-6056-26DB86CCB85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565B8E8B-2400-64DD-174E-C38070E6D745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8609FF9-41DB-041B-5005-9CC35C659CF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D1F52673-D116-8463-C521-2D7B6EAAB827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50E7910E-2F7F-2D71-50C8-D3C1EF40352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88D0298-0E74-C390-F5CC-5026F1263FFA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4426FF64-57F5-E455-9124-1CC894EA09B9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A8F7132-2BC6-F6EA-9CA6-CA51AFB42DBD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5E315D2-C847-095B-C7C0-266C7DC9FF35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6FB5D3C6-50DA-9533-84E4-40DBDD4669E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7BDEE0A6-599F-7F95-62B8-0868F8CE4002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14009DBF-A755-A1CC-1C5E-E13C35DB310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D7CFBDE1-0283-3D1F-BEEE-917CACD2D66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AB2763AF-9CE2-0531-9334-9B848D33745A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6CFBA5B6-BD52-C0A9-5868-1904CA529C3C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6A44EE2C-92EC-5B03-DFC0-B6A68B1CC390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C34F5AC7-43E7-BF13-D4C4-14046911125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A846F652-764D-D328-65B7-7B1928779252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29B94F49-B0F3-34D1-DA96-08F36777509A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7B48A8D5-9D7A-669C-ECC9-9975B364F5C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6AD6B51-3D79-F429-11ED-38290A138BD8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6310CA01-E00E-5851-5B75-851C11E92ABB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28936D79-05B1-3B96-CA44-6809C150E526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2A02DA65-2F86-524B-F5C8-0826F6AFE34D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2" name="Gleichschenkliges Dreieck 131">
            <a:extLst>
              <a:ext uri="{FF2B5EF4-FFF2-40B4-BE49-F238E27FC236}">
                <a16:creationId xmlns:a16="http://schemas.microsoft.com/office/drawing/2014/main" id="{D44B6075-C44F-A07E-5A0D-B5A5EDA79651}"/>
              </a:ext>
            </a:extLst>
          </p:cNvPr>
          <p:cNvSpPr/>
          <p:nvPr/>
        </p:nvSpPr>
        <p:spPr>
          <a:xfrm rot="9872547">
            <a:off x="7172993" y="323096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Gleichschenkliges Dreieck 135">
            <a:extLst>
              <a:ext uri="{FF2B5EF4-FFF2-40B4-BE49-F238E27FC236}">
                <a16:creationId xmlns:a16="http://schemas.microsoft.com/office/drawing/2014/main" id="{A5D83D4A-02C0-4027-DF74-8677405B3072}"/>
              </a:ext>
            </a:extLst>
          </p:cNvPr>
          <p:cNvSpPr/>
          <p:nvPr/>
        </p:nvSpPr>
        <p:spPr>
          <a:xfrm rot="9872547">
            <a:off x="10317257" y="307557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xplosion: 14 Zacken 137">
            <a:extLst>
              <a:ext uri="{FF2B5EF4-FFF2-40B4-BE49-F238E27FC236}">
                <a16:creationId xmlns:a16="http://schemas.microsoft.com/office/drawing/2014/main" id="{6799D2BE-1513-325B-C3FF-B2061C3792E7}"/>
              </a:ext>
            </a:extLst>
          </p:cNvPr>
          <p:cNvSpPr/>
          <p:nvPr/>
        </p:nvSpPr>
        <p:spPr>
          <a:xfrm>
            <a:off x="4136862" y="3949128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xplosion: 14 Zacken 138">
            <a:extLst>
              <a:ext uri="{FF2B5EF4-FFF2-40B4-BE49-F238E27FC236}">
                <a16:creationId xmlns:a16="http://schemas.microsoft.com/office/drawing/2014/main" id="{B1192192-2129-66D3-4D1A-E44C66FDA92B}"/>
              </a:ext>
            </a:extLst>
          </p:cNvPr>
          <p:cNvSpPr/>
          <p:nvPr/>
        </p:nvSpPr>
        <p:spPr>
          <a:xfrm>
            <a:off x="815155" y="3893391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A8E1AADA-9E74-DCEB-AABA-407B9212EEC5}"/>
              </a:ext>
            </a:extLst>
          </p:cNvPr>
          <p:cNvSpPr/>
          <p:nvPr/>
        </p:nvSpPr>
        <p:spPr>
          <a:xfrm>
            <a:off x="498426" y="3071942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DCAF704-8B45-F90E-CFE1-701B1785ADC9}"/>
              </a:ext>
            </a:extLst>
          </p:cNvPr>
          <p:cNvSpPr txBox="1"/>
          <p:nvPr/>
        </p:nvSpPr>
        <p:spPr>
          <a:xfrm>
            <a:off x="641038" y="320616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76342C6A-15AE-1555-CEBF-DD667E5207CE}"/>
              </a:ext>
            </a:extLst>
          </p:cNvPr>
          <p:cNvGrpSpPr/>
          <p:nvPr/>
        </p:nvGrpSpPr>
        <p:grpSpPr>
          <a:xfrm>
            <a:off x="1178589" y="4395259"/>
            <a:ext cx="684000" cy="684000"/>
            <a:chOff x="7716474" y="2763491"/>
            <a:chExt cx="684000" cy="68400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056F9B7-0E7D-95A3-DD56-237A2BC5110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F23E00AB-FC6E-D7EF-E800-7C31A5E171C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C6BF0A23-1C0C-DAA5-7ED1-EDDDA689A733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0B1AEE-B93E-07E7-3838-7D25F51F38E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3C22990D-6DC0-DAD5-4B11-6F310C7F47B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95BDCF5F-4BE8-E81C-E684-EF7D320C5E9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EDE4E4F-417D-DEA0-D1EC-C57C53C9D3A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5869D9CB-EC35-1E7E-5114-D406DAF43BB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868B3AB1-1103-6D63-8437-BDAD375799D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99DBB566-D3A3-A5F5-282F-BCF7CCE60621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377626DE-D4EA-DD23-D532-3371E8DB8D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5FEEF6C9-3ABC-C3A4-F5AA-A5C0C4EE03C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9843688-A1CD-8E69-954D-C08F48DFC42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F65B35B1-7FE8-8974-53C1-A8D71F501F59}"/>
              </a:ext>
            </a:extLst>
          </p:cNvPr>
          <p:cNvGrpSpPr/>
          <p:nvPr/>
        </p:nvGrpSpPr>
        <p:grpSpPr>
          <a:xfrm>
            <a:off x="4511510" y="4399624"/>
            <a:ext cx="684000" cy="684000"/>
            <a:chOff x="7716474" y="2763491"/>
            <a:chExt cx="684000" cy="684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09F66023-A6CB-7A0E-6B59-5C17E4950B6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407975-5632-ABB5-92A2-52EB6F3879D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6CDD039E-39E7-33A1-CDF9-D31EB42853A4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8BF4A89-124B-CE81-F98D-4ECF42825ED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483258C-D8EA-3CE4-76FE-C7138D33668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11E86BF0-22F7-72F8-4950-8F5BA4E4C0D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B536B88-4245-4A5E-50C2-F477A0F6BAE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57696DE9-107A-B1EC-3EB6-1D6B86ED4D1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2630516C-C0B9-5496-33D1-1731D51358B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9BC0CC6C-4D2D-B482-E2FC-9E34C727348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C6DF3F44-8801-22FC-D597-8EA50739C90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EAD144BB-4250-F2F0-98B1-D63DBDFD599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0AB10649-F445-DA32-3E5B-768898F1525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0DC96111-C516-CC3A-4109-14D642175F60}"/>
              </a:ext>
            </a:extLst>
          </p:cNvPr>
          <p:cNvGrpSpPr/>
          <p:nvPr/>
        </p:nvGrpSpPr>
        <p:grpSpPr>
          <a:xfrm>
            <a:off x="2472126" y="4303207"/>
            <a:ext cx="1498699" cy="751373"/>
            <a:chOff x="1962533" y="4927795"/>
            <a:chExt cx="1498699" cy="751373"/>
          </a:xfrm>
        </p:grpSpPr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87110B08-227C-45A0-E25E-271648293541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C6898D77-35D9-0EC9-A29C-2353CA8E7EDC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6948E428-11CA-C5B8-FDA3-C888DB95427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D505CFA-1BCF-874D-54CF-8E96900CEB7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3DC13250-5350-5FDA-E97F-6B2C241A92C9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A2201037-2623-FF2F-AEB4-A44448A6A7C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9F52E708-D2AE-DDBC-7E87-6B90A7DB452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37B56CA8-7B8E-A84E-14D7-E7F04209F337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A1C578F2-79A9-951E-6AB3-DE11E7232A4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4E7F8F21-521E-C252-F73D-DB2CDD5C3207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96A29DF-1402-6B2B-59F6-82587C12E30C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F1F87C21-2752-8473-4E11-D8F2CCD410B3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B033FB69-138F-6A99-79B1-6D4C43FC11C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3CEE7F95-FCC3-D171-A0D7-BB73B45A905E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7E8C9604-9AC8-594F-F57B-6A206E89F673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1022445C-7B49-9364-50D9-418B4B066E16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380B4767-A2F0-D641-BCB9-A7EA087F78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FECFD082-0171-B492-E350-4552AE6BE1B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364FEBA4-202A-9AB9-BFA8-0F80B6382559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8EACD732-5FDD-37C8-5DFF-634CDE4EAA79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BD427255-1D4E-89C7-DCEB-C0887BD33CB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20C9BB27-65FD-FF49-FED1-444B837BEAF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9CEA7611-1E0C-EA9C-AACD-D7404A72F35D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41E56047-7B7F-F520-1EE0-1F5FEF590D33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F92B0165-6B04-200B-E832-15D8716CB8B6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93ECE9BA-3C1D-5B53-6D46-8FC79E098A8F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35612906-86DF-E2CD-60C2-001148A9C0EF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25CCBFA0-E80C-4FB2-CF28-7266E5A1ACB2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80B78A1C-0459-420A-1EE8-426433273741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80EC0847-E70B-3F4F-D6B8-BB487749D41E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D463A433-DAFC-B064-3709-2F02019688BD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C2800701-6DF6-6521-62FD-AFEE1E8A2FA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4" name="Gleichschenkliges Dreieck 203">
            <a:extLst>
              <a:ext uri="{FF2B5EF4-FFF2-40B4-BE49-F238E27FC236}">
                <a16:creationId xmlns:a16="http://schemas.microsoft.com/office/drawing/2014/main" id="{B535F85F-1C0F-2649-7614-4E22FE502911}"/>
              </a:ext>
            </a:extLst>
          </p:cNvPr>
          <p:cNvSpPr/>
          <p:nvPr/>
        </p:nvSpPr>
        <p:spPr>
          <a:xfrm rot="9872547">
            <a:off x="1318628" y="3437280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Gleichschenkliges Dreieck 206">
            <a:extLst>
              <a:ext uri="{FF2B5EF4-FFF2-40B4-BE49-F238E27FC236}">
                <a16:creationId xmlns:a16="http://schemas.microsoft.com/office/drawing/2014/main" id="{7F9A9F40-032B-A011-302C-9D70F35F3A80}"/>
              </a:ext>
            </a:extLst>
          </p:cNvPr>
          <p:cNvSpPr/>
          <p:nvPr/>
        </p:nvSpPr>
        <p:spPr>
          <a:xfrm rot="9872547">
            <a:off x="4462892" y="3421741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xplosion: 14 Zacken 228">
            <a:extLst>
              <a:ext uri="{FF2B5EF4-FFF2-40B4-BE49-F238E27FC236}">
                <a16:creationId xmlns:a16="http://schemas.microsoft.com/office/drawing/2014/main" id="{DE2B0380-73A6-212A-5542-FCFA612389B6}"/>
              </a:ext>
            </a:extLst>
          </p:cNvPr>
          <p:cNvSpPr/>
          <p:nvPr/>
        </p:nvSpPr>
        <p:spPr>
          <a:xfrm rot="5076049">
            <a:off x="8470529" y="4725384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xplosion: 14 Zacken 229">
            <a:extLst>
              <a:ext uri="{FF2B5EF4-FFF2-40B4-BE49-F238E27FC236}">
                <a16:creationId xmlns:a16="http://schemas.microsoft.com/office/drawing/2014/main" id="{068E6BB0-EE5D-5833-3D54-633B30F333FF}"/>
              </a:ext>
            </a:extLst>
          </p:cNvPr>
          <p:cNvSpPr/>
          <p:nvPr/>
        </p:nvSpPr>
        <p:spPr>
          <a:xfrm rot="5076049">
            <a:off x="9245471" y="4827128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xplosion: 14 Zacken 230">
            <a:extLst>
              <a:ext uri="{FF2B5EF4-FFF2-40B4-BE49-F238E27FC236}">
                <a16:creationId xmlns:a16="http://schemas.microsoft.com/office/drawing/2014/main" id="{08CF6D9B-A30C-3BF4-979B-0D6D6D150FD7}"/>
              </a:ext>
            </a:extLst>
          </p:cNvPr>
          <p:cNvSpPr/>
          <p:nvPr/>
        </p:nvSpPr>
        <p:spPr>
          <a:xfrm rot="5076049">
            <a:off x="9294661" y="417875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xplosion: 14 Zacken 231">
            <a:extLst>
              <a:ext uri="{FF2B5EF4-FFF2-40B4-BE49-F238E27FC236}">
                <a16:creationId xmlns:a16="http://schemas.microsoft.com/office/drawing/2014/main" id="{E9648C9F-C511-0E28-17A4-4D360ADF92B9}"/>
              </a:ext>
            </a:extLst>
          </p:cNvPr>
          <p:cNvSpPr/>
          <p:nvPr/>
        </p:nvSpPr>
        <p:spPr>
          <a:xfrm rot="5076049">
            <a:off x="8537482" y="41004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xplosion: 14 Zacken 232">
            <a:extLst>
              <a:ext uri="{FF2B5EF4-FFF2-40B4-BE49-F238E27FC236}">
                <a16:creationId xmlns:a16="http://schemas.microsoft.com/office/drawing/2014/main" id="{D314626A-8602-BD45-C939-A4466556F297}"/>
              </a:ext>
            </a:extLst>
          </p:cNvPr>
          <p:cNvSpPr/>
          <p:nvPr/>
        </p:nvSpPr>
        <p:spPr>
          <a:xfrm>
            <a:off x="9991227" y="3940966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xplosion: 14 Zacken 233">
            <a:extLst>
              <a:ext uri="{FF2B5EF4-FFF2-40B4-BE49-F238E27FC236}">
                <a16:creationId xmlns:a16="http://schemas.microsoft.com/office/drawing/2014/main" id="{4F2A49A7-D001-357C-C5F4-1C3709B4EF5C}"/>
              </a:ext>
            </a:extLst>
          </p:cNvPr>
          <p:cNvSpPr/>
          <p:nvPr/>
        </p:nvSpPr>
        <p:spPr>
          <a:xfrm>
            <a:off x="6669520" y="3885229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02E805C2-CD60-920C-F361-A1CB6D0813A6}"/>
              </a:ext>
            </a:extLst>
          </p:cNvPr>
          <p:cNvSpPr/>
          <p:nvPr/>
        </p:nvSpPr>
        <p:spPr>
          <a:xfrm>
            <a:off x="6352791" y="3063780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A005E4BD-3646-35D1-6C91-7E00D60A9454}"/>
              </a:ext>
            </a:extLst>
          </p:cNvPr>
          <p:cNvSpPr txBox="1"/>
          <p:nvPr/>
        </p:nvSpPr>
        <p:spPr>
          <a:xfrm>
            <a:off x="6495403" y="319800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48356994-9886-B486-10A7-EEA2DE4BFB7A}"/>
              </a:ext>
            </a:extLst>
          </p:cNvPr>
          <p:cNvGrpSpPr/>
          <p:nvPr/>
        </p:nvGrpSpPr>
        <p:grpSpPr>
          <a:xfrm>
            <a:off x="7032954" y="4387097"/>
            <a:ext cx="684000" cy="684000"/>
            <a:chOff x="7716474" y="2763491"/>
            <a:chExt cx="684000" cy="684000"/>
          </a:xfrm>
        </p:grpSpPr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7A5F1B82-DCF6-38DE-8156-754E6EEE0A6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A8AC29E7-6270-24B4-7D16-5FFB5D75EA5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D201496A-9B3F-AA9C-9BC9-DF4009DC0B1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DB6CBF33-2E9B-5500-E548-5718C66CCA5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DD216C51-57C8-6262-5BFD-062ED70CE76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D3C79EB1-230A-5767-8D17-13AB43E28E1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73B3DE19-85D8-1283-F433-D90902AE69CA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620DC11F-ACDB-894A-EB0F-BB52A07F656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7BDBC95F-789B-5246-9872-B5A41275DF4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4CD13A60-E641-05CD-FF4B-558E11936BE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1753622-7AFD-D6C3-398B-55D53F1CB4B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2D5FFF36-4936-BDB7-174A-ECD2B6C4FA9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EB4D9232-4582-3763-7B54-3010DD4E798D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FABA151B-0E98-D8BD-3D24-4E568889D66F}"/>
              </a:ext>
            </a:extLst>
          </p:cNvPr>
          <p:cNvGrpSpPr/>
          <p:nvPr/>
        </p:nvGrpSpPr>
        <p:grpSpPr>
          <a:xfrm>
            <a:off x="10365875" y="4391462"/>
            <a:ext cx="684000" cy="684000"/>
            <a:chOff x="7716474" y="2763491"/>
            <a:chExt cx="684000" cy="684000"/>
          </a:xfrm>
        </p:grpSpPr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271726D1-E508-E041-F9D9-71649DD90BA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4D0210D4-607D-DACC-8370-E717C3D9824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6C397CA0-AC80-85B3-BDE2-9BD8479068A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DCF8A6E4-55DD-E831-A7CF-66C864D4A43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95B83BA-FD88-BD03-515A-9CA5CF6F28F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DEF65B23-350A-CCD9-758F-5F8745FFA95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D54A6511-DB76-0245-5C8B-E64A57841DD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59832988-D8B0-D267-33F3-5F70B327F81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DF5991B-4EC7-85BC-2843-E9D7B7596537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E5034CC-FAC6-5930-6EF7-8782C9819BB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F8669320-FFAB-EC98-E9A7-BACD1388CFF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94CBDA23-6BC5-41AE-C564-D072F247682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31637B60-BB52-304A-9599-3E5D16F1601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BB01A94D-42FD-27BC-A876-C79F7E045640}"/>
              </a:ext>
            </a:extLst>
          </p:cNvPr>
          <p:cNvGrpSpPr/>
          <p:nvPr/>
        </p:nvGrpSpPr>
        <p:grpSpPr>
          <a:xfrm>
            <a:off x="8326491" y="4295045"/>
            <a:ext cx="1498699" cy="751373"/>
            <a:chOff x="1962533" y="4927795"/>
            <a:chExt cx="1498699" cy="751373"/>
          </a:xfrm>
        </p:grpSpPr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92F1ABFF-FB48-20F6-8717-84FD0A0751B2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B8BA5FBE-AEF1-77AF-6C06-77AB5B81773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9B4510C4-898A-AA27-F6AC-A43030A65226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237232B2-889C-2F9E-7FA7-58D967CC5197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A1B5E3C9-51A8-6080-3002-4A4715FBB5FB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29E00A62-E19D-BDAE-A5F4-1E7E4C68BD8E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BF1E9DFD-C182-5967-758E-EC4010B7B711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FC17B19-9C9C-19CC-EE4A-9C6F751176D4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3CEEDD1E-E40B-4375-6218-A5FFF5B26FA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0D996665-F4CD-645C-3600-DB3521869910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9D2BBFFE-5569-8CAB-8841-ED76D161AFE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22D07FDD-30C3-9C38-CB5F-52A980F1EB1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224E687C-7310-1A57-FA92-8D7EA7B03DF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43E61D70-549B-4A3D-DC01-4187BB94D88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72956038-F7F7-C466-1E24-A5469D8987D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597C9B8A-4378-BD17-85D1-CECA4E9163CC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0BBA5023-68B7-85CB-70FA-570EECFB86D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EA07BCB4-666B-3B85-F048-0AE68423CDB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3A467079-8761-146F-315C-7216E46CCFD8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2E249803-830F-DCC7-8CCD-40A4B4CB4BA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63873F70-0AB4-15D2-1547-A11CD8ABAA1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DC48E817-D1D6-8B6A-B435-856AB37B50DC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20C56CC8-6EC1-429F-D06A-A33DF76B3BC6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88468069-819D-3E51-998A-0907913BD8BD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A486B09D-54C8-C5F8-03C8-04123D41DC6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2F68C0A2-2AEF-D2AF-91A4-339E4E74325E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9EEACEF4-51BA-DB5C-DFCE-6FF553D231AE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899C6E3B-31B3-F8A3-A5CB-D8FC051C4828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26A2BCC0-E542-D66D-4751-12460B291E4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97072BFA-F683-6B6C-8702-3263CD36D5E2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810E858E-9FFF-129C-73D8-FFB6FFB8A39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9F492EE0-D285-EFE8-19DA-0C74016DC28A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4" name="Gerade Verbindung mit Pfeil 303">
            <a:extLst>
              <a:ext uri="{FF2B5EF4-FFF2-40B4-BE49-F238E27FC236}">
                <a16:creationId xmlns:a16="http://schemas.microsoft.com/office/drawing/2014/main" id="{76F98DB8-D095-34F7-002F-F8E4C5683FC3}"/>
              </a:ext>
            </a:extLst>
          </p:cNvPr>
          <p:cNvCxnSpPr>
            <a:cxnSpLocks/>
            <a:stCxn id="238" idx="7"/>
            <a:endCxn id="284" idx="2"/>
          </p:cNvCxnSpPr>
          <p:nvPr/>
        </p:nvCxnSpPr>
        <p:spPr>
          <a:xfrm flipV="1">
            <a:off x="7616785" y="433144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Gerade Verbindung mit Pfeil 304">
            <a:extLst>
              <a:ext uri="{FF2B5EF4-FFF2-40B4-BE49-F238E27FC236}">
                <a16:creationId xmlns:a16="http://schemas.microsoft.com/office/drawing/2014/main" id="{37351D13-52B7-6DE4-8971-2E948A20FC6D}"/>
              </a:ext>
            </a:extLst>
          </p:cNvPr>
          <p:cNvCxnSpPr>
            <a:cxnSpLocks/>
            <a:stCxn id="284" idx="6"/>
            <a:endCxn id="268" idx="1"/>
          </p:cNvCxnSpPr>
          <p:nvPr/>
        </p:nvCxnSpPr>
        <p:spPr>
          <a:xfrm>
            <a:off x="8745481" y="433144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58611C8F-9546-571F-D49C-8D69E6FFA6CC}"/>
              </a:ext>
            </a:extLst>
          </p:cNvPr>
          <p:cNvCxnSpPr>
            <a:cxnSpLocks/>
            <a:stCxn id="252" idx="3"/>
            <a:endCxn id="279" idx="7"/>
          </p:cNvCxnSpPr>
          <p:nvPr/>
        </p:nvCxnSpPr>
        <p:spPr>
          <a:xfrm flipH="1">
            <a:off x="9417125" y="497529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Gerade Verbindung mit Pfeil 306">
            <a:extLst>
              <a:ext uri="{FF2B5EF4-FFF2-40B4-BE49-F238E27FC236}">
                <a16:creationId xmlns:a16="http://schemas.microsoft.com/office/drawing/2014/main" id="{5A860553-8F13-B45C-A752-80BAB90F2593}"/>
              </a:ext>
            </a:extLst>
          </p:cNvPr>
          <p:cNvCxnSpPr>
            <a:cxnSpLocks/>
            <a:stCxn id="279" idx="5"/>
            <a:endCxn id="295" idx="7"/>
          </p:cNvCxnSpPr>
          <p:nvPr/>
        </p:nvCxnSpPr>
        <p:spPr>
          <a:xfrm flipH="1" flipV="1">
            <a:off x="8693430" y="496201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4048454F-387C-BA91-ECFF-431A54D9F09E}"/>
              </a:ext>
            </a:extLst>
          </p:cNvPr>
          <p:cNvCxnSpPr>
            <a:cxnSpLocks/>
            <a:endCxn id="238" idx="5"/>
          </p:cNvCxnSpPr>
          <p:nvPr/>
        </p:nvCxnSpPr>
        <p:spPr>
          <a:xfrm flipH="1">
            <a:off x="7616785" y="494160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8D16841D-70AD-AAEE-C7C1-63F14D5C347F}"/>
              </a:ext>
            </a:extLst>
          </p:cNvPr>
          <p:cNvCxnSpPr>
            <a:cxnSpLocks/>
            <a:endCxn id="252" idx="1"/>
          </p:cNvCxnSpPr>
          <p:nvPr/>
        </p:nvCxnSpPr>
        <p:spPr>
          <a:xfrm>
            <a:off x="9481697" y="441022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C3C922D1-AD01-A66F-8AD9-DBCC9297826E}"/>
              </a:ext>
            </a:extLst>
          </p:cNvPr>
          <p:cNvCxnSpPr>
            <a:cxnSpLocks/>
          </p:cNvCxnSpPr>
          <p:nvPr/>
        </p:nvCxnSpPr>
        <p:spPr>
          <a:xfrm flipV="1">
            <a:off x="7616785" y="122640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Gerade Verbindung mit Pfeil 317">
            <a:extLst>
              <a:ext uri="{FF2B5EF4-FFF2-40B4-BE49-F238E27FC236}">
                <a16:creationId xmlns:a16="http://schemas.microsoft.com/office/drawing/2014/main" id="{2EE277C5-AA5D-1ED3-EC61-34227976FF7F}"/>
              </a:ext>
            </a:extLst>
          </p:cNvPr>
          <p:cNvCxnSpPr>
            <a:cxnSpLocks/>
          </p:cNvCxnSpPr>
          <p:nvPr/>
        </p:nvCxnSpPr>
        <p:spPr>
          <a:xfrm>
            <a:off x="8745481" y="122640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Gerade Verbindung mit Pfeil 318">
            <a:extLst>
              <a:ext uri="{FF2B5EF4-FFF2-40B4-BE49-F238E27FC236}">
                <a16:creationId xmlns:a16="http://schemas.microsoft.com/office/drawing/2014/main" id="{267DE4B6-1F3B-0690-E359-89BEFBD9E233}"/>
              </a:ext>
            </a:extLst>
          </p:cNvPr>
          <p:cNvCxnSpPr>
            <a:cxnSpLocks/>
          </p:cNvCxnSpPr>
          <p:nvPr/>
        </p:nvCxnSpPr>
        <p:spPr>
          <a:xfrm flipH="1">
            <a:off x="9417125" y="187025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D5FDB27D-0A5F-4610-84C5-7D399A97A9CB}"/>
              </a:ext>
            </a:extLst>
          </p:cNvPr>
          <p:cNvCxnSpPr>
            <a:cxnSpLocks/>
          </p:cNvCxnSpPr>
          <p:nvPr/>
        </p:nvCxnSpPr>
        <p:spPr>
          <a:xfrm flipH="1" flipV="1">
            <a:off x="8693430" y="185697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8CB553E8-BCB2-28B8-2C85-9BE31B25D9C5}"/>
              </a:ext>
            </a:extLst>
          </p:cNvPr>
          <p:cNvCxnSpPr>
            <a:cxnSpLocks/>
          </p:cNvCxnSpPr>
          <p:nvPr/>
        </p:nvCxnSpPr>
        <p:spPr>
          <a:xfrm flipH="1">
            <a:off x="7616785" y="183656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F721AC56-6A7A-B626-49BA-B46D554F9189}"/>
              </a:ext>
            </a:extLst>
          </p:cNvPr>
          <p:cNvCxnSpPr>
            <a:cxnSpLocks/>
          </p:cNvCxnSpPr>
          <p:nvPr/>
        </p:nvCxnSpPr>
        <p:spPr>
          <a:xfrm>
            <a:off x="9481697" y="130518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Gerade Verbindung mit Pfeil 322">
            <a:extLst>
              <a:ext uri="{FF2B5EF4-FFF2-40B4-BE49-F238E27FC236}">
                <a16:creationId xmlns:a16="http://schemas.microsoft.com/office/drawing/2014/main" id="{BC82690F-507D-8DF3-C886-877C49A65946}"/>
              </a:ext>
            </a:extLst>
          </p:cNvPr>
          <p:cNvCxnSpPr>
            <a:cxnSpLocks/>
          </p:cNvCxnSpPr>
          <p:nvPr/>
        </p:nvCxnSpPr>
        <p:spPr>
          <a:xfrm flipV="1">
            <a:off x="1760305" y="4331132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Gerade Verbindung mit Pfeil 323">
            <a:extLst>
              <a:ext uri="{FF2B5EF4-FFF2-40B4-BE49-F238E27FC236}">
                <a16:creationId xmlns:a16="http://schemas.microsoft.com/office/drawing/2014/main" id="{2895C68D-E4A0-6CA9-2778-AB95D3FCFD57}"/>
              </a:ext>
            </a:extLst>
          </p:cNvPr>
          <p:cNvCxnSpPr>
            <a:cxnSpLocks/>
          </p:cNvCxnSpPr>
          <p:nvPr/>
        </p:nvCxnSpPr>
        <p:spPr>
          <a:xfrm>
            <a:off x="2889001" y="4331132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2BA95684-F22F-1885-619C-B17E63B64BD2}"/>
              </a:ext>
            </a:extLst>
          </p:cNvPr>
          <p:cNvCxnSpPr>
            <a:cxnSpLocks/>
          </p:cNvCxnSpPr>
          <p:nvPr/>
        </p:nvCxnSpPr>
        <p:spPr>
          <a:xfrm flipH="1">
            <a:off x="3560645" y="4974980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Gerade Verbindung mit Pfeil 325">
            <a:extLst>
              <a:ext uri="{FF2B5EF4-FFF2-40B4-BE49-F238E27FC236}">
                <a16:creationId xmlns:a16="http://schemas.microsoft.com/office/drawing/2014/main" id="{289C9BE3-88E4-A885-6315-E2831F80C443}"/>
              </a:ext>
            </a:extLst>
          </p:cNvPr>
          <p:cNvCxnSpPr>
            <a:cxnSpLocks/>
          </p:cNvCxnSpPr>
          <p:nvPr/>
        </p:nvCxnSpPr>
        <p:spPr>
          <a:xfrm flipH="1" flipV="1">
            <a:off x="2836950" y="4961702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Gerade Verbindung mit Pfeil 326">
            <a:extLst>
              <a:ext uri="{FF2B5EF4-FFF2-40B4-BE49-F238E27FC236}">
                <a16:creationId xmlns:a16="http://schemas.microsoft.com/office/drawing/2014/main" id="{F1C5C473-6964-225F-13F7-A328C7C3C104}"/>
              </a:ext>
            </a:extLst>
          </p:cNvPr>
          <p:cNvCxnSpPr>
            <a:cxnSpLocks/>
          </p:cNvCxnSpPr>
          <p:nvPr/>
        </p:nvCxnSpPr>
        <p:spPr>
          <a:xfrm flipH="1">
            <a:off x="1760305" y="4941295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Gerade Verbindung mit Pfeil 327">
            <a:extLst>
              <a:ext uri="{FF2B5EF4-FFF2-40B4-BE49-F238E27FC236}">
                <a16:creationId xmlns:a16="http://schemas.microsoft.com/office/drawing/2014/main" id="{98BCAD1B-5C85-D318-9F99-0F10253FCD6A}"/>
              </a:ext>
            </a:extLst>
          </p:cNvPr>
          <p:cNvCxnSpPr>
            <a:cxnSpLocks/>
          </p:cNvCxnSpPr>
          <p:nvPr/>
        </p:nvCxnSpPr>
        <p:spPr>
          <a:xfrm>
            <a:off x="3625217" y="4409907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Gerade Verbindung mit Pfeil 328">
            <a:extLst>
              <a:ext uri="{FF2B5EF4-FFF2-40B4-BE49-F238E27FC236}">
                <a16:creationId xmlns:a16="http://schemas.microsoft.com/office/drawing/2014/main" id="{B8F4D3CD-074B-8646-83A9-21D9CADF472D}"/>
              </a:ext>
            </a:extLst>
          </p:cNvPr>
          <p:cNvCxnSpPr>
            <a:cxnSpLocks/>
          </p:cNvCxnSpPr>
          <p:nvPr/>
        </p:nvCxnSpPr>
        <p:spPr>
          <a:xfrm flipV="1">
            <a:off x="1747908" y="1221814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Gerade Verbindung mit Pfeil 329">
            <a:extLst>
              <a:ext uri="{FF2B5EF4-FFF2-40B4-BE49-F238E27FC236}">
                <a16:creationId xmlns:a16="http://schemas.microsoft.com/office/drawing/2014/main" id="{80EE9896-49A9-A7DA-605C-51DE2BB11F25}"/>
              </a:ext>
            </a:extLst>
          </p:cNvPr>
          <p:cNvCxnSpPr>
            <a:cxnSpLocks/>
          </p:cNvCxnSpPr>
          <p:nvPr/>
        </p:nvCxnSpPr>
        <p:spPr>
          <a:xfrm>
            <a:off x="2876604" y="1221814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Gerade Verbindung mit Pfeil 330">
            <a:extLst>
              <a:ext uri="{FF2B5EF4-FFF2-40B4-BE49-F238E27FC236}">
                <a16:creationId xmlns:a16="http://schemas.microsoft.com/office/drawing/2014/main" id="{6C38251D-E8AF-489D-5065-E2A2FF4DB98F}"/>
              </a:ext>
            </a:extLst>
          </p:cNvPr>
          <p:cNvCxnSpPr>
            <a:cxnSpLocks/>
          </p:cNvCxnSpPr>
          <p:nvPr/>
        </p:nvCxnSpPr>
        <p:spPr>
          <a:xfrm flipH="1">
            <a:off x="3548248" y="1865662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Gerade Verbindung mit Pfeil 331">
            <a:extLst>
              <a:ext uri="{FF2B5EF4-FFF2-40B4-BE49-F238E27FC236}">
                <a16:creationId xmlns:a16="http://schemas.microsoft.com/office/drawing/2014/main" id="{BF85B389-97BE-60F7-A3C4-6A8ED2F5CBA8}"/>
              </a:ext>
            </a:extLst>
          </p:cNvPr>
          <p:cNvCxnSpPr>
            <a:cxnSpLocks/>
          </p:cNvCxnSpPr>
          <p:nvPr/>
        </p:nvCxnSpPr>
        <p:spPr>
          <a:xfrm flipH="1" flipV="1">
            <a:off x="2824553" y="1852384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Gerade Verbindung mit Pfeil 332">
            <a:extLst>
              <a:ext uri="{FF2B5EF4-FFF2-40B4-BE49-F238E27FC236}">
                <a16:creationId xmlns:a16="http://schemas.microsoft.com/office/drawing/2014/main" id="{D2C54A4C-4DF4-38EA-D64A-B9798F723986}"/>
              </a:ext>
            </a:extLst>
          </p:cNvPr>
          <p:cNvCxnSpPr>
            <a:cxnSpLocks/>
          </p:cNvCxnSpPr>
          <p:nvPr/>
        </p:nvCxnSpPr>
        <p:spPr>
          <a:xfrm flipH="1">
            <a:off x="1747908" y="1831977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Gerade Verbindung mit Pfeil 333">
            <a:extLst>
              <a:ext uri="{FF2B5EF4-FFF2-40B4-BE49-F238E27FC236}">
                <a16:creationId xmlns:a16="http://schemas.microsoft.com/office/drawing/2014/main" id="{BD2AFB4A-D724-E56B-60E5-9C3598D8E700}"/>
              </a:ext>
            </a:extLst>
          </p:cNvPr>
          <p:cNvCxnSpPr>
            <a:cxnSpLocks/>
          </p:cNvCxnSpPr>
          <p:nvPr/>
        </p:nvCxnSpPr>
        <p:spPr>
          <a:xfrm>
            <a:off x="3612820" y="1300589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A72F8FC3-1BC7-68A2-BDF2-23B51EBBEBE6}"/>
              </a:ext>
            </a:extLst>
          </p:cNvPr>
          <p:cNvSpPr/>
          <p:nvPr/>
        </p:nvSpPr>
        <p:spPr>
          <a:xfrm>
            <a:off x="582332" y="2227487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29F9AC9E-A5E2-BAA8-1B1B-6C745C1F41A1}"/>
              </a:ext>
            </a:extLst>
          </p:cNvPr>
          <p:cNvSpPr/>
          <p:nvPr/>
        </p:nvSpPr>
        <p:spPr>
          <a:xfrm>
            <a:off x="6440228" y="221932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8E086979-3064-7ADF-A051-E0950D733504}"/>
              </a:ext>
            </a:extLst>
          </p:cNvPr>
          <p:cNvSpPr/>
          <p:nvPr/>
        </p:nvSpPr>
        <p:spPr>
          <a:xfrm>
            <a:off x="582333" y="534461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57086872-6FC1-1C15-A381-6C98AD2AD384}"/>
              </a:ext>
            </a:extLst>
          </p:cNvPr>
          <p:cNvSpPr/>
          <p:nvPr/>
        </p:nvSpPr>
        <p:spPr>
          <a:xfrm>
            <a:off x="6426294" y="533818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BB33C435-816F-A2C6-1C53-3D8AC9698737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CB66342-6A6D-8F8A-8074-1319A6542C84}"/>
              </a:ext>
            </a:extLst>
          </p:cNvPr>
          <p:cNvSpPr txBox="1"/>
          <p:nvPr/>
        </p:nvSpPr>
        <p:spPr>
          <a:xfrm>
            <a:off x="1345971" y="6188423"/>
            <a:ext cx="9549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Induced “short circuit current” while V-STDP is effective.</a:t>
            </a:r>
            <a:endParaRPr lang="en-GB" sz="3200" i="1" dirty="0"/>
          </a:p>
        </p:txBody>
      </p:sp>
      <p:sp>
        <p:nvSpPr>
          <p:cNvPr id="341" name="Legende: mit Linie mit Akzentuierungsbalken 340">
            <a:extLst>
              <a:ext uri="{FF2B5EF4-FFF2-40B4-BE49-F238E27FC236}">
                <a16:creationId xmlns:a16="http://schemas.microsoft.com/office/drawing/2014/main" id="{4DF71E75-E948-5B90-D70F-F018283A828B}"/>
              </a:ext>
            </a:extLst>
          </p:cNvPr>
          <p:cNvSpPr/>
          <p:nvPr/>
        </p:nvSpPr>
        <p:spPr>
          <a:xfrm>
            <a:off x="8015408" y="256242"/>
            <a:ext cx="854459" cy="356803"/>
          </a:xfrm>
          <a:prstGeom prst="accentCallout1">
            <a:avLst>
              <a:gd name="adj1" fmla="val 18750"/>
              <a:gd name="adj2" fmla="val -8333"/>
              <a:gd name="adj3" fmla="val 104787"/>
              <a:gd name="adj4" fmla="val -69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Electrode</a:t>
            </a:r>
          </a:p>
        </p:txBody>
      </p:sp>
      <p:sp>
        <p:nvSpPr>
          <p:cNvPr id="342" name="Legende: mit Linie mit Akzentuierungsbalken 341">
            <a:extLst>
              <a:ext uri="{FF2B5EF4-FFF2-40B4-BE49-F238E27FC236}">
                <a16:creationId xmlns:a16="http://schemas.microsoft.com/office/drawing/2014/main" id="{E39AA58F-BC82-6C0A-4537-363954004E44}"/>
              </a:ext>
            </a:extLst>
          </p:cNvPr>
          <p:cNvSpPr/>
          <p:nvPr/>
        </p:nvSpPr>
        <p:spPr>
          <a:xfrm>
            <a:off x="8283845" y="692644"/>
            <a:ext cx="1242358" cy="475971"/>
          </a:xfrm>
          <a:prstGeom prst="accentCallout1">
            <a:avLst>
              <a:gd name="adj1" fmla="val 18750"/>
              <a:gd name="adj2" fmla="val -8333"/>
              <a:gd name="adj3" fmla="val 166450"/>
              <a:gd name="adj4" fmla="val -49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Activated Memory Group</a:t>
            </a:r>
          </a:p>
        </p:txBody>
      </p:sp>
      <p:sp>
        <p:nvSpPr>
          <p:cNvPr id="343" name="Legende: mit Linie mit Akzentuierungsbalken 342">
            <a:extLst>
              <a:ext uri="{FF2B5EF4-FFF2-40B4-BE49-F238E27FC236}">
                <a16:creationId xmlns:a16="http://schemas.microsoft.com/office/drawing/2014/main" id="{6F1E3432-F387-EEB3-DFE0-58076B4E7BC9}"/>
              </a:ext>
            </a:extLst>
          </p:cNvPr>
          <p:cNvSpPr/>
          <p:nvPr/>
        </p:nvSpPr>
        <p:spPr>
          <a:xfrm>
            <a:off x="3434492" y="3531368"/>
            <a:ext cx="702370" cy="475971"/>
          </a:xfrm>
          <a:prstGeom prst="accentCallout1">
            <a:avLst>
              <a:gd name="adj1" fmla="val 18750"/>
              <a:gd name="adj2" fmla="val -8333"/>
              <a:gd name="adj3" fmla="val 168451"/>
              <a:gd name="adj4" fmla="val -82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firing neuron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21AB5B35-489A-04CD-52E3-EE7C7D0206E8}"/>
              </a:ext>
            </a:extLst>
          </p:cNvPr>
          <p:cNvSpPr/>
          <p:nvPr/>
        </p:nvSpPr>
        <p:spPr>
          <a:xfrm>
            <a:off x="6931150" y="2428780"/>
            <a:ext cx="4605718" cy="37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Memory group activation via current injection</a:t>
            </a: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2100D35D-37DF-6480-A0DD-6F0798008B27}"/>
              </a:ext>
            </a:extLst>
          </p:cNvPr>
          <p:cNvSpPr/>
          <p:nvPr/>
        </p:nvSpPr>
        <p:spPr>
          <a:xfrm>
            <a:off x="6917216" y="5354701"/>
            <a:ext cx="4619652" cy="55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Self-sustained (but time-limited) activation of a pair of memory groups through a ‘’short circuit current” after modifying the weights of relevant synapses with V-STDP</a:t>
            </a:r>
          </a:p>
        </p:txBody>
      </p:sp>
      <p:sp>
        <p:nvSpPr>
          <p:cNvPr id="2" name="Legende: mit Linie mit Akzentuierungsbalken 1">
            <a:extLst>
              <a:ext uri="{FF2B5EF4-FFF2-40B4-BE49-F238E27FC236}">
                <a16:creationId xmlns:a16="http://schemas.microsoft.com/office/drawing/2014/main" id="{A55199A8-8878-E3D2-D723-E6B319C7BA74}"/>
              </a:ext>
            </a:extLst>
          </p:cNvPr>
          <p:cNvSpPr/>
          <p:nvPr/>
        </p:nvSpPr>
        <p:spPr>
          <a:xfrm>
            <a:off x="2195886" y="2247671"/>
            <a:ext cx="797455" cy="391503"/>
          </a:xfrm>
          <a:prstGeom prst="accentCallout1">
            <a:avLst>
              <a:gd name="adj1" fmla="val 18750"/>
              <a:gd name="adj2" fmla="val -8333"/>
              <a:gd name="adj3" fmla="val -84026"/>
              <a:gd name="adj4" fmla="val -645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memory group</a:t>
            </a:r>
          </a:p>
        </p:txBody>
      </p:sp>
      <p:sp>
        <p:nvSpPr>
          <p:cNvPr id="3" name="Legende: mit Linie mit Akzentuierungsbalken 2">
            <a:extLst>
              <a:ext uri="{FF2B5EF4-FFF2-40B4-BE49-F238E27FC236}">
                <a16:creationId xmlns:a16="http://schemas.microsoft.com/office/drawing/2014/main" id="{F88552C5-2224-6081-53F8-E907F7E78036}"/>
              </a:ext>
            </a:extLst>
          </p:cNvPr>
          <p:cNvSpPr/>
          <p:nvPr/>
        </p:nvSpPr>
        <p:spPr>
          <a:xfrm>
            <a:off x="4158921" y="494369"/>
            <a:ext cx="642815" cy="391503"/>
          </a:xfrm>
          <a:prstGeom prst="accentCallout1">
            <a:avLst>
              <a:gd name="adj1" fmla="val 18750"/>
              <a:gd name="adj2" fmla="val -8333"/>
              <a:gd name="adj3" fmla="val 250990"/>
              <a:gd name="adj4" fmla="val -1133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C6EE8E6A-7E0F-37FA-1D6D-800E0D5C4DB1}"/>
              </a:ext>
            </a:extLst>
          </p:cNvPr>
          <p:cNvSpPr/>
          <p:nvPr/>
        </p:nvSpPr>
        <p:spPr>
          <a:xfrm>
            <a:off x="1410556" y="1478704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71157E8F-77DF-C560-F4CF-82614EC7C2AF}"/>
              </a:ext>
            </a:extLst>
          </p:cNvPr>
          <p:cNvSpPr/>
          <p:nvPr/>
        </p:nvSpPr>
        <p:spPr>
          <a:xfrm>
            <a:off x="4720680" y="1472471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5596E9AE-3715-5E9A-D99D-6EA6AA4F1097}"/>
              </a:ext>
            </a:extLst>
          </p:cNvPr>
          <p:cNvSpPr/>
          <p:nvPr/>
        </p:nvSpPr>
        <p:spPr>
          <a:xfrm>
            <a:off x="7246022" y="1461493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FCA48B58-92AC-D3C7-52EA-AADC03353425}"/>
              </a:ext>
            </a:extLst>
          </p:cNvPr>
          <p:cNvSpPr/>
          <p:nvPr/>
        </p:nvSpPr>
        <p:spPr>
          <a:xfrm>
            <a:off x="10568977" y="14647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FDF2708C-CA3C-1A14-385B-4C3F77BC492D}"/>
              </a:ext>
            </a:extLst>
          </p:cNvPr>
          <p:cNvSpPr/>
          <p:nvPr/>
        </p:nvSpPr>
        <p:spPr>
          <a:xfrm>
            <a:off x="1414896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4EFD29D2-D54B-4A49-4C06-683B5109B259}"/>
              </a:ext>
            </a:extLst>
          </p:cNvPr>
          <p:cNvSpPr/>
          <p:nvPr/>
        </p:nvSpPr>
        <p:spPr>
          <a:xfrm>
            <a:off x="4716115" y="4598097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660DAE72-A29F-955F-0A5A-EDC429F92F0B}"/>
              </a:ext>
            </a:extLst>
          </p:cNvPr>
          <p:cNvSpPr/>
          <p:nvPr/>
        </p:nvSpPr>
        <p:spPr>
          <a:xfrm>
            <a:off x="7249540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94E3026F-4750-D060-985E-1F7AE7608FF2}"/>
              </a:ext>
            </a:extLst>
          </p:cNvPr>
          <p:cNvSpPr/>
          <p:nvPr/>
        </p:nvSpPr>
        <p:spPr>
          <a:xfrm>
            <a:off x="10580221" y="4585468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2828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D4B6FE-518D-7811-A111-19E6003DB5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pieren 1072">
            <a:extLst>
              <a:ext uri="{FF2B5EF4-FFF2-40B4-BE49-F238E27FC236}">
                <a16:creationId xmlns:a16="http://schemas.microsoft.com/office/drawing/2014/main" id="{5B0375B3-9096-92F8-A8CF-A159792D5418}"/>
              </a:ext>
            </a:extLst>
          </p:cNvPr>
          <p:cNvGrpSpPr/>
          <p:nvPr/>
        </p:nvGrpSpPr>
        <p:grpSpPr>
          <a:xfrm>
            <a:off x="3713240" y="3645126"/>
            <a:ext cx="1498699" cy="1345834"/>
            <a:chOff x="3618128" y="897283"/>
            <a:chExt cx="1498699" cy="1345834"/>
          </a:xfrm>
        </p:grpSpPr>
        <p:grpSp>
          <p:nvGrpSpPr>
            <p:cNvPr id="1074" name="Gruppieren 1073">
              <a:extLst>
                <a:ext uri="{FF2B5EF4-FFF2-40B4-BE49-F238E27FC236}">
                  <a16:creationId xmlns:a16="http://schemas.microsoft.com/office/drawing/2014/main" id="{4C12E126-0533-E729-52FC-D639D3C50903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1103" name="Ellipse 1102">
                <a:extLst>
                  <a:ext uri="{FF2B5EF4-FFF2-40B4-BE49-F238E27FC236}">
                    <a16:creationId xmlns:a16="http://schemas.microsoft.com/office/drawing/2014/main" id="{4C0BA8D1-8277-AD13-6B33-978C7673D6AA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4" name="Ellipse 1103">
                <a:extLst>
                  <a:ext uri="{FF2B5EF4-FFF2-40B4-BE49-F238E27FC236}">
                    <a16:creationId xmlns:a16="http://schemas.microsoft.com/office/drawing/2014/main" id="{6E93D624-2F1F-27D7-C124-78D4A45EABB2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Ellipse 1104">
                <a:extLst>
                  <a:ext uri="{FF2B5EF4-FFF2-40B4-BE49-F238E27FC236}">
                    <a16:creationId xmlns:a16="http://schemas.microsoft.com/office/drawing/2014/main" id="{9D1F0FE0-244C-6DC1-C29E-8D27100456BC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Ellipse 1105">
                <a:extLst>
                  <a:ext uri="{FF2B5EF4-FFF2-40B4-BE49-F238E27FC236}">
                    <a16:creationId xmlns:a16="http://schemas.microsoft.com/office/drawing/2014/main" id="{2BAB9779-5466-E093-0536-0C96824D623F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7" name="Ellipse 1106">
                <a:extLst>
                  <a:ext uri="{FF2B5EF4-FFF2-40B4-BE49-F238E27FC236}">
                    <a16:creationId xmlns:a16="http://schemas.microsoft.com/office/drawing/2014/main" id="{D31A20E5-B727-437D-3D7A-992874596A3B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8" name="Ellipse 1107">
                <a:extLst>
                  <a:ext uri="{FF2B5EF4-FFF2-40B4-BE49-F238E27FC236}">
                    <a16:creationId xmlns:a16="http://schemas.microsoft.com/office/drawing/2014/main" id="{86CB5DBB-2E13-FE2E-8EF8-E97F121AC13A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Ellipse 1108">
                <a:extLst>
                  <a:ext uri="{FF2B5EF4-FFF2-40B4-BE49-F238E27FC236}">
                    <a16:creationId xmlns:a16="http://schemas.microsoft.com/office/drawing/2014/main" id="{C4B6514C-C4FF-D4DF-3292-F769B79D259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Ellipse 1109">
                <a:extLst>
                  <a:ext uri="{FF2B5EF4-FFF2-40B4-BE49-F238E27FC236}">
                    <a16:creationId xmlns:a16="http://schemas.microsoft.com/office/drawing/2014/main" id="{99873811-4755-F75D-1B3A-293D43CF3628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Ellipse 1110">
                <a:extLst>
                  <a:ext uri="{FF2B5EF4-FFF2-40B4-BE49-F238E27FC236}">
                    <a16:creationId xmlns:a16="http://schemas.microsoft.com/office/drawing/2014/main" id="{E985E853-80A1-A9E2-362D-74CB7D6796EF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Ellipse 1111">
                <a:extLst>
                  <a:ext uri="{FF2B5EF4-FFF2-40B4-BE49-F238E27FC236}">
                    <a16:creationId xmlns:a16="http://schemas.microsoft.com/office/drawing/2014/main" id="{C8C917E8-F275-5C45-CF4D-120AB59A73CE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Ellipse 1112">
                <a:extLst>
                  <a:ext uri="{FF2B5EF4-FFF2-40B4-BE49-F238E27FC236}">
                    <a16:creationId xmlns:a16="http://schemas.microsoft.com/office/drawing/2014/main" id="{0D958CDA-23E0-C9B2-51E3-9810DF553435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Ellipse 1113">
                <a:extLst>
                  <a:ext uri="{FF2B5EF4-FFF2-40B4-BE49-F238E27FC236}">
                    <a16:creationId xmlns:a16="http://schemas.microsoft.com/office/drawing/2014/main" id="{08242DBC-E66E-1F03-B9A4-E4BC950F6DEA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Ellipse 1114">
                <a:extLst>
                  <a:ext uri="{FF2B5EF4-FFF2-40B4-BE49-F238E27FC236}">
                    <a16:creationId xmlns:a16="http://schemas.microsoft.com/office/drawing/2014/main" id="{BD2A64DE-F006-D2CA-DF70-75C2B77027A7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6" name="Ellipse 1115">
                <a:extLst>
                  <a:ext uri="{FF2B5EF4-FFF2-40B4-BE49-F238E27FC236}">
                    <a16:creationId xmlns:a16="http://schemas.microsoft.com/office/drawing/2014/main" id="{5EBA377B-2AB7-0997-3CE2-2476D31D9040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7" name="Ellipse 1116">
                <a:extLst>
                  <a:ext uri="{FF2B5EF4-FFF2-40B4-BE49-F238E27FC236}">
                    <a16:creationId xmlns:a16="http://schemas.microsoft.com/office/drawing/2014/main" id="{565BE83C-D6D4-FAAA-42AA-46EF891A99B8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8" name="Ellipse 1117">
                <a:extLst>
                  <a:ext uri="{FF2B5EF4-FFF2-40B4-BE49-F238E27FC236}">
                    <a16:creationId xmlns:a16="http://schemas.microsoft.com/office/drawing/2014/main" id="{CE07ED3E-ED2B-6C47-C2BE-35D334D4A450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9" name="Ellipse 1118">
                <a:extLst>
                  <a:ext uri="{FF2B5EF4-FFF2-40B4-BE49-F238E27FC236}">
                    <a16:creationId xmlns:a16="http://schemas.microsoft.com/office/drawing/2014/main" id="{B73A063F-0819-13E4-89A2-E4E37FB03A68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0" name="Ellipse 1119">
                <a:extLst>
                  <a:ext uri="{FF2B5EF4-FFF2-40B4-BE49-F238E27FC236}">
                    <a16:creationId xmlns:a16="http://schemas.microsoft.com/office/drawing/2014/main" id="{2C0EEB12-8080-DE77-2EFA-0990232E8135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1" name="Ellipse 1120">
                <a:extLst>
                  <a:ext uri="{FF2B5EF4-FFF2-40B4-BE49-F238E27FC236}">
                    <a16:creationId xmlns:a16="http://schemas.microsoft.com/office/drawing/2014/main" id="{4E84D682-324B-5A45-8E01-2E23149B348F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2" name="Ellipse 1121">
                <a:extLst>
                  <a:ext uri="{FF2B5EF4-FFF2-40B4-BE49-F238E27FC236}">
                    <a16:creationId xmlns:a16="http://schemas.microsoft.com/office/drawing/2014/main" id="{67E5EB91-E602-D226-C66D-D923663B7A09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3" name="Ellipse 1122">
                <a:extLst>
                  <a:ext uri="{FF2B5EF4-FFF2-40B4-BE49-F238E27FC236}">
                    <a16:creationId xmlns:a16="http://schemas.microsoft.com/office/drawing/2014/main" id="{87CA9FF4-62E9-4503-757E-493C125ED894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4" name="Ellipse 1123">
                <a:extLst>
                  <a:ext uri="{FF2B5EF4-FFF2-40B4-BE49-F238E27FC236}">
                    <a16:creationId xmlns:a16="http://schemas.microsoft.com/office/drawing/2014/main" id="{42E9E855-3F54-93A2-F93F-D94614152CE0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5" name="Ellipse 1124">
                <a:extLst>
                  <a:ext uri="{FF2B5EF4-FFF2-40B4-BE49-F238E27FC236}">
                    <a16:creationId xmlns:a16="http://schemas.microsoft.com/office/drawing/2014/main" id="{D0DD0047-1668-08F9-B61B-166CF3FA372F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6" name="Ellipse 1125">
                <a:extLst>
                  <a:ext uri="{FF2B5EF4-FFF2-40B4-BE49-F238E27FC236}">
                    <a16:creationId xmlns:a16="http://schemas.microsoft.com/office/drawing/2014/main" id="{C194A884-225C-A465-3139-91F22A08A67F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7" name="Ellipse 1126">
                <a:extLst>
                  <a:ext uri="{FF2B5EF4-FFF2-40B4-BE49-F238E27FC236}">
                    <a16:creationId xmlns:a16="http://schemas.microsoft.com/office/drawing/2014/main" id="{FDFDD628-4133-5161-1A3E-A2088CC1C4D0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8" name="Ellipse 1127">
                <a:extLst>
                  <a:ext uri="{FF2B5EF4-FFF2-40B4-BE49-F238E27FC236}">
                    <a16:creationId xmlns:a16="http://schemas.microsoft.com/office/drawing/2014/main" id="{883F693A-BB3F-6765-DB91-F75C3D3BA2CE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9" name="Ellipse 1128">
                <a:extLst>
                  <a:ext uri="{FF2B5EF4-FFF2-40B4-BE49-F238E27FC236}">
                    <a16:creationId xmlns:a16="http://schemas.microsoft.com/office/drawing/2014/main" id="{F64EDC0E-97FE-84BD-0976-CFB07D0C0E58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0" name="Ellipse 1129">
                <a:extLst>
                  <a:ext uri="{FF2B5EF4-FFF2-40B4-BE49-F238E27FC236}">
                    <a16:creationId xmlns:a16="http://schemas.microsoft.com/office/drawing/2014/main" id="{F929833A-23DC-EE92-1475-355D70EA6088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1" name="Ellipse 1130">
                <a:extLst>
                  <a:ext uri="{FF2B5EF4-FFF2-40B4-BE49-F238E27FC236}">
                    <a16:creationId xmlns:a16="http://schemas.microsoft.com/office/drawing/2014/main" id="{F5B91291-6ECB-D659-0676-A13EAA4AD8A5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2" name="Ellipse 1131">
                <a:extLst>
                  <a:ext uri="{FF2B5EF4-FFF2-40B4-BE49-F238E27FC236}">
                    <a16:creationId xmlns:a16="http://schemas.microsoft.com/office/drawing/2014/main" id="{0516FD5F-75FE-67A1-9687-74D8C9784EDB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3" name="Ellipse 1132">
                <a:extLst>
                  <a:ext uri="{FF2B5EF4-FFF2-40B4-BE49-F238E27FC236}">
                    <a16:creationId xmlns:a16="http://schemas.microsoft.com/office/drawing/2014/main" id="{03C78D42-6C5E-11FE-E319-03B3D455A77C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4" name="Ellipse 1133">
                <a:extLst>
                  <a:ext uri="{FF2B5EF4-FFF2-40B4-BE49-F238E27FC236}">
                    <a16:creationId xmlns:a16="http://schemas.microsoft.com/office/drawing/2014/main" id="{2E72D38A-80C0-B2B8-5030-AA5B060DCE3F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5" name="Gruppieren 1074">
              <a:extLst>
                <a:ext uri="{FF2B5EF4-FFF2-40B4-BE49-F238E27FC236}">
                  <a16:creationId xmlns:a16="http://schemas.microsoft.com/office/drawing/2014/main" id="{162DE5E7-5BA6-12A9-5F85-86DF84EE9D89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90" name="Ellipse 1089">
                <a:extLst>
                  <a:ext uri="{FF2B5EF4-FFF2-40B4-BE49-F238E27FC236}">
                    <a16:creationId xmlns:a16="http://schemas.microsoft.com/office/drawing/2014/main" id="{E59FE313-4B99-69DA-F947-965759DEAB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1" name="Ellipse 1090">
                <a:extLst>
                  <a:ext uri="{FF2B5EF4-FFF2-40B4-BE49-F238E27FC236}">
                    <a16:creationId xmlns:a16="http://schemas.microsoft.com/office/drawing/2014/main" id="{E65E2F6A-9972-78BF-892A-27F691BEB967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2" name="Ellipse 1091">
                <a:extLst>
                  <a:ext uri="{FF2B5EF4-FFF2-40B4-BE49-F238E27FC236}">
                    <a16:creationId xmlns:a16="http://schemas.microsoft.com/office/drawing/2014/main" id="{27C41177-E95F-2C00-71B3-89426600500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Ellipse 1092">
                <a:extLst>
                  <a:ext uri="{FF2B5EF4-FFF2-40B4-BE49-F238E27FC236}">
                    <a16:creationId xmlns:a16="http://schemas.microsoft.com/office/drawing/2014/main" id="{FF29EF8C-F958-FA0E-BADD-2947490392D8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Ellipse 1093">
                <a:extLst>
                  <a:ext uri="{FF2B5EF4-FFF2-40B4-BE49-F238E27FC236}">
                    <a16:creationId xmlns:a16="http://schemas.microsoft.com/office/drawing/2014/main" id="{A86AEA95-237D-278E-E762-B53C469C9A0E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5" name="Ellipse 1094">
                <a:extLst>
                  <a:ext uri="{FF2B5EF4-FFF2-40B4-BE49-F238E27FC236}">
                    <a16:creationId xmlns:a16="http://schemas.microsoft.com/office/drawing/2014/main" id="{98DF907C-4608-7909-9212-3D7411376B6D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6" name="Ellipse 1095">
                <a:extLst>
                  <a:ext uri="{FF2B5EF4-FFF2-40B4-BE49-F238E27FC236}">
                    <a16:creationId xmlns:a16="http://schemas.microsoft.com/office/drawing/2014/main" id="{EE55A1E9-D367-7E52-B131-25C895553B7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Ellipse 1096">
                <a:extLst>
                  <a:ext uri="{FF2B5EF4-FFF2-40B4-BE49-F238E27FC236}">
                    <a16:creationId xmlns:a16="http://schemas.microsoft.com/office/drawing/2014/main" id="{4FC19658-D3EE-51C4-6C4E-0A30AFE6AFC2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Ellipse 1097">
                <a:extLst>
                  <a:ext uri="{FF2B5EF4-FFF2-40B4-BE49-F238E27FC236}">
                    <a16:creationId xmlns:a16="http://schemas.microsoft.com/office/drawing/2014/main" id="{AF4A2877-8E4B-534C-1788-21DD0996E8C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9" name="Ellipse 1098">
                <a:extLst>
                  <a:ext uri="{FF2B5EF4-FFF2-40B4-BE49-F238E27FC236}">
                    <a16:creationId xmlns:a16="http://schemas.microsoft.com/office/drawing/2014/main" id="{9DFA9E81-0914-7BC9-DC60-9880E6CBBE71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0" name="Ellipse 1099">
                <a:extLst>
                  <a:ext uri="{FF2B5EF4-FFF2-40B4-BE49-F238E27FC236}">
                    <a16:creationId xmlns:a16="http://schemas.microsoft.com/office/drawing/2014/main" id="{A8353F2E-C702-D92B-0D55-81487079F19E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1" name="Ellipse 1100">
                <a:extLst>
                  <a:ext uri="{FF2B5EF4-FFF2-40B4-BE49-F238E27FC236}">
                    <a16:creationId xmlns:a16="http://schemas.microsoft.com/office/drawing/2014/main" id="{39695016-1901-289D-5712-F78A07AEC14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Ellipse 1101">
                <a:extLst>
                  <a:ext uri="{FF2B5EF4-FFF2-40B4-BE49-F238E27FC236}">
                    <a16:creationId xmlns:a16="http://schemas.microsoft.com/office/drawing/2014/main" id="{3E25F29D-845B-4E9D-8567-6E11A3AB62F9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6" name="Gruppieren 1075">
              <a:extLst>
                <a:ext uri="{FF2B5EF4-FFF2-40B4-BE49-F238E27FC236}">
                  <a16:creationId xmlns:a16="http://schemas.microsoft.com/office/drawing/2014/main" id="{E7779F4F-1A21-E083-8492-125A6CD8F640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77" name="Ellipse 1076">
                <a:extLst>
                  <a:ext uri="{FF2B5EF4-FFF2-40B4-BE49-F238E27FC236}">
                    <a16:creationId xmlns:a16="http://schemas.microsoft.com/office/drawing/2014/main" id="{846407A6-B6E2-80E8-37C8-89D31F6BF0D8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8" name="Ellipse 1077">
                <a:extLst>
                  <a:ext uri="{FF2B5EF4-FFF2-40B4-BE49-F238E27FC236}">
                    <a16:creationId xmlns:a16="http://schemas.microsoft.com/office/drawing/2014/main" id="{64035CA8-69C5-8E15-87E9-0945041A35BF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Ellipse 1078">
                <a:extLst>
                  <a:ext uri="{FF2B5EF4-FFF2-40B4-BE49-F238E27FC236}">
                    <a16:creationId xmlns:a16="http://schemas.microsoft.com/office/drawing/2014/main" id="{63C62F4F-1686-A344-741E-371D05AF5865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Ellipse 1079">
                <a:extLst>
                  <a:ext uri="{FF2B5EF4-FFF2-40B4-BE49-F238E27FC236}">
                    <a16:creationId xmlns:a16="http://schemas.microsoft.com/office/drawing/2014/main" id="{8BF87ADC-5B48-293D-F84F-B5113602CB8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Ellipse 1080">
                <a:extLst>
                  <a:ext uri="{FF2B5EF4-FFF2-40B4-BE49-F238E27FC236}">
                    <a16:creationId xmlns:a16="http://schemas.microsoft.com/office/drawing/2014/main" id="{CAEF2605-26E5-668D-AA6F-79D094A533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Ellipse 1081">
                <a:extLst>
                  <a:ext uri="{FF2B5EF4-FFF2-40B4-BE49-F238E27FC236}">
                    <a16:creationId xmlns:a16="http://schemas.microsoft.com/office/drawing/2014/main" id="{8200FF40-D2C7-2088-95EA-EF71FCBC339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3" name="Ellipse 1082">
                <a:extLst>
                  <a:ext uri="{FF2B5EF4-FFF2-40B4-BE49-F238E27FC236}">
                    <a16:creationId xmlns:a16="http://schemas.microsoft.com/office/drawing/2014/main" id="{F64E7F6A-B593-349C-43E1-D6EE065F1EB1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4" name="Ellipse 1083">
                <a:extLst>
                  <a:ext uri="{FF2B5EF4-FFF2-40B4-BE49-F238E27FC236}">
                    <a16:creationId xmlns:a16="http://schemas.microsoft.com/office/drawing/2014/main" id="{22E890E9-B49A-C4DF-2D94-D41BF75CB888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Ellipse 1084">
                <a:extLst>
                  <a:ext uri="{FF2B5EF4-FFF2-40B4-BE49-F238E27FC236}">
                    <a16:creationId xmlns:a16="http://schemas.microsoft.com/office/drawing/2014/main" id="{A3C9D0B8-FA73-4FF5-3F18-BEF325FE4599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6" name="Ellipse 1085">
                <a:extLst>
                  <a:ext uri="{FF2B5EF4-FFF2-40B4-BE49-F238E27FC236}">
                    <a16:creationId xmlns:a16="http://schemas.microsoft.com/office/drawing/2014/main" id="{40787DED-0592-7777-992F-F5735730B90D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7" name="Ellipse 1086">
                <a:extLst>
                  <a:ext uri="{FF2B5EF4-FFF2-40B4-BE49-F238E27FC236}">
                    <a16:creationId xmlns:a16="http://schemas.microsoft.com/office/drawing/2014/main" id="{AF74C67E-1811-BDC6-B1DA-3EB364FC1A58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8" name="Ellipse 1087">
                <a:extLst>
                  <a:ext uri="{FF2B5EF4-FFF2-40B4-BE49-F238E27FC236}">
                    <a16:creationId xmlns:a16="http://schemas.microsoft.com/office/drawing/2014/main" id="{4A854E5A-6E87-F63B-5A7A-009724CB20C8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Ellipse 1088">
                <a:extLst>
                  <a:ext uri="{FF2B5EF4-FFF2-40B4-BE49-F238E27FC236}">
                    <a16:creationId xmlns:a16="http://schemas.microsoft.com/office/drawing/2014/main" id="{47EAAD83-9F0E-4701-1A70-8284A6163658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49" name="Gruppieren 948">
            <a:extLst>
              <a:ext uri="{FF2B5EF4-FFF2-40B4-BE49-F238E27FC236}">
                <a16:creationId xmlns:a16="http://schemas.microsoft.com/office/drawing/2014/main" id="{E038E259-418E-1A52-971B-53BB893E3F52}"/>
              </a:ext>
            </a:extLst>
          </p:cNvPr>
          <p:cNvGrpSpPr/>
          <p:nvPr/>
        </p:nvGrpSpPr>
        <p:grpSpPr>
          <a:xfrm>
            <a:off x="9772732" y="545476"/>
            <a:ext cx="1498699" cy="1345834"/>
            <a:chOff x="3618128" y="897283"/>
            <a:chExt cx="1498699" cy="1345834"/>
          </a:xfrm>
        </p:grpSpPr>
        <p:grpSp>
          <p:nvGrpSpPr>
            <p:cNvPr id="950" name="Gruppieren 949">
              <a:extLst>
                <a:ext uri="{FF2B5EF4-FFF2-40B4-BE49-F238E27FC236}">
                  <a16:creationId xmlns:a16="http://schemas.microsoft.com/office/drawing/2014/main" id="{7FB19BA5-EFFF-8470-AFDE-D938571A279A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A0D1EEF7-2331-9C72-A240-96DBC65CCA44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Ellipse 979">
                <a:extLst>
                  <a:ext uri="{FF2B5EF4-FFF2-40B4-BE49-F238E27FC236}">
                    <a16:creationId xmlns:a16="http://schemas.microsoft.com/office/drawing/2014/main" id="{AAD35C30-8613-21DD-FE5A-FA435DDCE93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Ellipse 980">
                <a:extLst>
                  <a:ext uri="{FF2B5EF4-FFF2-40B4-BE49-F238E27FC236}">
                    <a16:creationId xmlns:a16="http://schemas.microsoft.com/office/drawing/2014/main" id="{1B7DAF69-756C-B7DF-AA05-355A7249363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Ellipse 981">
                <a:extLst>
                  <a:ext uri="{FF2B5EF4-FFF2-40B4-BE49-F238E27FC236}">
                    <a16:creationId xmlns:a16="http://schemas.microsoft.com/office/drawing/2014/main" id="{9874D618-63DE-CC6E-8861-ADC18A92FDFB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Ellipse 982">
                <a:extLst>
                  <a:ext uri="{FF2B5EF4-FFF2-40B4-BE49-F238E27FC236}">
                    <a16:creationId xmlns:a16="http://schemas.microsoft.com/office/drawing/2014/main" id="{C9ACCA77-2C0E-AE7F-9D7D-96E3DE450798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Ellipse 983">
                <a:extLst>
                  <a:ext uri="{FF2B5EF4-FFF2-40B4-BE49-F238E27FC236}">
                    <a16:creationId xmlns:a16="http://schemas.microsoft.com/office/drawing/2014/main" id="{E3492D69-06D2-C358-F399-FDC6E5EDE9DD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Ellipse 984">
                <a:extLst>
                  <a:ext uri="{FF2B5EF4-FFF2-40B4-BE49-F238E27FC236}">
                    <a16:creationId xmlns:a16="http://schemas.microsoft.com/office/drawing/2014/main" id="{18D6269A-E4F2-AC43-F9E8-2BAB1EB3373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Ellipse 985">
                <a:extLst>
                  <a:ext uri="{FF2B5EF4-FFF2-40B4-BE49-F238E27FC236}">
                    <a16:creationId xmlns:a16="http://schemas.microsoft.com/office/drawing/2014/main" id="{79E41C47-2735-A270-2138-2F1D9C26679B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Ellipse 986">
                <a:extLst>
                  <a:ext uri="{FF2B5EF4-FFF2-40B4-BE49-F238E27FC236}">
                    <a16:creationId xmlns:a16="http://schemas.microsoft.com/office/drawing/2014/main" id="{DCE9536A-C0CA-A18B-ABD5-27D1A580456A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Ellipse 987">
                <a:extLst>
                  <a:ext uri="{FF2B5EF4-FFF2-40B4-BE49-F238E27FC236}">
                    <a16:creationId xmlns:a16="http://schemas.microsoft.com/office/drawing/2014/main" id="{0EF25170-BD07-0FA5-929A-590A71F8FD65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Ellipse 988">
                <a:extLst>
                  <a:ext uri="{FF2B5EF4-FFF2-40B4-BE49-F238E27FC236}">
                    <a16:creationId xmlns:a16="http://schemas.microsoft.com/office/drawing/2014/main" id="{5E5CED0A-7A24-944B-84B9-EDCE473D38E1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Ellipse 989">
                <a:extLst>
                  <a:ext uri="{FF2B5EF4-FFF2-40B4-BE49-F238E27FC236}">
                    <a16:creationId xmlns:a16="http://schemas.microsoft.com/office/drawing/2014/main" id="{82AFE8C9-1501-C86F-C41C-7A1218392FA5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1" name="Ellipse 990">
                <a:extLst>
                  <a:ext uri="{FF2B5EF4-FFF2-40B4-BE49-F238E27FC236}">
                    <a16:creationId xmlns:a16="http://schemas.microsoft.com/office/drawing/2014/main" id="{E9B2E9B2-2031-5647-9645-89DE321383F0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Ellipse 991">
                <a:extLst>
                  <a:ext uri="{FF2B5EF4-FFF2-40B4-BE49-F238E27FC236}">
                    <a16:creationId xmlns:a16="http://schemas.microsoft.com/office/drawing/2014/main" id="{DDF9E77D-F71D-F1CC-F610-BABB3928B996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Ellipse 992">
                <a:extLst>
                  <a:ext uri="{FF2B5EF4-FFF2-40B4-BE49-F238E27FC236}">
                    <a16:creationId xmlns:a16="http://schemas.microsoft.com/office/drawing/2014/main" id="{58009A2E-DA23-B3E2-DB9D-616B19AA479C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4" name="Ellipse 993">
                <a:extLst>
                  <a:ext uri="{FF2B5EF4-FFF2-40B4-BE49-F238E27FC236}">
                    <a16:creationId xmlns:a16="http://schemas.microsoft.com/office/drawing/2014/main" id="{D9041689-71E5-576B-4D9F-A8036631C3B3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5" name="Ellipse 994">
                <a:extLst>
                  <a:ext uri="{FF2B5EF4-FFF2-40B4-BE49-F238E27FC236}">
                    <a16:creationId xmlns:a16="http://schemas.microsoft.com/office/drawing/2014/main" id="{EF772135-AAB3-FC5B-6412-6C846B38CE4A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Ellipse 995">
                <a:extLst>
                  <a:ext uri="{FF2B5EF4-FFF2-40B4-BE49-F238E27FC236}">
                    <a16:creationId xmlns:a16="http://schemas.microsoft.com/office/drawing/2014/main" id="{C41B14FB-765C-2510-345B-320F8293653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Ellipse 996">
                <a:extLst>
                  <a:ext uri="{FF2B5EF4-FFF2-40B4-BE49-F238E27FC236}">
                    <a16:creationId xmlns:a16="http://schemas.microsoft.com/office/drawing/2014/main" id="{69F0D568-8B00-FC83-C495-78C7C503B675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Ellipse 997">
                <a:extLst>
                  <a:ext uri="{FF2B5EF4-FFF2-40B4-BE49-F238E27FC236}">
                    <a16:creationId xmlns:a16="http://schemas.microsoft.com/office/drawing/2014/main" id="{4E389F98-BA57-F787-6A1E-D9A3AA84358E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Ellipse 998">
                <a:extLst>
                  <a:ext uri="{FF2B5EF4-FFF2-40B4-BE49-F238E27FC236}">
                    <a16:creationId xmlns:a16="http://schemas.microsoft.com/office/drawing/2014/main" id="{52EFD5FD-8603-81D3-A5C0-3E882F6B9E4A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Ellipse 999">
                <a:extLst>
                  <a:ext uri="{FF2B5EF4-FFF2-40B4-BE49-F238E27FC236}">
                    <a16:creationId xmlns:a16="http://schemas.microsoft.com/office/drawing/2014/main" id="{614B9579-30ED-4615-6D1C-DCAB6EBD8D08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Ellipse 1000">
                <a:extLst>
                  <a:ext uri="{FF2B5EF4-FFF2-40B4-BE49-F238E27FC236}">
                    <a16:creationId xmlns:a16="http://schemas.microsoft.com/office/drawing/2014/main" id="{1FAD2671-3690-CB71-DB9C-16F51B7239C5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Ellipse 1001">
                <a:extLst>
                  <a:ext uri="{FF2B5EF4-FFF2-40B4-BE49-F238E27FC236}">
                    <a16:creationId xmlns:a16="http://schemas.microsoft.com/office/drawing/2014/main" id="{551D6B81-31F7-2989-3C22-A23E9737C6B3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3" name="Ellipse 1002">
                <a:extLst>
                  <a:ext uri="{FF2B5EF4-FFF2-40B4-BE49-F238E27FC236}">
                    <a16:creationId xmlns:a16="http://schemas.microsoft.com/office/drawing/2014/main" id="{CC6EBA47-948B-D20F-0CD7-3EDB5AB1CC1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Ellipse 1003">
                <a:extLst>
                  <a:ext uri="{FF2B5EF4-FFF2-40B4-BE49-F238E27FC236}">
                    <a16:creationId xmlns:a16="http://schemas.microsoft.com/office/drawing/2014/main" id="{81408908-E927-46FD-38E7-7451A4586513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Ellipse 1004">
                <a:extLst>
                  <a:ext uri="{FF2B5EF4-FFF2-40B4-BE49-F238E27FC236}">
                    <a16:creationId xmlns:a16="http://schemas.microsoft.com/office/drawing/2014/main" id="{60D64765-923C-CB32-DCC3-543D2A040285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6" name="Ellipse 1005">
                <a:extLst>
                  <a:ext uri="{FF2B5EF4-FFF2-40B4-BE49-F238E27FC236}">
                    <a16:creationId xmlns:a16="http://schemas.microsoft.com/office/drawing/2014/main" id="{93493582-7A19-1763-CEB3-D1BAF067E485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Ellipse 1006">
                <a:extLst>
                  <a:ext uri="{FF2B5EF4-FFF2-40B4-BE49-F238E27FC236}">
                    <a16:creationId xmlns:a16="http://schemas.microsoft.com/office/drawing/2014/main" id="{19272E03-B701-421B-EAFA-5240FAC2D67E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Ellipse 1007">
                <a:extLst>
                  <a:ext uri="{FF2B5EF4-FFF2-40B4-BE49-F238E27FC236}">
                    <a16:creationId xmlns:a16="http://schemas.microsoft.com/office/drawing/2014/main" id="{D736DEC7-878B-FF11-064A-779F92478674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id="{C362F9C6-E019-C412-5AC6-80C83D426363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id="{5B43FC06-1723-75D4-EA54-02C9D62828EA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1" name="Gruppieren 950">
              <a:extLst>
                <a:ext uri="{FF2B5EF4-FFF2-40B4-BE49-F238E27FC236}">
                  <a16:creationId xmlns:a16="http://schemas.microsoft.com/office/drawing/2014/main" id="{9EFEE49C-C76F-AF6D-D3C7-0BC0DC29C4B6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66" name="Ellipse 965">
                <a:extLst>
                  <a:ext uri="{FF2B5EF4-FFF2-40B4-BE49-F238E27FC236}">
                    <a16:creationId xmlns:a16="http://schemas.microsoft.com/office/drawing/2014/main" id="{6B1857D2-5600-BADB-8284-EC3D1089B9C9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7" name="Ellipse 966">
                <a:extLst>
                  <a:ext uri="{FF2B5EF4-FFF2-40B4-BE49-F238E27FC236}">
                    <a16:creationId xmlns:a16="http://schemas.microsoft.com/office/drawing/2014/main" id="{94AFC40B-C2A8-34F8-2783-BF27483A2A8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Ellipse 967">
                <a:extLst>
                  <a:ext uri="{FF2B5EF4-FFF2-40B4-BE49-F238E27FC236}">
                    <a16:creationId xmlns:a16="http://schemas.microsoft.com/office/drawing/2014/main" id="{5C61BE07-74DA-06D2-B19C-47185CF693F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Ellipse 968">
                <a:extLst>
                  <a:ext uri="{FF2B5EF4-FFF2-40B4-BE49-F238E27FC236}">
                    <a16:creationId xmlns:a16="http://schemas.microsoft.com/office/drawing/2014/main" id="{3797EE78-3FA8-2E69-4BB4-7351D454880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Ellipse 969">
                <a:extLst>
                  <a:ext uri="{FF2B5EF4-FFF2-40B4-BE49-F238E27FC236}">
                    <a16:creationId xmlns:a16="http://schemas.microsoft.com/office/drawing/2014/main" id="{122B9EA9-BFE0-B72E-4866-8D69C0332B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Ellipse 970">
                <a:extLst>
                  <a:ext uri="{FF2B5EF4-FFF2-40B4-BE49-F238E27FC236}">
                    <a16:creationId xmlns:a16="http://schemas.microsoft.com/office/drawing/2014/main" id="{EB571A4B-62D2-26F4-2CDA-CC1BEB72F15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Ellipse 971">
                <a:extLst>
                  <a:ext uri="{FF2B5EF4-FFF2-40B4-BE49-F238E27FC236}">
                    <a16:creationId xmlns:a16="http://schemas.microsoft.com/office/drawing/2014/main" id="{D6A70028-F4D4-B06F-9FB1-BC64E06138A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Ellipse 972">
                <a:extLst>
                  <a:ext uri="{FF2B5EF4-FFF2-40B4-BE49-F238E27FC236}">
                    <a16:creationId xmlns:a16="http://schemas.microsoft.com/office/drawing/2014/main" id="{A361DDC7-CC7C-969E-8018-1E191DF5E7E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Ellipse 973">
                <a:extLst>
                  <a:ext uri="{FF2B5EF4-FFF2-40B4-BE49-F238E27FC236}">
                    <a16:creationId xmlns:a16="http://schemas.microsoft.com/office/drawing/2014/main" id="{A5A423F0-E3C3-A1F3-4931-5205A265246F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Ellipse 974">
                <a:extLst>
                  <a:ext uri="{FF2B5EF4-FFF2-40B4-BE49-F238E27FC236}">
                    <a16:creationId xmlns:a16="http://schemas.microsoft.com/office/drawing/2014/main" id="{AF281908-6A26-6CF6-529A-AB72EC4036EC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Ellipse 975">
                <a:extLst>
                  <a:ext uri="{FF2B5EF4-FFF2-40B4-BE49-F238E27FC236}">
                    <a16:creationId xmlns:a16="http://schemas.microsoft.com/office/drawing/2014/main" id="{B5A8C542-51BA-1AC4-E6AD-17905E83EF21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264EF79A-78F8-FCCB-645F-535D81D3C8E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EF5B6D90-17F9-C118-06F8-459B71D23AA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2" name="Gruppieren 951">
              <a:extLst>
                <a:ext uri="{FF2B5EF4-FFF2-40B4-BE49-F238E27FC236}">
                  <a16:creationId xmlns:a16="http://schemas.microsoft.com/office/drawing/2014/main" id="{843AA8B1-1349-2B88-C6DD-2DE07724244D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8CDB234B-FB69-C011-3EA6-67B4170204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4" name="Ellipse 953">
                <a:extLst>
                  <a:ext uri="{FF2B5EF4-FFF2-40B4-BE49-F238E27FC236}">
                    <a16:creationId xmlns:a16="http://schemas.microsoft.com/office/drawing/2014/main" id="{0EE3EFA3-A301-DCAA-1D67-1002D1609E39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Ellipse 954">
                <a:extLst>
                  <a:ext uri="{FF2B5EF4-FFF2-40B4-BE49-F238E27FC236}">
                    <a16:creationId xmlns:a16="http://schemas.microsoft.com/office/drawing/2014/main" id="{38F4203E-4A67-6717-A01D-E41C2B5E7B9E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Ellipse 955">
                <a:extLst>
                  <a:ext uri="{FF2B5EF4-FFF2-40B4-BE49-F238E27FC236}">
                    <a16:creationId xmlns:a16="http://schemas.microsoft.com/office/drawing/2014/main" id="{8881E6A1-94DE-8F62-F12E-648F33898D72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Ellipse 956">
                <a:extLst>
                  <a:ext uri="{FF2B5EF4-FFF2-40B4-BE49-F238E27FC236}">
                    <a16:creationId xmlns:a16="http://schemas.microsoft.com/office/drawing/2014/main" id="{B9EAE841-83BA-09B6-8872-7FA3099FBE5C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Ellipse 957">
                <a:extLst>
                  <a:ext uri="{FF2B5EF4-FFF2-40B4-BE49-F238E27FC236}">
                    <a16:creationId xmlns:a16="http://schemas.microsoft.com/office/drawing/2014/main" id="{DB492A2B-C1F9-4FEB-D4C7-54D5BF0B09A8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Ellipse 958">
                <a:extLst>
                  <a:ext uri="{FF2B5EF4-FFF2-40B4-BE49-F238E27FC236}">
                    <a16:creationId xmlns:a16="http://schemas.microsoft.com/office/drawing/2014/main" id="{D4D899FB-4DC2-DF45-9147-FFC64031570D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Ellipse 959">
                <a:extLst>
                  <a:ext uri="{FF2B5EF4-FFF2-40B4-BE49-F238E27FC236}">
                    <a16:creationId xmlns:a16="http://schemas.microsoft.com/office/drawing/2014/main" id="{E1DA4D2C-B6D4-0972-2D54-40882D3C932B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Ellipse 960">
                <a:extLst>
                  <a:ext uri="{FF2B5EF4-FFF2-40B4-BE49-F238E27FC236}">
                    <a16:creationId xmlns:a16="http://schemas.microsoft.com/office/drawing/2014/main" id="{8E403762-9DC1-2925-196A-B25A14D55BC7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Ellipse 961">
                <a:extLst>
                  <a:ext uri="{FF2B5EF4-FFF2-40B4-BE49-F238E27FC236}">
                    <a16:creationId xmlns:a16="http://schemas.microsoft.com/office/drawing/2014/main" id="{07753365-1455-6378-982D-53A4E463B872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3" name="Ellipse 962">
                <a:extLst>
                  <a:ext uri="{FF2B5EF4-FFF2-40B4-BE49-F238E27FC236}">
                    <a16:creationId xmlns:a16="http://schemas.microsoft.com/office/drawing/2014/main" id="{7DBD5146-29E3-8F2E-948D-D16ACA89980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4" name="Ellipse 963">
                <a:extLst>
                  <a:ext uri="{FF2B5EF4-FFF2-40B4-BE49-F238E27FC236}">
                    <a16:creationId xmlns:a16="http://schemas.microsoft.com/office/drawing/2014/main" id="{A4ED46BA-DA33-08FA-8990-A396CED7002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Ellipse 964">
                <a:extLst>
                  <a:ext uri="{FF2B5EF4-FFF2-40B4-BE49-F238E27FC236}">
                    <a16:creationId xmlns:a16="http://schemas.microsoft.com/office/drawing/2014/main" id="{FADEF6BA-0F16-5928-F114-20324FD018D2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27" name="Ellipse 726">
            <a:extLst>
              <a:ext uri="{FF2B5EF4-FFF2-40B4-BE49-F238E27FC236}">
                <a16:creationId xmlns:a16="http://schemas.microsoft.com/office/drawing/2014/main" id="{E28207FD-6EFC-8AA8-858A-03836EE720D6}"/>
              </a:ext>
            </a:extLst>
          </p:cNvPr>
          <p:cNvSpPr/>
          <p:nvPr/>
        </p:nvSpPr>
        <p:spPr>
          <a:xfrm>
            <a:off x="3893309" y="4456895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5" name="Explosion: 14 Zacken 724">
            <a:extLst>
              <a:ext uri="{FF2B5EF4-FFF2-40B4-BE49-F238E27FC236}">
                <a16:creationId xmlns:a16="http://schemas.microsoft.com/office/drawing/2014/main" id="{2131C421-E623-2B1B-A69C-428CA8D779F2}"/>
              </a:ext>
            </a:extLst>
          </p:cNvPr>
          <p:cNvSpPr/>
          <p:nvPr/>
        </p:nvSpPr>
        <p:spPr>
          <a:xfrm>
            <a:off x="10120537" y="138426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" name="Ellipse 607">
            <a:extLst>
              <a:ext uri="{FF2B5EF4-FFF2-40B4-BE49-F238E27FC236}">
                <a16:creationId xmlns:a16="http://schemas.microsoft.com/office/drawing/2014/main" id="{360A6991-A39B-5EC2-1A86-E52CFAC3BFEA}"/>
              </a:ext>
            </a:extLst>
          </p:cNvPr>
          <p:cNvSpPr/>
          <p:nvPr/>
        </p:nvSpPr>
        <p:spPr>
          <a:xfrm>
            <a:off x="4879309" y="3724353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7089EB0E-449F-AD33-C0E5-024B65ADA5DD}"/>
              </a:ext>
            </a:extLst>
          </p:cNvPr>
          <p:cNvSpPr/>
          <p:nvPr/>
        </p:nvSpPr>
        <p:spPr>
          <a:xfrm>
            <a:off x="3201273" y="4305456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Explosion: 14 Zacken 491">
            <a:extLst>
              <a:ext uri="{FF2B5EF4-FFF2-40B4-BE49-F238E27FC236}">
                <a16:creationId xmlns:a16="http://schemas.microsoft.com/office/drawing/2014/main" id="{4CA0651E-4BF1-C8DE-E52C-BBA120DAEEFF}"/>
              </a:ext>
            </a:extLst>
          </p:cNvPr>
          <p:cNvSpPr/>
          <p:nvPr/>
        </p:nvSpPr>
        <p:spPr>
          <a:xfrm>
            <a:off x="8391484" y="1185821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Explosion: 14 Zacken 490">
            <a:extLst>
              <a:ext uri="{FF2B5EF4-FFF2-40B4-BE49-F238E27FC236}">
                <a16:creationId xmlns:a16="http://schemas.microsoft.com/office/drawing/2014/main" id="{1B9D4348-1068-7C9D-A790-0933025A8ADB}"/>
              </a:ext>
            </a:extLst>
          </p:cNvPr>
          <p:cNvSpPr/>
          <p:nvPr/>
        </p:nvSpPr>
        <p:spPr>
          <a:xfrm>
            <a:off x="8271817" y="958614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Explosion: 14 Zacken 478">
            <a:extLst>
              <a:ext uri="{FF2B5EF4-FFF2-40B4-BE49-F238E27FC236}">
                <a16:creationId xmlns:a16="http://schemas.microsoft.com/office/drawing/2014/main" id="{1F4E3CCE-56DB-CEFF-B565-D224D32EE179}"/>
              </a:ext>
            </a:extLst>
          </p:cNvPr>
          <p:cNvSpPr/>
          <p:nvPr/>
        </p:nvSpPr>
        <p:spPr>
          <a:xfrm rot="11595925">
            <a:off x="6934741" y="892962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Explosion: 14 Zacken 475">
            <a:extLst>
              <a:ext uri="{FF2B5EF4-FFF2-40B4-BE49-F238E27FC236}">
                <a16:creationId xmlns:a16="http://schemas.microsoft.com/office/drawing/2014/main" id="{851A65FF-3617-341A-7CB9-5903EDE5DD08}"/>
              </a:ext>
            </a:extLst>
          </p:cNvPr>
          <p:cNvSpPr/>
          <p:nvPr/>
        </p:nvSpPr>
        <p:spPr>
          <a:xfrm>
            <a:off x="8501439" y="165084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Explosion: 14 Zacken 473">
            <a:extLst>
              <a:ext uri="{FF2B5EF4-FFF2-40B4-BE49-F238E27FC236}">
                <a16:creationId xmlns:a16="http://schemas.microsoft.com/office/drawing/2014/main" id="{0EE5BE90-47D9-2D91-AEBF-C87BB1CCF95D}"/>
              </a:ext>
            </a:extLst>
          </p:cNvPr>
          <p:cNvSpPr/>
          <p:nvPr/>
        </p:nvSpPr>
        <p:spPr>
          <a:xfrm>
            <a:off x="8385011" y="1409093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Explosion: 14 Zacken 467">
            <a:extLst>
              <a:ext uri="{FF2B5EF4-FFF2-40B4-BE49-F238E27FC236}">
                <a16:creationId xmlns:a16="http://schemas.microsoft.com/office/drawing/2014/main" id="{14C26D0A-0FDA-671A-AC5B-75EA9B7FD5CD}"/>
              </a:ext>
            </a:extLst>
          </p:cNvPr>
          <p:cNvSpPr/>
          <p:nvPr/>
        </p:nvSpPr>
        <p:spPr>
          <a:xfrm rot="3247235">
            <a:off x="10964893" y="566249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xplosion: 14 Zacken 42">
            <a:extLst>
              <a:ext uri="{FF2B5EF4-FFF2-40B4-BE49-F238E27FC236}">
                <a16:creationId xmlns:a16="http://schemas.microsoft.com/office/drawing/2014/main" id="{2BB555E2-922C-D66F-6737-F06B9EB4919C}"/>
              </a:ext>
            </a:extLst>
          </p:cNvPr>
          <p:cNvSpPr/>
          <p:nvPr/>
        </p:nvSpPr>
        <p:spPr>
          <a:xfrm>
            <a:off x="3091854" y="1110423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EB0D2D-89A4-5BF7-018A-30E7DB57814D}"/>
              </a:ext>
            </a:extLst>
          </p:cNvPr>
          <p:cNvSpPr/>
          <p:nvPr/>
        </p:nvSpPr>
        <p:spPr>
          <a:xfrm>
            <a:off x="288635" y="190500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EDE948-AFCF-928C-A66B-C4B6F6500C2F}"/>
              </a:ext>
            </a:extLst>
          </p:cNvPr>
          <p:cNvSpPr txBox="1"/>
          <p:nvPr/>
        </p:nvSpPr>
        <p:spPr>
          <a:xfrm>
            <a:off x="288635" y="190500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B2330A-2588-F2CE-03E6-D7820FCBE8E5}"/>
              </a:ext>
            </a:extLst>
          </p:cNvPr>
          <p:cNvSpPr/>
          <p:nvPr/>
        </p:nvSpPr>
        <p:spPr>
          <a:xfrm>
            <a:off x="3105150" y="50080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068FDF-9C69-2588-B5F9-2387B214E3C2}"/>
              </a:ext>
            </a:extLst>
          </p:cNvPr>
          <p:cNvSpPr txBox="1"/>
          <p:nvPr/>
        </p:nvSpPr>
        <p:spPr>
          <a:xfrm>
            <a:off x="3164922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047224-EAA1-6D16-ED24-5277526D4899}"/>
              </a:ext>
            </a:extLst>
          </p:cNvPr>
          <p:cNvSpPr/>
          <p:nvPr/>
        </p:nvSpPr>
        <p:spPr>
          <a:xfrm>
            <a:off x="590550" y="500803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C9C707-962F-C0C7-5CB5-9AC8D38CFADD}"/>
              </a:ext>
            </a:extLst>
          </p:cNvPr>
          <p:cNvSpPr txBox="1"/>
          <p:nvPr/>
        </p:nvSpPr>
        <p:spPr>
          <a:xfrm>
            <a:off x="590550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FEB7A69-3ABF-007B-F1C8-AD508A5CF85A}"/>
              </a:ext>
            </a:extLst>
          </p:cNvPr>
          <p:cNvGrpSpPr/>
          <p:nvPr/>
        </p:nvGrpSpPr>
        <p:grpSpPr>
          <a:xfrm>
            <a:off x="3291467" y="1347787"/>
            <a:ext cx="358333" cy="338555"/>
            <a:chOff x="7716474" y="2763491"/>
            <a:chExt cx="684000" cy="684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DFA727C-5CE3-5DCC-70BF-7E52690D2DF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5B04C69-5539-EB31-12B4-ECDC1EF9C40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C378893-91D8-A3CC-4F09-2BFF810C1CC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0E7E68A-74D2-915F-3A8E-9AEDB9C6F4BD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C03BF33-EE98-D6A2-B490-781763C967DD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6201D47-5B88-F879-4012-D5EC4507283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9520787-C188-BCC1-DEBE-E1C04D22B897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77E11B6-D7BD-7302-0B6F-CA64D272BF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BF42A25-EB28-CCC4-AB32-7AE5A47A8ED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AA4AABF-EC0D-B6DE-8B87-96DEAACDE62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82C77D5-7A3C-671E-224C-D384231F0CB6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D1892EE-EA60-7560-75E4-8113C58AB8DF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712ADC9-B709-9F01-FDB4-761E5EAA4B2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292C459E-86CE-F3F0-5465-156D4E5572A7}"/>
              </a:ext>
            </a:extLst>
          </p:cNvPr>
          <p:cNvSpPr/>
          <p:nvPr/>
        </p:nvSpPr>
        <p:spPr>
          <a:xfrm>
            <a:off x="3450525" y="151490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72C83C8-07CC-AE29-2B62-51FAA45E17B1}"/>
              </a:ext>
            </a:extLst>
          </p:cNvPr>
          <p:cNvGrpSpPr/>
          <p:nvPr/>
        </p:nvGrpSpPr>
        <p:grpSpPr>
          <a:xfrm>
            <a:off x="5042238" y="808970"/>
            <a:ext cx="358333" cy="338555"/>
            <a:chOff x="7716474" y="2763491"/>
            <a:chExt cx="684000" cy="684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D0D145F-3259-5763-4980-96F467FC2FA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7506E8C3-5F8F-48C5-C812-9E75939BCAE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FA85C26-D7CE-1F29-DB70-86DAFF09647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D8C9528-E221-D6FD-794F-927FF6D2435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B3BF28-31EB-E805-266B-4C36A432E6C1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46C40A5-D377-80B4-6619-ABDB40AF21C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9EF66A3-13C9-8EA0-1E12-90418E11D91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6B51E57-B31E-6CAE-CADA-986D2CB6C86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8E81A98-32EE-E4A0-058A-FD358B3169D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C7B7AF2-C54B-6AB5-3688-D5F35F7159B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C75E654-D533-BB2C-6288-E5DBA1E248D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E7FBFA-33EE-1B90-9AE5-F953A32C54F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8806A85-754A-15B7-8088-67E41D42ECFA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B5269CE1-9D87-5C82-5A75-A9928E28FB7F}"/>
              </a:ext>
            </a:extLst>
          </p:cNvPr>
          <p:cNvSpPr/>
          <p:nvPr/>
        </p:nvSpPr>
        <p:spPr>
          <a:xfrm>
            <a:off x="5201296" y="97608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10B6459-C3A7-51E6-DB60-931CD16293EB}"/>
              </a:ext>
            </a:extLst>
          </p:cNvPr>
          <p:cNvSpPr txBox="1"/>
          <p:nvPr/>
        </p:nvSpPr>
        <p:spPr>
          <a:xfrm>
            <a:off x="1036913" y="2670136"/>
            <a:ext cx="473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activation of </a:t>
            </a:r>
            <a:r>
              <a:rPr lang="en-GB" i="1" dirty="0"/>
              <a:t>A </a:t>
            </a:r>
            <a:r>
              <a:rPr lang="en-GB" dirty="0"/>
              <a:t>during the</a:t>
            </a:r>
            <a:r>
              <a:rPr lang="en-GB" i="1" dirty="0"/>
              <a:t> dream state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C530AEF5-412B-D9EF-2FE2-B2DF374DBBF1}"/>
              </a:ext>
            </a:extLst>
          </p:cNvPr>
          <p:cNvGrpSpPr/>
          <p:nvPr/>
        </p:nvGrpSpPr>
        <p:grpSpPr>
          <a:xfrm>
            <a:off x="1052843" y="1165451"/>
            <a:ext cx="358333" cy="338555"/>
            <a:chOff x="7716474" y="2763491"/>
            <a:chExt cx="684000" cy="684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E07F21A-B674-1D1B-6FF2-DA06FF3C94E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F698EC29-FD67-2C29-CED9-830006E59E9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C35A4D37-E2EB-A86C-B49B-18C03308ECD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085812F-198F-1762-41F9-EC73DEC0D4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02C7CC30-2C62-F631-EAAF-A086D8E1D75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D54883AD-0F67-4A9C-ACA5-B04CFF64D16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7074FA8-96EF-B7D7-A7CE-C1CA0907FFD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8840B5E-D0FE-ECB7-5325-3D4875C78E1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93F0EA2-551F-D2AA-35FC-671727DC7B3A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1449AFC-0823-E27B-1208-8A6C8176971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5926A3F7-55D6-4AD7-772A-FD3AFE4EC7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A24D896-F523-FEBC-A63C-3C70253A1D7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4EA69E77-BB4D-16AE-372A-80C900875C0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6" name="Gruppieren 375">
            <a:extLst>
              <a:ext uri="{FF2B5EF4-FFF2-40B4-BE49-F238E27FC236}">
                <a16:creationId xmlns:a16="http://schemas.microsoft.com/office/drawing/2014/main" id="{1D67ADCD-5940-C727-F097-AB0C40AA26B7}"/>
              </a:ext>
            </a:extLst>
          </p:cNvPr>
          <p:cNvGrpSpPr/>
          <p:nvPr/>
        </p:nvGrpSpPr>
        <p:grpSpPr>
          <a:xfrm>
            <a:off x="2240135" y="865403"/>
            <a:ext cx="462819" cy="990663"/>
            <a:chOff x="3459124" y="3740530"/>
            <a:chExt cx="582929" cy="1362459"/>
          </a:xfrm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659A6C5B-59E0-29AB-C8F4-57A576584008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441C599A-BCE5-4D6E-475A-2E950BAB13B7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1C3211E1-9D77-184F-9C7C-0AA2AE51316F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F9742DC3-BDC2-1DF5-89AF-2DA256A84B0F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030C2247-7679-43E9-23A6-6FB58D6709D1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31EFBB45-4058-15F1-241A-482D154EB25B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929C8276-3179-17D3-F2A9-BBD0E20F59F5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A26567E3-C190-787D-34F5-DFAB959A0CB9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115D9139-7F38-6640-CEDA-C9C953066CB2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BF74025E-777E-F80F-64AF-00E3CB9209E8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7986656A-93E0-9C87-D7DB-F60FBEA3234E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8E46C212-47AF-87C6-C2C1-A0F413BD6169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D5D45340-542F-20B4-ECD0-4DC4B5532F7D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0FDF270C-B25A-FB27-004F-4824C26FDA21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5AE602DC-0B32-EF6D-6E57-B3D4B2B43B26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32BCC57B-12B8-D551-7017-9C184443C94E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41503CAC-B3DF-1918-951C-B17E9E6A5E2F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C8425191-ACA1-30A5-6C12-B39C674F9B43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FE697547-6C04-AF4B-636B-13ED15F55B01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CE3CF9E6-A0F9-6E9E-E253-6D9E90090703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A97037AD-888D-57A5-4B2B-6439F5276AE3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13A6202D-507B-BFF4-4A28-BD74819A7FF5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E165F0B5-3717-2DCD-F4F2-9F9944616832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61818871-73AA-6CC4-BD2C-B605692D7CD3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A5550379-6A95-990E-3F16-B4C775A0F0B7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7A54CA1B-1224-4CD6-F36A-DB659556F6AF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F31096CD-4067-1B9B-C28E-59C0C72CAD75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5C425772-44F5-C5FA-B533-88D95021F753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E63038E1-5EA2-564E-BA43-AF45A17EB453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908F6702-55F0-FCEF-92FE-3670C767C723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BD942415-EED5-82A8-2248-4B7F4DF1032D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476D9FF5-06C9-0017-332D-336A126B72A3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65EE5C4B-7E79-2700-2F02-6D5A1DFEBB9C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59088F2E-607A-3AA2-7A38-C05E8C3226DE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D57064D7-7055-D0C6-F051-C630FC795430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DC4935A0-C5ED-BD44-ED09-B7401B609DE9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4" name="Rechteck 373">
            <a:extLst>
              <a:ext uri="{FF2B5EF4-FFF2-40B4-BE49-F238E27FC236}">
                <a16:creationId xmlns:a16="http://schemas.microsoft.com/office/drawing/2014/main" id="{B79618FA-83C2-F003-FA10-7748AD393DD4}"/>
              </a:ext>
            </a:extLst>
          </p:cNvPr>
          <p:cNvSpPr/>
          <p:nvPr/>
        </p:nvSpPr>
        <p:spPr>
          <a:xfrm>
            <a:off x="2091968" y="497898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5" name="Textfeld 374">
            <a:extLst>
              <a:ext uri="{FF2B5EF4-FFF2-40B4-BE49-F238E27FC236}">
                <a16:creationId xmlns:a16="http://schemas.microsoft.com/office/drawing/2014/main" id="{616601C4-0D17-E37F-9DC7-06CB8A76C862}"/>
              </a:ext>
            </a:extLst>
          </p:cNvPr>
          <p:cNvSpPr txBox="1"/>
          <p:nvPr/>
        </p:nvSpPr>
        <p:spPr>
          <a:xfrm>
            <a:off x="2124757" y="52684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sp>
        <p:nvSpPr>
          <p:cNvPr id="377" name="Explosion: 14 Zacken 376">
            <a:extLst>
              <a:ext uri="{FF2B5EF4-FFF2-40B4-BE49-F238E27FC236}">
                <a16:creationId xmlns:a16="http://schemas.microsoft.com/office/drawing/2014/main" id="{38CE7545-52EF-6481-2FD7-F40545077FF6}"/>
              </a:ext>
            </a:extLst>
          </p:cNvPr>
          <p:cNvSpPr/>
          <p:nvPr/>
        </p:nvSpPr>
        <p:spPr>
          <a:xfrm>
            <a:off x="9214123" y="1089398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E725631A-736D-0015-58AD-59F9586453F8}"/>
              </a:ext>
            </a:extLst>
          </p:cNvPr>
          <p:cNvSpPr/>
          <p:nvPr/>
        </p:nvSpPr>
        <p:spPr>
          <a:xfrm>
            <a:off x="6410904" y="169475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Textfeld 378">
            <a:extLst>
              <a:ext uri="{FF2B5EF4-FFF2-40B4-BE49-F238E27FC236}">
                <a16:creationId xmlns:a16="http://schemas.microsoft.com/office/drawing/2014/main" id="{E61EF297-AD89-0828-3C4D-ACFB424322F0}"/>
              </a:ext>
            </a:extLst>
          </p:cNvPr>
          <p:cNvSpPr txBox="1"/>
          <p:nvPr/>
        </p:nvSpPr>
        <p:spPr>
          <a:xfrm>
            <a:off x="6410904" y="169475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F34F0FCD-B3AE-684A-A8CF-BB38447C62E7}"/>
              </a:ext>
            </a:extLst>
          </p:cNvPr>
          <p:cNvSpPr/>
          <p:nvPr/>
        </p:nvSpPr>
        <p:spPr>
          <a:xfrm>
            <a:off x="9227419" y="479779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1" name="Textfeld 380">
            <a:extLst>
              <a:ext uri="{FF2B5EF4-FFF2-40B4-BE49-F238E27FC236}">
                <a16:creationId xmlns:a16="http://schemas.microsoft.com/office/drawing/2014/main" id="{748B5F0B-A35D-61AE-540B-06B9448F3413}"/>
              </a:ext>
            </a:extLst>
          </p:cNvPr>
          <p:cNvSpPr txBox="1"/>
          <p:nvPr/>
        </p:nvSpPr>
        <p:spPr>
          <a:xfrm>
            <a:off x="9287191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675BE581-36BB-627A-990B-CE79044A6261}"/>
              </a:ext>
            </a:extLst>
          </p:cNvPr>
          <p:cNvSpPr/>
          <p:nvPr/>
        </p:nvSpPr>
        <p:spPr>
          <a:xfrm>
            <a:off x="6712819" y="479778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3" name="Textfeld 382">
            <a:extLst>
              <a:ext uri="{FF2B5EF4-FFF2-40B4-BE49-F238E27FC236}">
                <a16:creationId xmlns:a16="http://schemas.microsoft.com/office/drawing/2014/main" id="{7F3B1D3E-085D-725C-B678-76B2FA8342D4}"/>
              </a:ext>
            </a:extLst>
          </p:cNvPr>
          <p:cNvSpPr txBox="1"/>
          <p:nvPr/>
        </p:nvSpPr>
        <p:spPr>
          <a:xfrm>
            <a:off x="6712819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384" name="Gruppieren 383">
            <a:extLst>
              <a:ext uri="{FF2B5EF4-FFF2-40B4-BE49-F238E27FC236}">
                <a16:creationId xmlns:a16="http://schemas.microsoft.com/office/drawing/2014/main" id="{622A03C3-B01B-B89A-C253-4BFC80D7ACD3}"/>
              </a:ext>
            </a:extLst>
          </p:cNvPr>
          <p:cNvGrpSpPr/>
          <p:nvPr/>
        </p:nvGrpSpPr>
        <p:grpSpPr>
          <a:xfrm>
            <a:off x="9413736" y="1326762"/>
            <a:ext cx="358333" cy="338555"/>
            <a:chOff x="7716474" y="2763491"/>
            <a:chExt cx="684000" cy="684000"/>
          </a:xfrm>
        </p:grpSpPr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D9263E9F-6695-67E7-9936-696F26F11F1B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id="{E4722AE7-A39B-4EF5-F21A-999C6F5DC99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21FC723F-0C0F-B7B8-511A-7F77FADBF7AE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id="{AE9E3279-4CBF-5EB2-84E3-8433D3F75CD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id="{16C6B3A3-1624-7B03-6102-E691572CEB9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Ellipse 389">
              <a:extLst>
                <a:ext uri="{FF2B5EF4-FFF2-40B4-BE49-F238E27FC236}">
                  <a16:creationId xmlns:a16="http://schemas.microsoft.com/office/drawing/2014/main" id="{E46F4C15-EEB6-0FE8-D86C-52A519B7123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FCE75A54-B4A0-D6B4-0B08-62D98B4E19A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9C4E9FE9-707A-F1A6-F4BE-73BBFB28E550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Ellipse 392">
              <a:extLst>
                <a:ext uri="{FF2B5EF4-FFF2-40B4-BE49-F238E27FC236}">
                  <a16:creationId xmlns:a16="http://schemas.microsoft.com/office/drawing/2014/main" id="{C84FB03A-EC7D-DFEA-E514-B19C06812D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6EA3AD0B-3A35-C554-F611-99A11B95479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AB8BDC21-6736-08FB-77C9-AAD8DAF73EC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86FDE300-EABA-1057-079E-7F79E074FC50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1899D8DA-D0DD-E7EF-C34C-1ECB184C2D7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Rechteck 397">
            <a:extLst>
              <a:ext uri="{FF2B5EF4-FFF2-40B4-BE49-F238E27FC236}">
                <a16:creationId xmlns:a16="http://schemas.microsoft.com/office/drawing/2014/main" id="{7D46B866-55E9-B49E-EF5F-FDB17D90A350}"/>
              </a:ext>
            </a:extLst>
          </p:cNvPr>
          <p:cNvSpPr/>
          <p:nvPr/>
        </p:nvSpPr>
        <p:spPr>
          <a:xfrm>
            <a:off x="9572794" y="1493879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399" name="Gruppieren 398">
            <a:extLst>
              <a:ext uri="{FF2B5EF4-FFF2-40B4-BE49-F238E27FC236}">
                <a16:creationId xmlns:a16="http://schemas.microsoft.com/office/drawing/2014/main" id="{40AB3C4A-D8A3-3100-3521-F3848B4E62DB}"/>
              </a:ext>
            </a:extLst>
          </p:cNvPr>
          <p:cNvGrpSpPr/>
          <p:nvPr/>
        </p:nvGrpSpPr>
        <p:grpSpPr>
          <a:xfrm>
            <a:off x="11164507" y="787945"/>
            <a:ext cx="358333" cy="338555"/>
            <a:chOff x="7716474" y="2763491"/>
            <a:chExt cx="684000" cy="684000"/>
          </a:xfrm>
        </p:grpSpPr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102E886B-20E8-74FF-0900-A0F6D6787D8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32567B39-DC79-10EA-6F0F-355AB5CB11A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Ellipse 401">
              <a:extLst>
                <a:ext uri="{FF2B5EF4-FFF2-40B4-BE49-F238E27FC236}">
                  <a16:creationId xmlns:a16="http://schemas.microsoft.com/office/drawing/2014/main" id="{B87D108F-585F-4C1B-10AE-22240CE67EE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Ellipse 402">
              <a:extLst>
                <a:ext uri="{FF2B5EF4-FFF2-40B4-BE49-F238E27FC236}">
                  <a16:creationId xmlns:a16="http://schemas.microsoft.com/office/drawing/2014/main" id="{38A253BD-44B9-6BE5-1EE6-6DAB6070A379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5BB6E58C-15AC-858E-93F4-9357FD6791D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id="{3B839AC2-8507-566C-3512-56527BC9583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Ellipse 405">
              <a:extLst>
                <a:ext uri="{FF2B5EF4-FFF2-40B4-BE49-F238E27FC236}">
                  <a16:creationId xmlns:a16="http://schemas.microsoft.com/office/drawing/2014/main" id="{45CFCC82-4CBF-EC68-1A81-E9F50AC25A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Ellipse 406">
              <a:extLst>
                <a:ext uri="{FF2B5EF4-FFF2-40B4-BE49-F238E27FC236}">
                  <a16:creationId xmlns:a16="http://schemas.microsoft.com/office/drawing/2014/main" id="{4D690047-A9D4-BA03-B8E1-578C66373AA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Ellipse 407">
              <a:extLst>
                <a:ext uri="{FF2B5EF4-FFF2-40B4-BE49-F238E27FC236}">
                  <a16:creationId xmlns:a16="http://schemas.microsoft.com/office/drawing/2014/main" id="{E6D4F731-8AD8-BCB3-38AD-A72676D09AC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2366EFE9-E82A-0DB2-B581-5C7C6C7E5FB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11F917CD-9802-9CCD-71DE-DA0354EF206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id="{B4A36A87-7293-9418-DCF6-89885E4D104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Ellipse 411">
              <a:extLst>
                <a:ext uri="{FF2B5EF4-FFF2-40B4-BE49-F238E27FC236}">
                  <a16:creationId xmlns:a16="http://schemas.microsoft.com/office/drawing/2014/main" id="{F26FBCE3-6D33-148A-0047-84ECC1FAAA7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3" name="Rechteck 412">
            <a:extLst>
              <a:ext uri="{FF2B5EF4-FFF2-40B4-BE49-F238E27FC236}">
                <a16:creationId xmlns:a16="http://schemas.microsoft.com/office/drawing/2014/main" id="{DA989C0B-9DA1-8461-BA63-245B9682854C}"/>
              </a:ext>
            </a:extLst>
          </p:cNvPr>
          <p:cNvSpPr/>
          <p:nvPr/>
        </p:nvSpPr>
        <p:spPr>
          <a:xfrm>
            <a:off x="11323565" y="955062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14" name="Textfeld 413">
            <a:extLst>
              <a:ext uri="{FF2B5EF4-FFF2-40B4-BE49-F238E27FC236}">
                <a16:creationId xmlns:a16="http://schemas.microsoft.com/office/drawing/2014/main" id="{62AB4343-9D36-56DE-732E-881C728D0FA6}"/>
              </a:ext>
            </a:extLst>
          </p:cNvPr>
          <p:cNvSpPr txBox="1"/>
          <p:nvPr/>
        </p:nvSpPr>
        <p:spPr>
          <a:xfrm>
            <a:off x="7397506" y="2639052"/>
            <a:ext cx="387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STMM activation during the </a:t>
            </a:r>
            <a:r>
              <a:rPr lang="en-GB" i="1" dirty="0"/>
              <a:t>recall state</a:t>
            </a:r>
          </a:p>
        </p:txBody>
      </p: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11D0996B-D1AD-4F62-715F-46260E5B4CA0}"/>
              </a:ext>
            </a:extLst>
          </p:cNvPr>
          <p:cNvGrpSpPr/>
          <p:nvPr/>
        </p:nvGrpSpPr>
        <p:grpSpPr>
          <a:xfrm>
            <a:off x="7175112" y="1144426"/>
            <a:ext cx="358333" cy="338555"/>
            <a:chOff x="7716474" y="2763491"/>
            <a:chExt cx="684000" cy="684000"/>
          </a:xfrm>
        </p:grpSpPr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CEAEB333-6F49-A5DF-62BA-6E5C09584B2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50E79177-A634-3D08-99CB-E405C3B73F4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0BECE55E-297E-68E7-99AD-4C622E4DC04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159D2F58-CA45-BE96-D93A-A83479B18C8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9F89592B-515B-A91A-378A-1655F2D4661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1C6CFCFB-94F3-792D-05B8-FA703C9EC1D8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Ellipse 421">
              <a:extLst>
                <a:ext uri="{FF2B5EF4-FFF2-40B4-BE49-F238E27FC236}">
                  <a16:creationId xmlns:a16="http://schemas.microsoft.com/office/drawing/2014/main" id="{14CABD87-54C6-21AF-8316-C942AFB1EC4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id="{B5F0AE5C-C368-5211-15AD-4FE88867F58B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Ellipse 423">
              <a:extLst>
                <a:ext uri="{FF2B5EF4-FFF2-40B4-BE49-F238E27FC236}">
                  <a16:creationId xmlns:a16="http://schemas.microsoft.com/office/drawing/2014/main" id="{E973158C-DE23-026B-90A7-1DC790DEC5F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Ellipse 424">
              <a:extLst>
                <a:ext uri="{FF2B5EF4-FFF2-40B4-BE49-F238E27FC236}">
                  <a16:creationId xmlns:a16="http://schemas.microsoft.com/office/drawing/2014/main" id="{8C8CFA49-2403-DCF8-5C44-FF3DFEB7BCE0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1A30C812-894B-8D40-9DE0-8DE9CA0D8D5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94BB827F-90C4-9A81-3CFF-F14A980F906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Ellipse 427">
              <a:extLst>
                <a:ext uri="{FF2B5EF4-FFF2-40B4-BE49-F238E27FC236}">
                  <a16:creationId xmlns:a16="http://schemas.microsoft.com/office/drawing/2014/main" id="{EB41CEA2-2BCA-9C4E-FE37-61E9E4071C7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0394707B-D6F9-DE1D-5D6B-F9FE501D17BD}"/>
              </a:ext>
            </a:extLst>
          </p:cNvPr>
          <p:cNvGrpSpPr/>
          <p:nvPr/>
        </p:nvGrpSpPr>
        <p:grpSpPr>
          <a:xfrm>
            <a:off x="8362404" y="844378"/>
            <a:ext cx="462819" cy="990663"/>
            <a:chOff x="3459124" y="3740530"/>
            <a:chExt cx="582929" cy="1362459"/>
          </a:xfrm>
        </p:grpSpPr>
        <p:sp>
          <p:nvSpPr>
            <p:cNvPr id="430" name="Ellipse 429">
              <a:extLst>
                <a:ext uri="{FF2B5EF4-FFF2-40B4-BE49-F238E27FC236}">
                  <a16:creationId xmlns:a16="http://schemas.microsoft.com/office/drawing/2014/main" id="{8C81B44A-B751-0189-D3C7-A3F38E97BF15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56B3BF4F-82D7-AC57-6DB1-262F4A65810D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2" name="Ellipse 431">
              <a:extLst>
                <a:ext uri="{FF2B5EF4-FFF2-40B4-BE49-F238E27FC236}">
                  <a16:creationId xmlns:a16="http://schemas.microsoft.com/office/drawing/2014/main" id="{1DE54AEE-6F19-E9B6-F66D-2385F55A59D6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Ellipse 432">
              <a:extLst>
                <a:ext uri="{FF2B5EF4-FFF2-40B4-BE49-F238E27FC236}">
                  <a16:creationId xmlns:a16="http://schemas.microsoft.com/office/drawing/2014/main" id="{9B092D74-D0B0-5C85-3461-DFC655C72B7F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Ellipse 433">
              <a:extLst>
                <a:ext uri="{FF2B5EF4-FFF2-40B4-BE49-F238E27FC236}">
                  <a16:creationId xmlns:a16="http://schemas.microsoft.com/office/drawing/2014/main" id="{2568FF8F-B447-D7F0-5706-2696A37A634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Ellipse 434">
              <a:extLst>
                <a:ext uri="{FF2B5EF4-FFF2-40B4-BE49-F238E27FC236}">
                  <a16:creationId xmlns:a16="http://schemas.microsoft.com/office/drawing/2014/main" id="{397C8104-B43B-AF8E-E7EC-1E05728CBA41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Ellipse 435">
              <a:extLst>
                <a:ext uri="{FF2B5EF4-FFF2-40B4-BE49-F238E27FC236}">
                  <a16:creationId xmlns:a16="http://schemas.microsoft.com/office/drawing/2014/main" id="{35C6705E-82E7-BA6D-D54F-60600795E167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id="{47251E8D-58B3-8975-1EA1-1B023D12B99F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Ellipse 437">
              <a:extLst>
                <a:ext uri="{FF2B5EF4-FFF2-40B4-BE49-F238E27FC236}">
                  <a16:creationId xmlns:a16="http://schemas.microsoft.com/office/drawing/2014/main" id="{69A6E08E-9EE4-24E7-C64E-C02C6B777F63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Ellipse 438">
              <a:extLst>
                <a:ext uri="{FF2B5EF4-FFF2-40B4-BE49-F238E27FC236}">
                  <a16:creationId xmlns:a16="http://schemas.microsoft.com/office/drawing/2014/main" id="{542C8AA6-8F0D-34C3-DE3E-E999E8F99A79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Ellipse 439">
              <a:extLst>
                <a:ext uri="{FF2B5EF4-FFF2-40B4-BE49-F238E27FC236}">
                  <a16:creationId xmlns:a16="http://schemas.microsoft.com/office/drawing/2014/main" id="{8F1536AD-009D-FFE8-AE33-6CA90CFCA251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Ellipse 440">
              <a:extLst>
                <a:ext uri="{FF2B5EF4-FFF2-40B4-BE49-F238E27FC236}">
                  <a16:creationId xmlns:a16="http://schemas.microsoft.com/office/drawing/2014/main" id="{A459C421-4F4B-BCAD-E8B6-47B421A65B7F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Ellipse 441">
              <a:extLst>
                <a:ext uri="{FF2B5EF4-FFF2-40B4-BE49-F238E27FC236}">
                  <a16:creationId xmlns:a16="http://schemas.microsoft.com/office/drawing/2014/main" id="{0ADBE5A2-029B-04AC-71C9-D7271978CE39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id="{1AE59498-C650-7BF0-429C-572895F00D0C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Ellipse 443">
              <a:extLst>
                <a:ext uri="{FF2B5EF4-FFF2-40B4-BE49-F238E27FC236}">
                  <a16:creationId xmlns:a16="http://schemas.microsoft.com/office/drawing/2014/main" id="{83677AE0-5CCE-6E15-76E2-00D58F016823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id="{BD869525-5A69-64CD-F276-7F288750517C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DAFFD75B-C259-C779-3CDF-F46204A5D313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id="{1ED41272-3C40-2369-D478-B2395A310634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B109C639-6CA2-B0E0-3A14-D6249F1D3C2D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A2C13C94-F4C8-A375-786D-C281AA565EB1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A446956A-C761-463B-0D3E-7C56536EF5D4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D83FD2CD-1CC8-4714-6FB0-80DB1A96EF6A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id="{98134D5D-8928-D67B-4B2C-9AA401124D9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2D4BFE61-C566-0C35-10E9-08B3178598B9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D102FD2C-4C00-52C8-4AD0-080A036623A8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EFB5A66F-8F22-2880-56D5-8180C0AC212E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E452586D-53B8-D8EB-1755-97DE1CE13114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2A8164BB-7468-A99C-181F-2067B1F35D87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765EAF8-2A0E-12EB-1F3B-F0794B186DDD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2E2B079F-BC48-3594-CCFF-09F7F45C3032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32457E5A-0CAA-5629-5C70-A6DD75E6137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Ellipse 460">
              <a:extLst>
                <a:ext uri="{FF2B5EF4-FFF2-40B4-BE49-F238E27FC236}">
                  <a16:creationId xmlns:a16="http://schemas.microsoft.com/office/drawing/2014/main" id="{D5FC13E3-820E-15A2-4B35-8183615ABC0E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Ellipse 461">
              <a:extLst>
                <a:ext uri="{FF2B5EF4-FFF2-40B4-BE49-F238E27FC236}">
                  <a16:creationId xmlns:a16="http://schemas.microsoft.com/office/drawing/2014/main" id="{C9246C89-33E4-5674-E7E7-FE87772806E3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Ellipse 462">
              <a:extLst>
                <a:ext uri="{FF2B5EF4-FFF2-40B4-BE49-F238E27FC236}">
                  <a16:creationId xmlns:a16="http://schemas.microsoft.com/office/drawing/2014/main" id="{6DF5668C-CCC6-A065-2B95-5B8A00CA52B8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1AB688E8-A38A-E8C3-7669-5CB3D34E4127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Ellipse 464">
              <a:extLst>
                <a:ext uri="{FF2B5EF4-FFF2-40B4-BE49-F238E27FC236}">
                  <a16:creationId xmlns:a16="http://schemas.microsoft.com/office/drawing/2014/main" id="{40D11E9F-3E19-985B-67FD-8F548CFE2400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6" name="Rechteck 465">
            <a:extLst>
              <a:ext uri="{FF2B5EF4-FFF2-40B4-BE49-F238E27FC236}">
                <a16:creationId xmlns:a16="http://schemas.microsoft.com/office/drawing/2014/main" id="{FFDE395C-5835-D8AC-EC69-CA813B720E64}"/>
              </a:ext>
            </a:extLst>
          </p:cNvPr>
          <p:cNvSpPr/>
          <p:nvPr/>
        </p:nvSpPr>
        <p:spPr>
          <a:xfrm>
            <a:off x="8214237" y="476873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7" name="Textfeld 466">
            <a:extLst>
              <a:ext uri="{FF2B5EF4-FFF2-40B4-BE49-F238E27FC236}">
                <a16:creationId xmlns:a16="http://schemas.microsoft.com/office/drawing/2014/main" id="{B92DE0E9-0100-4B0B-CE8D-F4C759A5CE81}"/>
              </a:ext>
            </a:extLst>
          </p:cNvPr>
          <p:cNvSpPr txBox="1"/>
          <p:nvPr/>
        </p:nvSpPr>
        <p:spPr>
          <a:xfrm>
            <a:off x="8247026" y="50582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31FB729F-A5B9-E2CF-5CD7-BFC29ECC71EC}"/>
              </a:ext>
            </a:extLst>
          </p:cNvPr>
          <p:cNvCxnSpPr>
            <a:cxnSpLocks/>
            <a:stCxn id="385" idx="3"/>
            <a:endCxn id="464" idx="6"/>
          </p:cNvCxnSpPr>
          <p:nvPr/>
        </p:nvCxnSpPr>
        <p:spPr>
          <a:xfrm flipH="1">
            <a:off x="8700044" y="1615737"/>
            <a:ext cx="766169" cy="18004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Gerade Verbindung mit Pfeil 472">
            <a:extLst>
              <a:ext uri="{FF2B5EF4-FFF2-40B4-BE49-F238E27FC236}">
                <a16:creationId xmlns:a16="http://schemas.microsoft.com/office/drawing/2014/main" id="{707FDAF3-B9A5-473B-4B81-EB40EFB6A08D}"/>
              </a:ext>
            </a:extLst>
          </p:cNvPr>
          <p:cNvCxnSpPr>
            <a:cxnSpLocks/>
            <a:stCxn id="385" idx="2"/>
            <a:endCxn id="457" idx="7"/>
          </p:cNvCxnSpPr>
          <p:nvPr/>
        </p:nvCxnSpPr>
        <p:spPr>
          <a:xfrm flipH="1">
            <a:off x="8557514" y="1496040"/>
            <a:ext cx="856222" cy="481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Gerade Verbindung mit Pfeil 479">
            <a:extLst>
              <a:ext uri="{FF2B5EF4-FFF2-40B4-BE49-F238E27FC236}">
                <a16:creationId xmlns:a16="http://schemas.microsoft.com/office/drawing/2014/main" id="{085CCC68-0840-BBB5-E246-248248B39295}"/>
              </a:ext>
            </a:extLst>
          </p:cNvPr>
          <p:cNvCxnSpPr>
            <a:cxnSpLocks/>
            <a:stCxn id="457" idx="2"/>
            <a:endCxn id="416" idx="6"/>
          </p:cNvCxnSpPr>
          <p:nvPr/>
        </p:nvCxnSpPr>
        <p:spPr>
          <a:xfrm flipH="1" flipV="1">
            <a:off x="7533445" y="1313704"/>
            <a:ext cx="950879" cy="2582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Gerade Verbindung mit Pfeil 482">
            <a:extLst>
              <a:ext uri="{FF2B5EF4-FFF2-40B4-BE49-F238E27FC236}">
                <a16:creationId xmlns:a16="http://schemas.microsoft.com/office/drawing/2014/main" id="{9269EE13-465F-4A29-4C92-904DA82925C0}"/>
              </a:ext>
            </a:extLst>
          </p:cNvPr>
          <p:cNvCxnSpPr>
            <a:cxnSpLocks/>
            <a:endCxn id="416" idx="5"/>
          </p:cNvCxnSpPr>
          <p:nvPr/>
        </p:nvCxnSpPr>
        <p:spPr>
          <a:xfrm flipH="1" flipV="1">
            <a:off x="7480968" y="1433401"/>
            <a:ext cx="1155643" cy="37283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Gerade Verbindung mit Pfeil 485">
            <a:extLst>
              <a:ext uri="{FF2B5EF4-FFF2-40B4-BE49-F238E27FC236}">
                <a16:creationId xmlns:a16="http://schemas.microsoft.com/office/drawing/2014/main" id="{D729B862-7255-659F-C87D-3C4BFB7B0542}"/>
              </a:ext>
            </a:extLst>
          </p:cNvPr>
          <p:cNvCxnSpPr>
            <a:cxnSpLocks/>
            <a:stCxn id="416" idx="6"/>
            <a:endCxn id="449" idx="1"/>
          </p:cNvCxnSpPr>
          <p:nvPr/>
        </p:nvCxnSpPr>
        <p:spPr>
          <a:xfrm>
            <a:off x="7533445" y="1313704"/>
            <a:ext cx="963436" cy="353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Gerade Verbindung mit Pfeil 488">
            <a:extLst>
              <a:ext uri="{FF2B5EF4-FFF2-40B4-BE49-F238E27FC236}">
                <a16:creationId xmlns:a16="http://schemas.microsoft.com/office/drawing/2014/main" id="{1BB0FA02-6907-64CE-8036-926BBAE4BD28}"/>
              </a:ext>
            </a:extLst>
          </p:cNvPr>
          <p:cNvCxnSpPr>
            <a:cxnSpLocks/>
            <a:endCxn id="438" idx="2"/>
          </p:cNvCxnSpPr>
          <p:nvPr/>
        </p:nvCxnSpPr>
        <p:spPr>
          <a:xfrm flipV="1">
            <a:off x="7424422" y="1110566"/>
            <a:ext cx="945953" cy="45473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3625A2D0-AF1A-34F3-6A61-96A6ABC95439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8463136" y="957223"/>
            <a:ext cx="2701371" cy="132285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7A9AA87C-239A-A489-98F8-3A1744C76C56}"/>
              </a:ext>
            </a:extLst>
          </p:cNvPr>
          <p:cNvCxnSpPr>
            <a:cxnSpLocks/>
            <a:stCxn id="449" idx="7"/>
            <a:endCxn id="400" idx="3"/>
          </p:cNvCxnSpPr>
          <p:nvPr/>
        </p:nvCxnSpPr>
        <p:spPr>
          <a:xfrm flipV="1">
            <a:off x="8557514" y="1076920"/>
            <a:ext cx="2659470" cy="240318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Rechteck 508">
            <a:extLst>
              <a:ext uri="{FF2B5EF4-FFF2-40B4-BE49-F238E27FC236}">
                <a16:creationId xmlns:a16="http://schemas.microsoft.com/office/drawing/2014/main" id="{8AB2E6F7-EBDC-D32C-17B1-AEE5651059AB}"/>
              </a:ext>
            </a:extLst>
          </p:cNvPr>
          <p:cNvSpPr/>
          <p:nvPr/>
        </p:nvSpPr>
        <p:spPr>
          <a:xfrm>
            <a:off x="338786" y="3259047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Textfeld 509">
            <a:extLst>
              <a:ext uri="{FF2B5EF4-FFF2-40B4-BE49-F238E27FC236}">
                <a16:creationId xmlns:a16="http://schemas.microsoft.com/office/drawing/2014/main" id="{6D87AC81-0012-FE1C-2275-29404860DDFF}"/>
              </a:ext>
            </a:extLst>
          </p:cNvPr>
          <p:cNvSpPr txBox="1"/>
          <p:nvPr/>
        </p:nvSpPr>
        <p:spPr>
          <a:xfrm>
            <a:off x="338786" y="3259047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511" name="Rechteck 510">
            <a:extLst>
              <a:ext uri="{FF2B5EF4-FFF2-40B4-BE49-F238E27FC236}">
                <a16:creationId xmlns:a16="http://schemas.microsoft.com/office/drawing/2014/main" id="{04DFC921-75DF-D44C-23FA-1CDCB4D0C4F6}"/>
              </a:ext>
            </a:extLst>
          </p:cNvPr>
          <p:cNvSpPr/>
          <p:nvPr/>
        </p:nvSpPr>
        <p:spPr>
          <a:xfrm>
            <a:off x="3155301" y="3569351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id="{26540B33-3AF1-165F-3073-CE995C87E77A}"/>
              </a:ext>
            </a:extLst>
          </p:cNvPr>
          <p:cNvSpPr txBox="1"/>
          <p:nvPr/>
        </p:nvSpPr>
        <p:spPr>
          <a:xfrm>
            <a:off x="3215073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294688F4-F506-EEEC-C44C-04CB67888E86}"/>
              </a:ext>
            </a:extLst>
          </p:cNvPr>
          <p:cNvSpPr/>
          <p:nvPr/>
        </p:nvSpPr>
        <p:spPr>
          <a:xfrm>
            <a:off x="640701" y="3569350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4" name="Textfeld 513">
            <a:extLst>
              <a:ext uri="{FF2B5EF4-FFF2-40B4-BE49-F238E27FC236}">
                <a16:creationId xmlns:a16="http://schemas.microsoft.com/office/drawing/2014/main" id="{9BDFFB8B-0D2E-7748-A571-1E7AE1695FA1}"/>
              </a:ext>
            </a:extLst>
          </p:cNvPr>
          <p:cNvSpPr txBox="1"/>
          <p:nvPr/>
        </p:nvSpPr>
        <p:spPr>
          <a:xfrm>
            <a:off x="640701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515" name="Gruppieren 514">
            <a:extLst>
              <a:ext uri="{FF2B5EF4-FFF2-40B4-BE49-F238E27FC236}">
                <a16:creationId xmlns:a16="http://schemas.microsoft.com/office/drawing/2014/main" id="{6B97008B-6CEF-8D1C-5D99-A3CA673CDA30}"/>
              </a:ext>
            </a:extLst>
          </p:cNvPr>
          <p:cNvGrpSpPr/>
          <p:nvPr/>
        </p:nvGrpSpPr>
        <p:grpSpPr>
          <a:xfrm>
            <a:off x="3341618" y="4416334"/>
            <a:ext cx="358333" cy="338555"/>
            <a:chOff x="7716474" y="2763491"/>
            <a:chExt cx="684000" cy="684000"/>
          </a:xfrm>
        </p:grpSpPr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id="{A85E5AEC-83EF-336B-067A-AEFEADE3ECE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id="{1A9A1F2B-B43A-940E-56FF-E8E2B34DA52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CEEA336C-B44A-7F85-B145-EB1A24BBE5F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id="{99A0CE27-08CB-C66D-F314-D0D4157D91C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id="{36BBD095-E5B8-6C0D-040D-36FD1CF1838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91F397E0-477C-C854-12A1-585AAB1442FF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365ABB26-D987-F299-457B-29C8592C6472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8B0FF696-E19C-0C51-F7BA-4D38BECD57D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6083B83D-5B8C-011D-1925-0BD620506E2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878EFB5B-E175-44EF-3E96-DDBF220B17B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id="{5122D281-4C75-32BD-570C-57B4B977BD7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38C41C4D-C8BE-9AF6-FD00-44F8ACE5F4F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A5148047-F710-D86D-27F0-58FBFE989E8F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9" name="Rechteck 528">
            <a:extLst>
              <a:ext uri="{FF2B5EF4-FFF2-40B4-BE49-F238E27FC236}">
                <a16:creationId xmlns:a16="http://schemas.microsoft.com/office/drawing/2014/main" id="{1618E30D-034B-0FEC-AACF-F8D9FB838990}"/>
              </a:ext>
            </a:extLst>
          </p:cNvPr>
          <p:cNvSpPr/>
          <p:nvPr/>
        </p:nvSpPr>
        <p:spPr>
          <a:xfrm>
            <a:off x="3500676" y="4583451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530" name="Gruppieren 529">
            <a:extLst>
              <a:ext uri="{FF2B5EF4-FFF2-40B4-BE49-F238E27FC236}">
                <a16:creationId xmlns:a16="http://schemas.microsoft.com/office/drawing/2014/main" id="{BE0499A5-D533-CA89-655F-49CC1DF2AEDA}"/>
              </a:ext>
            </a:extLst>
          </p:cNvPr>
          <p:cNvGrpSpPr/>
          <p:nvPr/>
        </p:nvGrpSpPr>
        <p:grpSpPr>
          <a:xfrm>
            <a:off x="5092389" y="3877517"/>
            <a:ext cx="358333" cy="338555"/>
            <a:chOff x="7716474" y="2763491"/>
            <a:chExt cx="684000" cy="684000"/>
          </a:xfrm>
        </p:grpSpPr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2862B7FD-6B4E-936F-6713-881F6245F29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8962AD5A-BE17-A963-1F11-7D92E65AC51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5F198B8A-A34A-4BCD-BA4A-7B16A678BDBB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2C5E18A0-F84A-7324-7BB4-340B5EF6BE4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789F5F7C-86AD-7DE1-71E4-B5233E51B93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68609755-885E-6623-5234-95D66745CBC1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BDADC32D-AC15-11B9-1825-830256AC976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78F601F8-1BB6-0AB9-4FAC-52C58B61A3D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AB5CF0E9-B80A-D146-ED88-C7BD3908C42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72BAF000-38D4-7524-D237-4AC5A0FB6B8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id="{326F35BA-6380-48A8-9C6E-4AC02A5CCFC3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2B99D615-B5EA-5922-D605-DCCDC579A55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id="{65D04107-76F6-531A-8A6D-5A7F5A6DA58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4" name="Rechteck 543">
            <a:extLst>
              <a:ext uri="{FF2B5EF4-FFF2-40B4-BE49-F238E27FC236}">
                <a16:creationId xmlns:a16="http://schemas.microsoft.com/office/drawing/2014/main" id="{3B92268A-1787-E617-B7A2-DC035589F791}"/>
              </a:ext>
            </a:extLst>
          </p:cNvPr>
          <p:cNvSpPr/>
          <p:nvPr/>
        </p:nvSpPr>
        <p:spPr>
          <a:xfrm>
            <a:off x="5251447" y="404463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545" name="Textfeld 544">
            <a:extLst>
              <a:ext uri="{FF2B5EF4-FFF2-40B4-BE49-F238E27FC236}">
                <a16:creationId xmlns:a16="http://schemas.microsoft.com/office/drawing/2014/main" id="{34D1CFAD-AE34-28EF-3BA9-FE030142E491}"/>
              </a:ext>
            </a:extLst>
          </p:cNvPr>
          <p:cNvSpPr txBox="1"/>
          <p:nvPr/>
        </p:nvSpPr>
        <p:spPr>
          <a:xfrm>
            <a:off x="1868197" y="5718084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of the </a:t>
            </a:r>
            <a:r>
              <a:rPr lang="en-GB" i="1" dirty="0"/>
              <a:t>recall state</a:t>
            </a:r>
          </a:p>
        </p:txBody>
      </p:sp>
      <p:grpSp>
        <p:nvGrpSpPr>
          <p:cNvPr id="546" name="Gruppieren 545">
            <a:extLst>
              <a:ext uri="{FF2B5EF4-FFF2-40B4-BE49-F238E27FC236}">
                <a16:creationId xmlns:a16="http://schemas.microsoft.com/office/drawing/2014/main" id="{7E6D3F5E-6D76-9F83-5FDE-511B42FA4DEE}"/>
              </a:ext>
            </a:extLst>
          </p:cNvPr>
          <p:cNvGrpSpPr/>
          <p:nvPr/>
        </p:nvGrpSpPr>
        <p:grpSpPr>
          <a:xfrm>
            <a:off x="1102994" y="4233998"/>
            <a:ext cx="358333" cy="338555"/>
            <a:chOff x="7716474" y="2763491"/>
            <a:chExt cx="684000" cy="684000"/>
          </a:xfrm>
        </p:grpSpPr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5C81C540-8063-24BD-3860-BFEE24039E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D41E1FCC-2622-4BFB-644A-FFEBB2CAD8CC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C1BB89BC-8B00-9386-6BCE-21D0DF3BBE9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id="{955E1024-BDB7-4CF7-E203-E90EF41B8A8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A13D31D6-D6CC-CA34-E48D-144D656780A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id="{2D609941-64B3-8BF6-589B-59BD33346D6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ADE961B3-C1D1-91F0-132A-B4C8AD0B899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EBDB3B61-A538-04E1-6AA1-5C9845E59F8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id="{61C1FD9B-1427-8404-9487-880F3B7CC5B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id="{A444B5A8-0C8D-8C48-F95F-7AC88DA1E58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C0850648-0D93-22E8-83C4-5514168FA5B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id="{BE33A92C-3D62-DDFD-073F-2491406FDBF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id="{1C3E1E7B-86F4-1E5E-EB3C-48D7E917726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0" name="Gruppieren 559">
            <a:extLst>
              <a:ext uri="{FF2B5EF4-FFF2-40B4-BE49-F238E27FC236}">
                <a16:creationId xmlns:a16="http://schemas.microsoft.com/office/drawing/2014/main" id="{79756B24-8F43-9CF4-446F-278AC5C49F28}"/>
              </a:ext>
            </a:extLst>
          </p:cNvPr>
          <p:cNvGrpSpPr/>
          <p:nvPr/>
        </p:nvGrpSpPr>
        <p:grpSpPr>
          <a:xfrm>
            <a:off x="2290286" y="3933950"/>
            <a:ext cx="462819" cy="990663"/>
            <a:chOff x="3459124" y="3740530"/>
            <a:chExt cx="582929" cy="1362459"/>
          </a:xfrm>
        </p:grpSpPr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id="{E7321349-711C-B814-5035-81BC87C4BFCC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8D440F7B-E022-892A-D789-E8DCD91CE2E6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93E12C74-9F69-A6D2-E2AE-2E173F448801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id="{94A0CCB4-E35C-8CCD-0DDC-792F9F611537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1F1A0968-5EC4-B60B-A551-4C63F6F2471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3EF914EA-04CF-3170-917E-F1D23C52368A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id="{CA8E82B4-5485-BCE2-1D61-878D11D126C2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id="{5594F5AA-5474-ED48-A01C-63BC2C225FE5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DA1D0A08-7E59-45FC-7F39-7B5B00792B71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id="{3BC43D98-02C9-58E6-A685-8AC58A13DC14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1021067E-3CE5-7A97-2EF4-CB8B7067BE84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id="{E9F0CA64-D49E-E4E5-DD26-8CF2DE483719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Ellipse 572">
              <a:extLst>
                <a:ext uri="{FF2B5EF4-FFF2-40B4-BE49-F238E27FC236}">
                  <a16:creationId xmlns:a16="http://schemas.microsoft.com/office/drawing/2014/main" id="{9ED84AD2-A525-B038-0F98-F30BFED5DB2C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CA79D441-36EE-27CE-A5CB-945860262DF3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901252EE-CCCE-2A91-519A-D2E3D2D3FFED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51F42596-C2F2-AEF5-E558-43DC293D3678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BC7C3BF9-5AE0-03C2-3AEC-F5878419B750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99453EFA-5C04-E035-E562-91862BCC4120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1C9498F8-27BF-D9AA-9DF2-F5E5B99FFE96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C5C81BB2-D007-ED3B-58CE-87994B1709AB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id="{C60FB088-8FE9-6864-4318-14DD46CAA9A6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id="{A790AB0F-A4B6-EB6A-9CFA-D0CA46356B0E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id="{17D0FB15-2246-6D8D-B72B-F632F99C474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7F1E9385-1CCD-9FB8-10C5-DC9D05A5D09E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0CACF25C-CB44-B33A-53DB-092077200AB4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CE679D88-1E52-5204-EF4F-BB9ABF73D022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1A2B2468-8FD7-9925-C785-5F519FD06306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19F97385-81D6-4679-9EB8-E606196B102B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9B2B816A-3B1B-A741-36FC-62C10ED8A057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917CBD64-9B48-2DB1-C890-C16A411F1754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id="{A236D960-4178-5CC9-DCCF-21D16DD1D09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id="{441EE0E8-F72E-33D0-2610-3A395BC53411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7626980-F33C-79CB-207E-69FCF8C91C3E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F5131746-B2F2-497D-017F-0AF32D300D7F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DA371B4D-A5AA-4933-5AB7-55FCBA7E0B52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20CE1B56-21EA-ABB9-3F6A-06694841A622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7" name="Rechteck 596">
            <a:extLst>
              <a:ext uri="{FF2B5EF4-FFF2-40B4-BE49-F238E27FC236}">
                <a16:creationId xmlns:a16="http://schemas.microsoft.com/office/drawing/2014/main" id="{393AE260-3133-3A6D-12C0-9758D272497F}"/>
              </a:ext>
            </a:extLst>
          </p:cNvPr>
          <p:cNvSpPr/>
          <p:nvPr/>
        </p:nvSpPr>
        <p:spPr>
          <a:xfrm>
            <a:off x="2142119" y="3566445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8" name="Textfeld 597">
            <a:extLst>
              <a:ext uri="{FF2B5EF4-FFF2-40B4-BE49-F238E27FC236}">
                <a16:creationId xmlns:a16="http://schemas.microsoft.com/office/drawing/2014/main" id="{19AAA772-6A74-0257-63A5-3C4ADC64EFE8}"/>
              </a:ext>
            </a:extLst>
          </p:cNvPr>
          <p:cNvSpPr txBox="1"/>
          <p:nvPr/>
        </p:nvSpPr>
        <p:spPr>
          <a:xfrm>
            <a:off x="2174908" y="3595396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599" name="Gerade Verbindung mit Pfeil 598">
            <a:extLst>
              <a:ext uri="{FF2B5EF4-FFF2-40B4-BE49-F238E27FC236}">
                <a16:creationId xmlns:a16="http://schemas.microsoft.com/office/drawing/2014/main" id="{FB878660-1D60-C8BB-D2F1-544D8BBF8645}"/>
              </a:ext>
            </a:extLst>
          </p:cNvPr>
          <p:cNvCxnSpPr>
            <a:cxnSpLocks/>
            <a:stCxn id="516" idx="3"/>
            <a:endCxn id="595" idx="6"/>
          </p:cNvCxnSpPr>
          <p:nvPr/>
        </p:nvCxnSpPr>
        <p:spPr>
          <a:xfrm flipH="1">
            <a:off x="2627926" y="4705309"/>
            <a:ext cx="766169" cy="18004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B2CDF734-242A-5266-0633-4F379E571F7B}"/>
              </a:ext>
            </a:extLst>
          </p:cNvPr>
          <p:cNvCxnSpPr>
            <a:cxnSpLocks/>
            <a:stCxn id="516" idx="2"/>
            <a:endCxn id="588" idx="7"/>
          </p:cNvCxnSpPr>
          <p:nvPr/>
        </p:nvCxnSpPr>
        <p:spPr>
          <a:xfrm flipH="1">
            <a:off x="2485396" y="4585612"/>
            <a:ext cx="856222" cy="481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mit Pfeil 600">
            <a:extLst>
              <a:ext uri="{FF2B5EF4-FFF2-40B4-BE49-F238E27FC236}">
                <a16:creationId xmlns:a16="http://schemas.microsoft.com/office/drawing/2014/main" id="{D144A35F-81A9-8253-9FB2-5C25808F4512}"/>
              </a:ext>
            </a:extLst>
          </p:cNvPr>
          <p:cNvCxnSpPr>
            <a:cxnSpLocks/>
            <a:stCxn id="588" idx="2"/>
            <a:endCxn id="547" idx="6"/>
          </p:cNvCxnSpPr>
          <p:nvPr/>
        </p:nvCxnSpPr>
        <p:spPr>
          <a:xfrm flipH="1" flipV="1">
            <a:off x="1461327" y="4403276"/>
            <a:ext cx="950879" cy="2582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3B8EB963-8F3D-EAA8-B9EE-15309A487D8F}"/>
              </a:ext>
            </a:extLst>
          </p:cNvPr>
          <p:cNvCxnSpPr>
            <a:cxnSpLocks/>
            <a:endCxn id="547" idx="5"/>
          </p:cNvCxnSpPr>
          <p:nvPr/>
        </p:nvCxnSpPr>
        <p:spPr>
          <a:xfrm flipH="1" flipV="1">
            <a:off x="1408850" y="4522973"/>
            <a:ext cx="1155643" cy="37283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 Verbindung mit Pfeil 602">
            <a:extLst>
              <a:ext uri="{FF2B5EF4-FFF2-40B4-BE49-F238E27FC236}">
                <a16:creationId xmlns:a16="http://schemas.microsoft.com/office/drawing/2014/main" id="{F03B4C8D-8F3E-7E85-99D9-1DC33A963487}"/>
              </a:ext>
            </a:extLst>
          </p:cNvPr>
          <p:cNvCxnSpPr>
            <a:cxnSpLocks/>
            <a:stCxn id="547" idx="6"/>
            <a:endCxn id="580" idx="1"/>
          </p:cNvCxnSpPr>
          <p:nvPr/>
        </p:nvCxnSpPr>
        <p:spPr>
          <a:xfrm>
            <a:off x="1461327" y="4403276"/>
            <a:ext cx="963436" cy="353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mit Pfeil 603">
            <a:extLst>
              <a:ext uri="{FF2B5EF4-FFF2-40B4-BE49-F238E27FC236}">
                <a16:creationId xmlns:a16="http://schemas.microsoft.com/office/drawing/2014/main" id="{D7DC2895-9037-5D13-2A1E-D21F761548D8}"/>
              </a:ext>
            </a:extLst>
          </p:cNvPr>
          <p:cNvCxnSpPr>
            <a:cxnSpLocks/>
            <a:endCxn id="569" idx="2"/>
          </p:cNvCxnSpPr>
          <p:nvPr/>
        </p:nvCxnSpPr>
        <p:spPr>
          <a:xfrm flipV="1">
            <a:off x="1352304" y="4200138"/>
            <a:ext cx="945953" cy="454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Gerade Verbindung mit Pfeil 604">
            <a:extLst>
              <a:ext uri="{FF2B5EF4-FFF2-40B4-BE49-F238E27FC236}">
                <a16:creationId xmlns:a16="http://schemas.microsoft.com/office/drawing/2014/main" id="{BAC1C28D-DE2D-673C-403A-00F25C6D95CF}"/>
              </a:ext>
            </a:extLst>
          </p:cNvPr>
          <p:cNvCxnSpPr>
            <a:cxnSpLocks/>
            <a:endCxn id="531" idx="2"/>
          </p:cNvCxnSpPr>
          <p:nvPr/>
        </p:nvCxnSpPr>
        <p:spPr>
          <a:xfrm flipV="1">
            <a:off x="2391018" y="4046795"/>
            <a:ext cx="2701371" cy="13228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Gerade Verbindung mit Pfeil 605">
            <a:extLst>
              <a:ext uri="{FF2B5EF4-FFF2-40B4-BE49-F238E27FC236}">
                <a16:creationId xmlns:a16="http://schemas.microsoft.com/office/drawing/2014/main" id="{5359D5E3-6D6B-39A6-1F1B-A825797DD7C8}"/>
              </a:ext>
            </a:extLst>
          </p:cNvPr>
          <p:cNvCxnSpPr>
            <a:cxnSpLocks/>
            <a:stCxn id="580" idx="7"/>
            <a:endCxn id="531" idx="3"/>
          </p:cNvCxnSpPr>
          <p:nvPr/>
        </p:nvCxnSpPr>
        <p:spPr>
          <a:xfrm flipV="1">
            <a:off x="2485396" y="4166492"/>
            <a:ext cx="2659470" cy="24031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id="{55E30ADB-C4E9-B904-82B6-C8AA92167B8B}"/>
                  </a:ext>
                </a:extLst>
              </p:cNvPr>
              <p:cNvSpPr/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concentrations around neurons that have previously fired</a:t>
                </a:r>
              </a:p>
            </p:txBody>
          </p:sp>
        </mc:Choice>
        <mc:Fallback xmlns="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id="{55E30ADB-C4E9-B904-82B6-C8AA92167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  <a:blipFill>
                <a:blip r:embed="rId2"/>
                <a:stretch>
                  <a:fillRect t="-2885" r="-1728" b="-8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1" name="Gerader Verbinder 610">
            <a:extLst>
              <a:ext uri="{FF2B5EF4-FFF2-40B4-BE49-F238E27FC236}">
                <a16:creationId xmlns:a16="http://schemas.microsoft.com/office/drawing/2014/main" id="{4816FC31-7524-23AF-FB76-2C716DE2E8FB}"/>
              </a:ext>
            </a:extLst>
          </p:cNvPr>
          <p:cNvCxnSpPr>
            <a:cxnSpLocks/>
            <a:endCxn id="609" idx="3"/>
          </p:cNvCxnSpPr>
          <p:nvPr/>
        </p:nvCxnSpPr>
        <p:spPr>
          <a:xfrm>
            <a:off x="5309756" y="4287530"/>
            <a:ext cx="25873" cy="21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Ellipse 617">
            <a:extLst>
              <a:ext uri="{FF2B5EF4-FFF2-40B4-BE49-F238E27FC236}">
                <a16:creationId xmlns:a16="http://schemas.microsoft.com/office/drawing/2014/main" id="{AA6E5247-E38D-B4A0-BC29-AEB45C0B9741}"/>
              </a:ext>
            </a:extLst>
          </p:cNvPr>
          <p:cNvSpPr/>
          <p:nvPr/>
        </p:nvSpPr>
        <p:spPr>
          <a:xfrm>
            <a:off x="9768186" y="3561026"/>
            <a:ext cx="670976" cy="643096"/>
          </a:xfrm>
          <a:prstGeom prst="ellipse">
            <a:avLst/>
          </a:prstGeom>
          <a:gradFill flip="none" rotWithShape="1">
            <a:gsLst>
              <a:gs pos="39000">
                <a:schemeClr val="accent6">
                  <a:tint val="66000"/>
                  <a:satMod val="160000"/>
                </a:schemeClr>
              </a:gs>
              <a:gs pos="85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" name="Ellipse 618">
            <a:extLst>
              <a:ext uri="{FF2B5EF4-FFF2-40B4-BE49-F238E27FC236}">
                <a16:creationId xmlns:a16="http://schemas.microsoft.com/office/drawing/2014/main" id="{C09AAE21-F6E3-1C86-6B66-AE77E37308F9}"/>
              </a:ext>
            </a:extLst>
          </p:cNvPr>
          <p:cNvSpPr/>
          <p:nvPr/>
        </p:nvSpPr>
        <p:spPr>
          <a:xfrm>
            <a:off x="8090150" y="4142129"/>
            <a:ext cx="670976" cy="643096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84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" name="Rechteck 621">
            <a:extLst>
              <a:ext uri="{FF2B5EF4-FFF2-40B4-BE49-F238E27FC236}">
                <a16:creationId xmlns:a16="http://schemas.microsoft.com/office/drawing/2014/main" id="{CB05A849-A41E-D6CA-5A33-29CECDF66885}"/>
              </a:ext>
            </a:extLst>
          </p:cNvPr>
          <p:cNvSpPr/>
          <p:nvPr/>
        </p:nvSpPr>
        <p:spPr>
          <a:xfrm>
            <a:off x="8044178" y="340602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3" name="Textfeld 622">
            <a:extLst>
              <a:ext uri="{FF2B5EF4-FFF2-40B4-BE49-F238E27FC236}">
                <a16:creationId xmlns:a16="http://schemas.microsoft.com/office/drawing/2014/main" id="{4AF99A96-5E80-0922-49A4-45E2B18967F0}"/>
              </a:ext>
            </a:extLst>
          </p:cNvPr>
          <p:cNvSpPr txBox="1"/>
          <p:nvPr/>
        </p:nvSpPr>
        <p:spPr>
          <a:xfrm>
            <a:off x="8103950" y="343427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grpSp>
        <p:nvGrpSpPr>
          <p:cNvPr id="626" name="Gruppieren 625">
            <a:extLst>
              <a:ext uri="{FF2B5EF4-FFF2-40B4-BE49-F238E27FC236}">
                <a16:creationId xmlns:a16="http://schemas.microsoft.com/office/drawing/2014/main" id="{6E90B9A7-E06E-B29C-E0BB-C4C6DF758A8B}"/>
              </a:ext>
            </a:extLst>
          </p:cNvPr>
          <p:cNvGrpSpPr/>
          <p:nvPr/>
        </p:nvGrpSpPr>
        <p:grpSpPr>
          <a:xfrm>
            <a:off x="8230495" y="4253007"/>
            <a:ext cx="358333" cy="338555"/>
            <a:chOff x="7716474" y="2763491"/>
            <a:chExt cx="684000" cy="684000"/>
          </a:xfrm>
        </p:grpSpPr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id="{F9C3A73E-9B2D-A3AA-07A0-E3793AD71CA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EAFF3EBF-3187-1354-7469-902DB3CDC37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7057D632-7965-4BB3-3B59-DDB5F51A9B0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id="{627E82B6-CB1C-865E-8D63-22CE74D8B1BB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id="{E3799DC5-1A7D-441E-36DE-1C1AA8974BD2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5E5389CE-6097-0774-AB50-72A57B9611A5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Ellipse 632">
              <a:extLst>
                <a:ext uri="{FF2B5EF4-FFF2-40B4-BE49-F238E27FC236}">
                  <a16:creationId xmlns:a16="http://schemas.microsoft.com/office/drawing/2014/main" id="{8CB5CBFE-D987-5342-5015-8BB304B879A5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9F26E549-9E10-26BA-11D7-AE3CCAC06E6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AA1C6794-5BDF-A61B-52EF-84F127E65B0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Ellipse 635">
              <a:extLst>
                <a:ext uri="{FF2B5EF4-FFF2-40B4-BE49-F238E27FC236}">
                  <a16:creationId xmlns:a16="http://schemas.microsoft.com/office/drawing/2014/main" id="{C765E9D1-5678-D321-4F9F-BC73F76C0F1D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Ellipse 636">
              <a:extLst>
                <a:ext uri="{FF2B5EF4-FFF2-40B4-BE49-F238E27FC236}">
                  <a16:creationId xmlns:a16="http://schemas.microsoft.com/office/drawing/2014/main" id="{A1EA0D2C-D620-C103-F660-75667786A7D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id="{DB13C14C-EE0E-6DB7-A0F4-06174303870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Ellipse 638">
              <a:extLst>
                <a:ext uri="{FF2B5EF4-FFF2-40B4-BE49-F238E27FC236}">
                  <a16:creationId xmlns:a16="http://schemas.microsoft.com/office/drawing/2014/main" id="{D7F1A7B5-FD61-44B1-1641-BD4B3A59033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0" name="Rechteck 639">
            <a:extLst>
              <a:ext uri="{FF2B5EF4-FFF2-40B4-BE49-F238E27FC236}">
                <a16:creationId xmlns:a16="http://schemas.microsoft.com/office/drawing/2014/main" id="{0D0922DC-7587-78B6-8522-8228F1333D0E}"/>
              </a:ext>
            </a:extLst>
          </p:cNvPr>
          <p:cNvSpPr/>
          <p:nvPr/>
        </p:nvSpPr>
        <p:spPr>
          <a:xfrm>
            <a:off x="8389553" y="442012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641" name="Gruppieren 640">
            <a:extLst>
              <a:ext uri="{FF2B5EF4-FFF2-40B4-BE49-F238E27FC236}">
                <a16:creationId xmlns:a16="http://schemas.microsoft.com/office/drawing/2014/main" id="{D0D09D71-DDB8-493F-562E-70966F991508}"/>
              </a:ext>
            </a:extLst>
          </p:cNvPr>
          <p:cNvGrpSpPr/>
          <p:nvPr/>
        </p:nvGrpSpPr>
        <p:grpSpPr>
          <a:xfrm>
            <a:off x="9981266" y="3714190"/>
            <a:ext cx="358333" cy="338555"/>
            <a:chOff x="7716474" y="2763491"/>
            <a:chExt cx="684000" cy="684000"/>
          </a:xfrm>
        </p:grpSpPr>
        <p:sp>
          <p:nvSpPr>
            <p:cNvPr id="642" name="Ellipse 641">
              <a:extLst>
                <a:ext uri="{FF2B5EF4-FFF2-40B4-BE49-F238E27FC236}">
                  <a16:creationId xmlns:a16="http://schemas.microsoft.com/office/drawing/2014/main" id="{59B33995-DF63-C229-F940-3C614BCBF9D4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3" name="Ellipse 642">
              <a:extLst>
                <a:ext uri="{FF2B5EF4-FFF2-40B4-BE49-F238E27FC236}">
                  <a16:creationId xmlns:a16="http://schemas.microsoft.com/office/drawing/2014/main" id="{0E698CE4-6B97-663D-A3FA-69ED14A6B5D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Ellipse 643">
              <a:extLst>
                <a:ext uri="{FF2B5EF4-FFF2-40B4-BE49-F238E27FC236}">
                  <a16:creationId xmlns:a16="http://schemas.microsoft.com/office/drawing/2014/main" id="{94F42A1F-4E98-AA7C-3CDB-4C22BB22D002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id="{388DF54E-9B22-A850-5F70-0197F39CD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Ellipse 645">
              <a:extLst>
                <a:ext uri="{FF2B5EF4-FFF2-40B4-BE49-F238E27FC236}">
                  <a16:creationId xmlns:a16="http://schemas.microsoft.com/office/drawing/2014/main" id="{BD27ED18-4F05-EB98-054D-4B35F7482826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506CC99A-BCDB-F168-F644-CF72AB73580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90339B3F-9EAA-20CD-CBB5-EBB85DBD1E0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7632FFCF-79ED-7C65-2DE7-3967EEA4323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3D5AE7CD-3FA2-A47A-8EEA-9C92BAB2878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B91254C7-6A2B-3F00-9D42-F678B19C995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A5A133BF-E9D9-885F-A7CF-F880608968A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D39167A7-AD06-46F0-6E17-16A4282F06E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9809520-39A7-5D85-F06B-BB72E986D1D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5" name="Rechteck 654">
            <a:extLst>
              <a:ext uri="{FF2B5EF4-FFF2-40B4-BE49-F238E27FC236}">
                <a16:creationId xmlns:a16="http://schemas.microsoft.com/office/drawing/2014/main" id="{82F33C3F-06F8-DA93-0375-E71F56301C06}"/>
              </a:ext>
            </a:extLst>
          </p:cNvPr>
          <p:cNvSpPr/>
          <p:nvPr/>
        </p:nvSpPr>
        <p:spPr>
          <a:xfrm>
            <a:off x="10140324" y="388130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id="{924175B0-61E1-565A-3D07-487300D326AE}"/>
                  </a:ext>
                </a:extLst>
              </p:cNvPr>
              <p:cNvSpPr txBox="1"/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Ideally, after alternating several times between the </a:t>
                </a:r>
                <a:r>
                  <a:rPr lang="en-GB" sz="1600" i="1" dirty="0"/>
                  <a:t>dream</a:t>
                </a:r>
                <a:r>
                  <a:rPr lang="en-GB" sz="1600" dirty="0"/>
                  <a:t> and </a:t>
                </a:r>
                <a:r>
                  <a:rPr lang="en-GB" sz="1600" i="1" dirty="0"/>
                  <a:t>recall states</a:t>
                </a:r>
                <a:r>
                  <a:rPr lang="en-GB" sz="1600" dirty="0"/>
                  <a:t>, we have sufficiently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along one or more paths from A to B and vice versa.</a:t>
                </a:r>
              </a:p>
            </p:txBody>
          </p:sp>
        </mc:Choice>
        <mc:Fallback xmlns="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id="{924175B0-61E1-565A-3D07-487300D3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blipFill>
                <a:blip r:embed="rId3"/>
                <a:stretch>
                  <a:fillRect l="-571" t="-2190" r="-1143" b="-8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0" name="Ellipse 719">
            <a:extLst>
              <a:ext uri="{FF2B5EF4-FFF2-40B4-BE49-F238E27FC236}">
                <a16:creationId xmlns:a16="http://schemas.microsoft.com/office/drawing/2014/main" id="{13E69A1E-80BE-6A9F-52D1-ABA1248176E9}"/>
              </a:ext>
            </a:extLst>
          </p:cNvPr>
          <p:cNvSpPr/>
          <p:nvPr/>
        </p:nvSpPr>
        <p:spPr>
          <a:xfrm>
            <a:off x="8824348" y="4293568"/>
            <a:ext cx="365417" cy="340218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78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1" name="Gerade Verbindung mit Pfeil 720">
            <a:extLst>
              <a:ext uri="{FF2B5EF4-FFF2-40B4-BE49-F238E27FC236}">
                <a16:creationId xmlns:a16="http://schemas.microsoft.com/office/drawing/2014/main" id="{EB956EED-3BFB-5F81-A9DB-F0C4CDA56E2E}"/>
              </a:ext>
            </a:extLst>
          </p:cNvPr>
          <p:cNvCxnSpPr>
            <a:cxnSpLocks/>
          </p:cNvCxnSpPr>
          <p:nvPr/>
        </p:nvCxnSpPr>
        <p:spPr>
          <a:xfrm flipV="1">
            <a:off x="9752168" y="1522096"/>
            <a:ext cx="471109" cy="886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Ellipse 723">
            <a:extLst>
              <a:ext uri="{FF2B5EF4-FFF2-40B4-BE49-F238E27FC236}">
                <a16:creationId xmlns:a16="http://schemas.microsoft.com/office/drawing/2014/main" id="{AFA54008-7761-1F16-3CA9-E614A73C927C}"/>
              </a:ext>
            </a:extLst>
          </p:cNvPr>
          <p:cNvSpPr/>
          <p:nvPr/>
        </p:nvSpPr>
        <p:spPr>
          <a:xfrm>
            <a:off x="10201901" y="148538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id="{4C2D4AB6-306C-8467-D918-3C164FC32C34}"/>
              </a:ext>
            </a:extLst>
          </p:cNvPr>
          <p:cNvSpPr/>
          <p:nvPr/>
        </p:nvSpPr>
        <p:spPr>
          <a:xfrm>
            <a:off x="4032692" y="458136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8" name="Ellipse 727">
            <a:extLst>
              <a:ext uri="{FF2B5EF4-FFF2-40B4-BE49-F238E27FC236}">
                <a16:creationId xmlns:a16="http://schemas.microsoft.com/office/drawing/2014/main" id="{D49060BA-A993-FE42-2BF6-B22B03AF8F0D}"/>
              </a:ext>
            </a:extLst>
          </p:cNvPr>
          <p:cNvSpPr/>
          <p:nvPr/>
        </p:nvSpPr>
        <p:spPr>
          <a:xfrm>
            <a:off x="8555472" y="367537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id="{C095496F-35F8-61EE-B8E9-0869B934055F}"/>
              </a:ext>
            </a:extLst>
          </p:cNvPr>
          <p:cNvSpPr/>
          <p:nvPr/>
        </p:nvSpPr>
        <p:spPr>
          <a:xfrm>
            <a:off x="8881938" y="3579583"/>
            <a:ext cx="365417" cy="340218"/>
          </a:xfrm>
          <a:prstGeom prst="ellipse">
            <a:avLst/>
          </a:prstGeom>
          <a:gradFill flip="none" rotWithShape="1">
            <a:gsLst>
              <a:gs pos="2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0" name="Ellipse 729">
            <a:extLst>
              <a:ext uri="{FF2B5EF4-FFF2-40B4-BE49-F238E27FC236}">
                <a16:creationId xmlns:a16="http://schemas.microsoft.com/office/drawing/2014/main" id="{CFC349E1-5026-D27C-AE16-56B6012D48A9}"/>
              </a:ext>
            </a:extLst>
          </p:cNvPr>
          <p:cNvSpPr/>
          <p:nvPr/>
        </p:nvSpPr>
        <p:spPr>
          <a:xfrm>
            <a:off x="9185891" y="3549906"/>
            <a:ext cx="575281" cy="340218"/>
          </a:xfrm>
          <a:prstGeom prst="ellipse">
            <a:avLst/>
          </a:prstGeom>
          <a:gradFill flip="none" rotWithShape="1">
            <a:gsLst>
              <a:gs pos="5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id="{AF98600D-E7A7-B556-A450-5C2BAF9C1B93}"/>
              </a:ext>
            </a:extLst>
          </p:cNvPr>
          <p:cNvSpPr/>
          <p:nvPr/>
        </p:nvSpPr>
        <p:spPr>
          <a:xfrm>
            <a:off x="9097539" y="444585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80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2" name="Ellipse 731">
            <a:extLst>
              <a:ext uri="{FF2B5EF4-FFF2-40B4-BE49-F238E27FC236}">
                <a16:creationId xmlns:a16="http://schemas.microsoft.com/office/drawing/2014/main" id="{E6615589-9EEA-3F3D-5A28-196364B17CD4}"/>
              </a:ext>
            </a:extLst>
          </p:cNvPr>
          <p:cNvSpPr/>
          <p:nvPr/>
        </p:nvSpPr>
        <p:spPr>
          <a:xfrm>
            <a:off x="9438373" y="4379958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3" name="Gerade Verbindung mit Pfeil 732">
            <a:extLst>
              <a:ext uri="{FF2B5EF4-FFF2-40B4-BE49-F238E27FC236}">
                <a16:creationId xmlns:a16="http://schemas.microsoft.com/office/drawing/2014/main" id="{CDE3BCD2-6C54-BF6C-CCB3-96879CB9F9B9}"/>
              </a:ext>
            </a:extLst>
          </p:cNvPr>
          <p:cNvCxnSpPr>
            <a:cxnSpLocks/>
            <a:stCxn id="627" idx="6"/>
          </p:cNvCxnSpPr>
          <p:nvPr/>
        </p:nvCxnSpPr>
        <p:spPr>
          <a:xfrm>
            <a:off x="8588828" y="4422285"/>
            <a:ext cx="363898" cy="217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5" name="Ellipse 734">
            <a:extLst>
              <a:ext uri="{FF2B5EF4-FFF2-40B4-BE49-F238E27FC236}">
                <a16:creationId xmlns:a16="http://schemas.microsoft.com/office/drawing/2014/main" id="{3410AF52-3F29-26B7-1F09-04AB1AA9AEB7}"/>
              </a:ext>
            </a:extLst>
          </p:cNvPr>
          <p:cNvSpPr/>
          <p:nvPr/>
        </p:nvSpPr>
        <p:spPr>
          <a:xfrm>
            <a:off x="8963260" y="440474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id="{703CD6FC-7C68-D615-882D-CD37A0AABD55}"/>
              </a:ext>
            </a:extLst>
          </p:cNvPr>
          <p:cNvSpPr/>
          <p:nvPr/>
        </p:nvSpPr>
        <p:spPr>
          <a:xfrm>
            <a:off x="9237373" y="457649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id="{FA5E8C8F-B1EC-580B-95F6-770012EAF54B}"/>
              </a:ext>
            </a:extLst>
          </p:cNvPr>
          <p:cNvSpPr/>
          <p:nvPr/>
        </p:nvSpPr>
        <p:spPr>
          <a:xfrm>
            <a:off x="9590768" y="4547027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id="{8366EBFF-ADD3-CC96-25BD-D900DA413FB9}"/>
              </a:ext>
            </a:extLst>
          </p:cNvPr>
          <p:cNvSpPr/>
          <p:nvPr/>
        </p:nvSpPr>
        <p:spPr>
          <a:xfrm>
            <a:off x="8686708" y="3806224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9" name="Ellipse 738">
            <a:extLst>
              <a:ext uri="{FF2B5EF4-FFF2-40B4-BE49-F238E27FC236}">
                <a16:creationId xmlns:a16="http://schemas.microsoft.com/office/drawing/2014/main" id="{87DE66C0-B81A-C8CC-DF73-CD9B9AC9596C}"/>
              </a:ext>
            </a:extLst>
          </p:cNvPr>
          <p:cNvSpPr/>
          <p:nvPr/>
        </p:nvSpPr>
        <p:spPr>
          <a:xfrm>
            <a:off x="9048222" y="3709539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0" name="Ellipse 739">
            <a:extLst>
              <a:ext uri="{FF2B5EF4-FFF2-40B4-BE49-F238E27FC236}">
                <a16:creationId xmlns:a16="http://schemas.microsoft.com/office/drawing/2014/main" id="{DE33BFC7-F340-8DF5-044F-477A63A66A8A}"/>
              </a:ext>
            </a:extLst>
          </p:cNvPr>
          <p:cNvSpPr/>
          <p:nvPr/>
        </p:nvSpPr>
        <p:spPr>
          <a:xfrm>
            <a:off x="9343152" y="3680345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 Verbindung mit Pfeil 743">
            <a:extLst>
              <a:ext uri="{FF2B5EF4-FFF2-40B4-BE49-F238E27FC236}">
                <a16:creationId xmlns:a16="http://schemas.microsoft.com/office/drawing/2014/main" id="{949B27B7-9CA0-594F-B1B7-46EE05707F69}"/>
              </a:ext>
            </a:extLst>
          </p:cNvPr>
          <p:cNvCxnSpPr>
            <a:cxnSpLocks/>
            <a:endCxn id="736" idx="2"/>
          </p:cNvCxnSpPr>
          <p:nvPr/>
        </p:nvCxnSpPr>
        <p:spPr>
          <a:xfrm>
            <a:off x="9057263" y="4482255"/>
            <a:ext cx="180110" cy="13350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Gerade Verbindung mit Pfeil 746">
            <a:extLst>
              <a:ext uri="{FF2B5EF4-FFF2-40B4-BE49-F238E27FC236}">
                <a16:creationId xmlns:a16="http://schemas.microsoft.com/office/drawing/2014/main" id="{A420A666-FA63-FDC3-DCAD-7612803204AA}"/>
              </a:ext>
            </a:extLst>
          </p:cNvPr>
          <p:cNvCxnSpPr>
            <a:cxnSpLocks/>
            <a:endCxn id="737" idx="3"/>
          </p:cNvCxnSpPr>
          <p:nvPr/>
        </p:nvCxnSpPr>
        <p:spPr>
          <a:xfrm>
            <a:off x="9293423" y="4603835"/>
            <a:ext cx="309902" cy="102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Gerade Verbindung mit Pfeil 748">
            <a:extLst>
              <a:ext uri="{FF2B5EF4-FFF2-40B4-BE49-F238E27FC236}">
                <a16:creationId xmlns:a16="http://schemas.microsoft.com/office/drawing/2014/main" id="{C69BA4BC-22C1-5CE7-1CFF-BD80A2B19E5A}"/>
              </a:ext>
            </a:extLst>
          </p:cNvPr>
          <p:cNvCxnSpPr>
            <a:cxnSpLocks/>
            <a:endCxn id="642" idx="3"/>
          </p:cNvCxnSpPr>
          <p:nvPr/>
        </p:nvCxnSpPr>
        <p:spPr>
          <a:xfrm flipV="1">
            <a:off x="9663956" y="4003165"/>
            <a:ext cx="369787" cy="54292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Gerade Verbindung mit Pfeil 750">
            <a:extLst>
              <a:ext uri="{FF2B5EF4-FFF2-40B4-BE49-F238E27FC236}">
                <a16:creationId xmlns:a16="http://schemas.microsoft.com/office/drawing/2014/main" id="{19CAA662-B1C9-4FAC-B958-F65B7E3E38C3}"/>
              </a:ext>
            </a:extLst>
          </p:cNvPr>
          <p:cNvCxnSpPr>
            <a:cxnSpLocks/>
            <a:stCxn id="642" idx="2"/>
          </p:cNvCxnSpPr>
          <p:nvPr/>
        </p:nvCxnSpPr>
        <p:spPr>
          <a:xfrm flipH="1" flipV="1">
            <a:off x="9641979" y="3733195"/>
            <a:ext cx="339287" cy="1502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Gerade Verbindung mit Pfeil 754">
            <a:extLst>
              <a:ext uri="{FF2B5EF4-FFF2-40B4-BE49-F238E27FC236}">
                <a16:creationId xmlns:a16="http://schemas.microsoft.com/office/drawing/2014/main" id="{803216A4-D1AC-8C44-2075-F2D577370FC1}"/>
              </a:ext>
            </a:extLst>
          </p:cNvPr>
          <p:cNvCxnSpPr>
            <a:cxnSpLocks/>
            <a:stCxn id="740" idx="2"/>
            <a:endCxn id="739" idx="6"/>
          </p:cNvCxnSpPr>
          <p:nvPr/>
        </p:nvCxnSpPr>
        <p:spPr>
          <a:xfrm flipH="1">
            <a:off x="9133969" y="3719609"/>
            <a:ext cx="209183" cy="2919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Gerade Verbindung mit Pfeil 757">
            <a:extLst>
              <a:ext uri="{FF2B5EF4-FFF2-40B4-BE49-F238E27FC236}">
                <a16:creationId xmlns:a16="http://schemas.microsoft.com/office/drawing/2014/main" id="{2C83A361-524B-AD40-9966-7F2FA0733451}"/>
              </a:ext>
            </a:extLst>
          </p:cNvPr>
          <p:cNvCxnSpPr>
            <a:cxnSpLocks/>
            <a:stCxn id="739" idx="2"/>
          </p:cNvCxnSpPr>
          <p:nvPr/>
        </p:nvCxnSpPr>
        <p:spPr>
          <a:xfrm flipH="1">
            <a:off x="8731132" y="3748803"/>
            <a:ext cx="317090" cy="7460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0" name="Gerade Verbindung mit Pfeil 759">
            <a:extLst>
              <a:ext uri="{FF2B5EF4-FFF2-40B4-BE49-F238E27FC236}">
                <a16:creationId xmlns:a16="http://schemas.microsoft.com/office/drawing/2014/main" id="{DC70E120-02B2-9F1A-6501-D375C802BFC3}"/>
              </a:ext>
            </a:extLst>
          </p:cNvPr>
          <p:cNvCxnSpPr>
            <a:cxnSpLocks/>
            <a:stCxn id="738" idx="4"/>
          </p:cNvCxnSpPr>
          <p:nvPr/>
        </p:nvCxnSpPr>
        <p:spPr>
          <a:xfrm flipH="1">
            <a:off x="8534367" y="3884752"/>
            <a:ext cx="195215" cy="37885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6" name="Gruppieren 765">
            <a:extLst>
              <a:ext uri="{FF2B5EF4-FFF2-40B4-BE49-F238E27FC236}">
                <a16:creationId xmlns:a16="http://schemas.microsoft.com/office/drawing/2014/main" id="{F58E8725-E2E5-76AE-18FC-94B845D845F4}"/>
              </a:ext>
            </a:extLst>
          </p:cNvPr>
          <p:cNvGrpSpPr/>
          <p:nvPr/>
        </p:nvGrpSpPr>
        <p:grpSpPr>
          <a:xfrm>
            <a:off x="8608019" y="4616954"/>
            <a:ext cx="518696" cy="276483"/>
            <a:chOff x="8579444" y="4931279"/>
            <a:chExt cx="518696" cy="276483"/>
          </a:xfrm>
        </p:grpSpPr>
        <p:sp>
          <p:nvSpPr>
            <p:cNvPr id="763" name="Ellipse 762">
              <a:extLst>
                <a:ext uri="{FF2B5EF4-FFF2-40B4-BE49-F238E27FC236}">
                  <a16:creationId xmlns:a16="http://schemas.microsoft.com/office/drawing/2014/main" id="{42DFE28F-9201-99D8-FE60-EEAE70CB02C4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E8E26956-DB98-C5D9-3A8F-E8FE436F16E8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Ellipse 764">
              <a:extLst>
                <a:ext uri="{FF2B5EF4-FFF2-40B4-BE49-F238E27FC236}">
                  <a16:creationId xmlns:a16="http://schemas.microsoft.com/office/drawing/2014/main" id="{045C052D-6D17-DAE9-ED7A-F0F1E463AA38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7" name="Gruppieren 766">
            <a:extLst>
              <a:ext uri="{FF2B5EF4-FFF2-40B4-BE49-F238E27FC236}">
                <a16:creationId xmlns:a16="http://schemas.microsoft.com/office/drawing/2014/main" id="{2590C4BB-67BC-02C0-41A1-0E1CA511CA48}"/>
              </a:ext>
            </a:extLst>
          </p:cNvPr>
          <p:cNvGrpSpPr/>
          <p:nvPr/>
        </p:nvGrpSpPr>
        <p:grpSpPr>
          <a:xfrm rot="15199506">
            <a:off x="8090781" y="3772807"/>
            <a:ext cx="518696" cy="333992"/>
            <a:chOff x="8579444" y="4873770"/>
            <a:chExt cx="518696" cy="333992"/>
          </a:xfrm>
        </p:grpSpPr>
        <p:sp>
          <p:nvSpPr>
            <p:cNvPr id="768" name="Ellipse 767">
              <a:extLst>
                <a:ext uri="{FF2B5EF4-FFF2-40B4-BE49-F238E27FC236}">
                  <a16:creationId xmlns:a16="http://schemas.microsoft.com/office/drawing/2014/main" id="{9D4F951C-1031-B465-ED36-5D923083BCDD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Ellipse 768">
              <a:extLst>
                <a:ext uri="{FF2B5EF4-FFF2-40B4-BE49-F238E27FC236}">
                  <a16:creationId xmlns:a16="http://schemas.microsoft.com/office/drawing/2014/main" id="{2957C9BD-DB0C-EF20-66E5-5CABE9DD75C6}"/>
                </a:ext>
              </a:extLst>
            </p:cNvPr>
            <p:cNvSpPr/>
            <p:nvPr/>
          </p:nvSpPr>
          <p:spPr>
            <a:xfrm>
              <a:off x="8779586" y="4873770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CDEE5009-AAA5-9BD7-7F37-A7C193BED68E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uppieren 770">
            <a:extLst>
              <a:ext uri="{FF2B5EF4-FFF2-40B4-BE49-F238E27FC236}">
                <a16:creationId xmlns:a16="http://schemas.microsoft.com/office/drawing/2014/main" id="{326D0861-BAF3-3D17-CBC7-EBA6B3CE186D}"/>
              </a:ext>
            </a:extLst>
          </p:cNvPr>
          <p:cNvGrpSpPr/>
          <p:nvPr/>
        </p:nvGrpSpPr>
        <p:grpSpPr>
          <a:xfrm>
            <a:off x="9989238" y="4169376"/>
            <a:ext cx="344706" cy="414152"/>
            <a:chOff x="8579444" y="4931279"/>
            <a:chExt cx="344706" cy="414152"/>
          </a:xfrm>
        </p:grpSpPr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7991259B-7176-E618-6249-503593AF89C2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790A8707-1BE0-7662-4694-42CC7FC73E47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E2D885A5-7EC7-C850-6223-751711550006}"/>
                </a:ext>
              </a:extLst>
            </p:cNvPr>
            <p:cNvSpPr/>
            <p:nvPr/>
          </p:nvSpPr>
          <p:spPr>
            <a:xfrm>
              <a:off x="8698449" y="5166046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5" name="Gruppieren 774">
            <a:extLst>
              <a:ext uri="{FF2B5EF4-FFF2-40B4-BE49-F238E27FC236}">
                <a16:creationId xmlns:a16="http://schemas.microsoft.com/office/drawing/2014/main" id="{B4796D5E-C132-4BB4-3077-8E6514AE0B72}"/>
              </a:ext>
            </a:extLst>
          </p:cNvPr>
          <p:cNvGrpSpPr/>
          <p:nvPr/>
        </p:nvGrpSpPr>
        <p:grpSpPr>
          <a:xfrm rot="531344" flipH="1">
            <a:off x="9278475" y="3925922"/>
            <a:ext cx="518696" cy="276483"/>
            <a:chOff x="8579444" y="4931279"/>
            <a:chExt cx="518696" cy="276483"/>
          </a:xfrm>
        </p:grpSpPr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AD54A547-55B7-12E5-3971-F73713A91B36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0C2F2785-65BA-BBD1-B0C4-4466D6FA9E7F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BDA814EE-88D4-F8B4-7CA7-7FFE27C0970B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0" name="Ellipse 779">
            <a:extLst>
              <a:ext uri="{FF2B5EF4-FFF2-40B4-BE49-F238E27FC236}">
                <a16:creationId xmlns:a16="http://schemas.microsoft.com/office/drawing/2014/main" id="{97D9794C-B26A-67D8-1370-016811A4D867}"/>
              </a:ext>
            </a:extLst>
          </p:cNvPr>
          <p:cNvSpPr/>
          <p:nvPr/>
        </p:nvSpPr>
        <p:spPr>
          <a:xfrm>
            <a:off x="9562778" y="3693813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4" name="Gerade Verbindung mit Pfeil 783">
            <a:extLst>
              <a:ext uri="{FF2B5EF4-FFF2-40B4-BE49-F238E27FC236}">
                <a16:creationId xmlns:a16="http://schemas.microsoft.com/office/drawing/2014/main" id="{EDEE90A0-C175-7FFB-1DBC-067A8F055F5A}"/>
              </a:ext>
            </a:extLst>
          </p:cNvPr>
          <p:cNvCxnSpPr>
            <a:cxnSpLocks/>
            <a:stCxn id="780" idx="2"/>
            <a:endCxn id="740" idx="6"/>
          </p:cNvCxnSpPr>
          <p:nvPr/>
        </p:nvCxnSpPr>
        <p:spPr>
          <a:xfrm flipH="1" flipV="1">
            <a:off x="9428899" y="3719609"/>
            <a:ext cx="133879" cy="1346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9" name="Rechteck 788">
            <a:extLst>
              <a:ext uri="{FF2B5EF4-FFF2-40B4-BE49-F238E27FC236}">
                <a16:creationId xmlns:a16="http://schemas.microsoft.com/office/drawing/2014/main" id="{8BC613DF-2A7D-7A83-1556-D286F5D7C23E}"/>
              </a:ext>
            </a:extLst>
          </p:cNvPr>
          <p:cNvSpPr/>
          <p:nvPr/>
        </p:nvSpPr>
        <p:spPr>
          <a:xfrm>
            <a:off x="372541" y="2200275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790" name="Rechteck 789">
            <a:extLst>
              <a:ext uri="{FF2B5EF4-FFF2-40B4-BE49-F238E27FC236}">
                <a16:creationId xmlns:a16="http://schemas.microsoft.com/office/drawing/2014/main" id="{9B36209C-4E6B-0B50-1399-D3722B16B5C1}"/>
              </a:ext>
            </a:extLst>
          </p:cNvPr>
          <p:cNvSpPr/>
          <p:nvPr/>
        </p:nvSpPr>
        <p:spPr>
          <a:xfrm>
            <a:off x="6468803" y="220027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791" name="Rechteck 790">
            <a:extLst>
              <a:ext uri="{FF2B5EF4-FFF2-40B4-BE49-F238E27FC236}">
                <a16:creationId xmlns:a16="http://schemas.microsoft.com/office/drawing/2014/main" id="{3F221E84-FD10-8B50-296C-9E5FA2A5E0B0}"/>
              </a:ext>
            </a:extLst>
          </p:cNvPr>
          <p:cNvSpPr/>
          <p:nvPr/>
        </p:nvSpPr>
        <p:spPr>
          <a:xfrm>
            <a:off x="422693" y="5260782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grpSp>
        <p:nvGrpSpPr>
          <p:cNvPr id="948" name="Gruppieren 947">
            <a:extLst>
              <a:ext uri="{FF2B5EF4-FFF2-40B4-BE49-F238E27FC236}">
                <a16:creationId xmlns:a16="http://schemas.microsoft.com/office/drawing/2014/main" id="{B6926068-C9ED-B443-E764-D972F6C0A6AD}"/>
              </a:ext>
            </a:extLst>
          </p:cNvPr>
          <p:cNvGrpSpPr/>
          <p:nvPr/>
        </p:nvGrpSpPr>
        <p:grpSpPr>
          <a:xfrm>
            <a:off x="3646703" y="582958"/>
            <a:ext cx="1498699" cy="1345834"/>
            <a:chOff x="3618128" y="897283"/>
            <a:chExt cx="1498699" cy="1345834"/>
          </a:xfrm>
        </p:grpSpPr>
        <p:grpSp>
          <p:nvGrpSpPr>
            <p:cNvPr id="793" name="Gruppieren 792">
              <a:extLst>
                <a:ext uri="{FF2B5EF4-FFF2-40B4-BE49-F238E27FC236}">
                  <a16:creationId xmlns:a16="http://schemas.microsoft.com/office/drawing/2014/main" id="{5BC6D5E0-B01A-EA28-6C21-6A40540C56F9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id="{E3278256-3337-3E1F-DCC4-271D93F0D1DE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id="{B9A31A34-CFF1-2752-3EEE-BA4A6E12789B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id="{7CC5BBD2-46A2-BD1D-C7B4-330009BA41D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id="{262994ED-1FCC-1AFC-8BE6-8F60F39986B8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id="{0E1CBFB2-EF5A-4EDC-825F-6AA956E4B24A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id="{B861B0EE-0AF4-BD36-8A2C-E6ECE5DF1179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id="{F7924EB4-9AEF-9D8B-8E3D-7A84953704E4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3935F3C3-1B55-8448-D554-61893A8B05FF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0563AE5E-8C85-83CD-5300-976202584EE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id="{0DFC594A-4138-8689-DA2E-40B5D990771D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C949A1C6-64E3-7F7B-641E-D5657B524B0E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09B62A5D-501B-0B80-6A46-9F0ACEC67FD2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id="{4D9075B2-4C89-BF20-72C4-FC8BD8C48E31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id="{E311AB45-8B87-32EB-6265-E31A03397475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id="{F5C4D2D8-B906-EC23-1F4C-E44C70ADBE4D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id="{2ED14BE4-C75B-5D9C-EAFB-E9EBB0269064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id="{6CEFE071-7A69-6F37-3A11-B4108781706D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id="{D609C2C9-0721-1347-6AC4-08795123C483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id="{DAD53555-1B45-9B88-60E6-0E3CD8E904C6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id="{401C23C5-0171-B069-3076-45368A518D5B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id="{A1F18071-B876-62D4-5D46-F06B6B68D92E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id="{7D46B50A-8C61-1C06-0E75-3D44903D3A2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id="{D6E61BC6-E3D3-0D70-A64E-6CBED0AB67F2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id="{232DE11F-38EE-1104-CC72-CDA1385343A5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id="{D8049C01-A6F7-27E8-6B35-00351EE96C04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id="{00EE7264-2697-40ED-2196-D634FABAD20B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id="{82793989-4306-AFB2-D88C-EF28D31923BF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id="{62317582-BCF9-519F-5E9B-ED376B85AC73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id="{AB961269-A243-AD37-F61B-20B8545400F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id="{231D06BE-5763-6CEA-E39C-CC610DBCC906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id="{AED47B98-68FB-95BF-EE71-40AE985900C5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id="{E93DCEC6-0C01-4C45-6A19-10B2AF4E5D7E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2" name="Gruppieren 891">
              <a:extLst>
                <a:ext uri="{FF2B5EF4-FFF2-40B4-BE49-F238E27FC236}">
                  <a16:creationId xmlns:a16="http://schemas.microsoft.com/office/drawing/2014/main" id="{07306CFC-700F-1154-6CC7-4BA93F60720B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893" name="Ellipse 892">
                <a:extLst>
                  <a:ext uri="{FF2B5EF4-FFF2-40B4-BE49-F238E27FC236}">
                    <a16:creationId xmlns:a16="http://schemas.microsoft.com/office/drawing/2014/main" id="{01F9E328-5824-F15B-0C49-3B92CF6B2262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4" name="Ellipse 893">
                <a:extLst>
                  <a:ext uri="{FF2B5EF4-FFF2-40B4-BE49-F238E27FC236}">
                    <a16:creationId xmlns:a16="http://schemas.microsoft.com/office/drawing/2014/main" id="{C7EA8AD4-3EE0-AD8F-7F56-3E1F0154BE03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A1359902-A083-C25C-6D04-BA0C94E70AC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BB7DDD41-71B5-2A29-D043-8939E69C242C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9A98A9F9-DD15-A614-6DA4-5F803706AFE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Ellipse 897">
                <a:extLst>
                  <a:ext uri="{FF2B5EF4-FFF2-40B4-BE49-F238E27FC236}">
                    <a16:creationId xmlns:a16="http://schemas.microsoft.com/office/drawing/2014/main" id="{76816F4A-9F49-B812-53FA-6B3B088F87B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9" name="Ellipse 898">
                <a:extLst>
                  <a:ext uri="{FF2B5EF4-FFF2-40B4-BE49-F238E27FC236}">
                    <a16:creationId xmlns:a16="http://schemas.microsoft.com/office/drawing/2014/main" id="{93BB2D29-BC24-FF36-DFB2-D4CC13CD0583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Ellipse 899">
                <a:extLst>
                  <a:ext uri="{FF2B5EF4-FFF2-40B4-BE49-F238E27FC236}">
                    <a16:creationId xmlns:a16="http://schemas.microsoft.com/office/drawing/2014/main" id="{2C79B4AE-9FF1-F1DE-DE2B-54E5C3EEE75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Ellipse 900">
                <a:extLst>
                  <a:ext uri="{FF2B5EF4-FFF2-40B4-BE49-F238E27FC236}">
                    <a16:creationId xmlns:a16="http://schemas.microsoft.com/office/drawing/2014/main" id="{387DF894-4532-C9ED-48DE-ACE43E64F8D2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Ellipse 901">
                <a:extLst>
                  <a:ext uri="{FF2B5EF4-FFF2-40B4-BE49-F238E27FC236}">
                    <a16:creationId xmlns:a16="http://schemas.microsoft.com/office/drawing/2014/main" id="{F85ECCF8-F836-0422-9648-D6E041319FD6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Ellipse 902">
                <a:extLst>
                  <a:ext uri="{FF2B5EF4-FFF2-40B4-BE49-F238E27FC236}">
                    <a16:creationId xmlns:a16="http://schemas.microsoft.com/office/drawing/2014/main" id="{217EB3C6-8A0D-90E0-FED5-90B26FA5FF36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Ellipse 903">
                <a:extLst>
                  <a:ext uri="{FF2B5EF4-FFF2-40B4-BE49-F238E27FC236}">
                    <a16:creationId xmlns:a16="http://schemas.microsoft.com/office/drawing/2014/main" id="{960EBE2E-F08A-163F-B009-52FBCE6BA53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Ellipse 904">
                <a:extLst>
                  <a:ext uri="{FF2B5EF4-FFF2-40B4-BE49-F238E27FC236}">
                    <a16:creationId xmlns:a16="http://schemas.microsoft.com/office/drawing/2014/main" id="{F76F89B0-E286-BF1A-FBEA-1F7A9D48209C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06" name="Gruppieren 905">
              <a:extLst>
                <a:ext uri="{FF2B5EF4-FFF2-40B4-BE49-F238E27FC236}">
                  <a16:creationId xmlns:a16="http://schemas.microsoft.com/office/drawing/2014/main" id="{D09407B2-9073-04E8-A948-73E1B40C9962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07" name="Ellipse 906">
                <a:extLst>
                  <a:ext uri="{FF2B5EF4-FFF2-40B4-BE49-F238E27FC236}">
                    <a16:creationId xmlns:a16="http://schemas.microsoft.com/office/drawing/2014/main" id="{BB87FA09-9479-BD8B-3B4F-DDCDC6F265A1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8" name="Ellipse 907">
                <a:extLst>
                  <a:ext uri="{FF2B5EF4-FFF2-40B4-BE49-F238E27FC236}">
                    <a16:creationId xmlns:a16="http://schemas.microsoft.com/office/drawing/2014/main" id="{A105B2E7-4A01-1F4C-AFCA-EDDA950E106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Ellipse 908">
                <a:extLst>
                  <a:ext uri="{FF2B5EF4-FFF2-40B4-BE49-F238E27FC236}">
                    <a16:creationId xmlns:a16="http://schemas.microsoft.com/office/drawing/2014/main" id="{D5F82FCB-A87E-6154-4BD1-F85533C31509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Ellipse 909">
                <a:extLst>
                  <a:ext uri="{FF2B5EF4-FFF2-40B4-BE49-F238E27FC236}">
                    <a16:creationId xmlns:a16="http://schemas.microsoft.com/office/drawing/2014/main" id="{8CF22AD6-FA70-DE51-0423-F9BDB6BFA2C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Ellipse 910">
                <a:extLst>
                  <a:ext uri="{FF2B5EF4-FFF2-40B4-BE49-F238E27FC236}">
                    <a16:creationId xmlns:a16="http://schemas.microsoft.com/office/drawing/2014/main" id="{09B1A0A7-90DD-7B4E-2470-A913E9EE010B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Ellipse 911">
                <a:extLst>
                  <a:ext uri="{FF2B5EF4-FFF2-40B4-BE49-F238E27FC236}">
                    <a16:creationId xmlns:a16="http://schemas.microsoft.com/office/drawing/2014/main" id="{20DF8B42-4C70-FF01-F847-9A5102CD4A41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3" name="Ellipse 912">
                <a:extLst>
                  <a:ext uri="{FF2B5EF4-FFF2-40B4-BE49-F238E27FC236}">
                    <a16:creationId xmlns:a16="http://schemas.microsoft.com/office/drawing/2014/main" id="{D6ABB645-7E76-40D9-8324-BB36CC2EE61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Ellipse 913">
                <a:extLst>
                  <a:ext uri="{FF2B5EF4-FFF2-40B4-BE49-F238E27FC236}">
                    <a16:creationId xmlns:a16="http://schemas.microsoft.com/office/drawing/2014/main" id="{59A82C8D-3F2A-B56E-7AC6-4219B5AF9859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id="{66610DD1-F030-054A-2652-252E2D825E66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Ellipse 915">
                <a:extLst>
                  <a:ext uri="{FF2B5EF4-FFF2-40B4-BE49-F238E27FC236}">
                    <a16:creationId xmlns:a16="http://schemas.microsoft.com/office/drawing/2014/main" id="{B07C61AA-EEAC-65F6-D5A5-9CAFBD53428B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Ellipse 916">
                <a:extLst>
                  <a:ext uri="{FF2B5EF4-FFF2-40B4-BE49-F238E27FC236}">
                    <a16:creationId xmlns:a16="http://schemas.microsoft.com/office/drawing/2014/main" id="{ACC7026B-5571-37CA-E1D7-C672B957256D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Ellipse 917">
                <a:extLst>
                  <a:ext uri="{FF2B5EF4-FFF2-40B4-BE49-F238E27FC236}">
                    <a16:creationId xmlns:a16="http://schemas.microsoft.com/office/drawing/2014/main" id="{2067572B-F147-39FA-835E-85DC37755ECF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Ellipse 918">
                <a:extLst>
                  <a:ext uri="{FF2B5EF4-FFF2-40B4-BE49-F238E27FC236}">
                    <a16:creationId xmlns:a16="http://schemas.microsoft.com/office/drawing/2014/main" id="{CFBA141A-802A-1D55-D48D-4ED6DC65DBFF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137" name="Rechteck 1136">
            <a:extLst>
              <a:ext uri="{FF2B5EF4-FFF2-40B4-BE49-F238E27FC236}">
                <a16:creationId xmlns:a16="http://schemas.microsoft.com/office/drawing/2014/main" id="{737F5EE4-FB12-92D9-BE06-3532C653FE41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8" name="Textfeld 1137">
            <a:extLst>
              <a:ext uri="{FF2B5EF4-FFF2-40B4-BE49-F238E27FC236}">
                <a16:creationId xmlns:a16="http://schemas.microsoft.com/office/drawing/2014/main" id="{0830810B-E99D-7414-4ED0-A44872CB4544}"/>
              </a:ext>
            </a:extLst>
          </p:cNvPr>
          <p:cNvSpPr txBox="1"/>
          <p:nvPr/>
        </p:nvSpPr>
        <p:spPr>
          <a:xfrm>
            <a:off x="3985123" y="6207352"/>
            <a:ext cx="407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i="1" dirty="0"/>
              <a:t>dream </a:t>
            </a:r>
            <a:r>
              <a:rPr lang="en-GB" sz="3200" dirty="0"/>
              <a:t>and</a:t>
            </a:r>
            <a:r>
              <a:rPr lang="en-GB" sz="3200" i="1" dirty="0"/>
              <a:t> recall states</a:t>
            </a:r>
          </a:p>
        </p:txBody>
      </p:sp>
    </p:spTree>
    <p:extLst>
      <p:ext uri="{BB962C8B-B14F-4D97-AF65-F5344CB8AC3E}">
        <p14:creationId xmlns:p14="http://schemas.microsoft.com/office/powerpoint/2010/main" val="161503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DE20AC-C074-CFC3-1F7B-7B3AFD20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4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114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Seven Vegal</dc:creator>
  <cp:lastModifiedBy>Seven Vegal</cp:lastModifiedBy>
  <cp:revision>9</cp:revision>
  <dcterms:created xsi:type="dcterms:W3CDTF">2022-09-19T07:12:13Z</dcterms:created>
  <dcterms:modified xsi:type="dcterms:W3CDTF">2022-10-03T20:50:17Z</dcterms:modified>
</cp:coreProperties>
</file>