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7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72" r:id="rId13"/>
    <p:sldId id="265" r:id="rId14"/>
    <p:sldId id="278" r:id="rId15"/>
    <p:sldId id="277" r:id="rId16"/>
    <p:sldId id="275" r:id="rId17"/>
    <p:sldId id="287" r:id="rId18"/>
    <p:sldId id="279" r:id="rId19"/>
    <p:sldId id="280" r:id="rId20"/>
    <p:sldId id="285" r:id="rId21"/>
    <p:sldId id="284" r:id="rId22"/>
    <p:sldId id="28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BF3050-57D4-4EE0-AAAF-06F88304930F}">
          <p14:sldIdLst>
            <p14:sldId id="257"/>
            <p14:sldId id="260"/>
            <p14:sldId id="267"/>
            <p14:sldId id="268"/>
            <p14:sldId id="261"/>
            <p14:sldId id="269"/>
            <p14:sldId id="262"/>
            <p14:sldId id="270"/>
            <p14:sldId id="263"/>
            <p14:sldId id="271"/>
            <p14:sldId id="264"/>
            <p14:sldId id="272"/>
            <p14:sldId id="265"/>
          </p14:sldIdLst>
        </p14:section>
        <p14:section name="Minimalistic Approach" id="{C833271C-61B3-4464-857E-C642499B8CB1}">
          <p14:sldIdLst>
            <p14:sldId id="278"/>
            <p14:sldId id="277"/>
            <p14:sldId id="275"/>
            <p14:sldId id="287"/>
            <p14:sldId id="279"/>
            <p14:sldId id="280"/>
            <p14:sldId id="285"/>
            <p14:sldId id="284"/>
            <p14:sldId id="286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3E4F4"/>
    <a:srgbClr val="B4D1EC"/>
    <a:srgbClr val="9AB7E0"/>
    <a:srgbClr val="C7DDF0"/>
    <a:srgbClr val="FFEDB8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38" y="7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3AD95-2324-9E7A-77AB-031BF2C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EB2645-B81A-97B7-0A45-7B870451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46177-8C17-065E-4E06-4DAB5FD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67E85-F17E-2226-2E6E-85A95FA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037C-9D86-3315-4A81-FF331FD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E5525-737C-8295-CBD0-7D45B44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ACBE48-10A8-070F-0301-37E5D93D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E3E8-F0A4-E780-97E1-1448EEF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4BF27-D111-D9D4-96A4-583129E6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D94E1-FBEA-667D-3DB4-81F2397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E44A92-A9BA-9552-2D89-20F20BE2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172581-B6C9-58DD-AC66-F03FD0B3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55210-FF89-3A76-6031-6B9A19D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90868-08E9-8B43-965A-D6BB5E7C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3ACC7-6C31-8E68-7133-211DEAF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39AF2-65E8-46CC-F47C-04F8C084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FDE5B-76A4-3D3F-FA13-3C1FFCF6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6D16-B1AA-73C9-7A22-5146F00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423A1-2195-C426-6C33-2C035CD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9B71B-905B-59DB-9E8B-248DB9C0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895-426B-1862-3455-FBB07580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E8E4E-8FD5-BC22-5525-F05E808F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FE888-AC6D-7A96-814A-39948D7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56CCC-760A-A723-D54B-F021DE7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CCEE7-2F13-1AD4-D6C4-669B81D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60243-9A6E-ECF9-85A6-0DBA07A5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CD376-0D8F-AF30-90E6-BF8A6EF8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BBF87-B1CD-6CC6-34B7-A4EAA427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7AE7D-C40B-C277-72B4-78D3ECE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A8EAA-13AC-1BB1-9FD3-2F2BC47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B76CD-C04F-0E9F-ED17-A1CF0BC5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1DEB-0FCD-2345-80BB-52379A7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F20F4B-2E08-2382-985B-FE357E2E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6AA29-85D4-4023-6DC1-93C3D577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1F75E-9556-AEB6-8558-31BEBE35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EA7B35-B10C-BEEF-1A37-F30821B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302594-FCD2-8D59-8F8A-C078B305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4888B-A8E9-7212-3056-F406B09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209FF2-CB33-3116-EE05-B9D53DF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26CB-CCA6-F94B-7365-31C9102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94F7C-60DE-DC4F-9A17-3AC7E11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98F5BD-ED02-BFF0-1F2D-83DDE10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82DEAB-6F86-4EA0-F3BD-94C5716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2A3D8F-C462-212B-6A1A-9B999F67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7AB968-27B8-6CEF-942E-C3728BD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9F3CE-E2BF-80F7-0D42-02AEF58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7BE2-1321-D2AA-6F1D-7265EE7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BAA09-46AA-FF08-5691-49356C5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DC081-0740-4D57-263B-9DF73F30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DAF764-015B-291A-93B1-71737A9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A0BAD-927E-1EB1-29E5-012FBB0C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FD783-6B7A-2FCB-9D64-C76F7EC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8E54-6E8F-4DAF-2259-7BD03A40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D5FA8-EA02-484A-A900-BE772463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B8BD89-9430-9C48-BFBF-FAA53FD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CFFA7-D799-2A2B-88E6-EB0F6F9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9DAC0-3E43-406C-B1B9-F13C535C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ABFF7-33CB-A406-BD9B-E968276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D1D6B-8A7C-9771-4622-B949DFB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FC4F3-11D2-35FB-2FC6-732BEE1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0C019-2B85-25F0-AC5D-9975212D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3939-004C-48F3-8CB2-002E8EE62ECD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BB770-6146-AE81-D589-417C2EC3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95B7E-D36A-2BD5-7BB0-014D151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6B9538DC-83F4-12BB-CE56-8E527412B02C}"/>
              </a:ext>
            </a:extLst>
          </p:cNvPr>
          <p:cNvSpPr/>
          <p:nvPr/>
        </p:nvSpPr>
        <p:spPr>
          <a:xfrm rot="10800000">
            <a:off x="5855516" y="3090663"/>
            <a:ext cx="1140902" cy="3775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EE3E0AC2-0B09-433E-D847-78C7F823BE1E}"/>
              </a:ext>
            </a:extLst>
          </p:cNvPr>
          <p:cNvGrpSpPr/>
          <p:nvPr/>
        </p:nvGrpSpPr>
        <p:grpSpPr>
          <a:xfrm>
            <a:off x="3777993" y="4561460"/>
            <a:ext cx="684000" cy="684000"/>
            <a:chOff x="7716474" y="2763491"/>
            <a:chExt cx="684000" cy="68400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45D7FFBE-AEC2-4F3D-102C-7C2288D9430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0D535177-DA23-AD12-B020-AD4666B7226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BB5D47B9-C918-3235-C565-4996035F10F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3B4B59A2-44DE-3042-3369-6A1CF021D19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82CE4744-8CEE-7AF1-D21D-A990A316CFF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C857F627-B441-5BB6-43D6-D629264991D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85D7DE53-EC6B-4D29-F6CF-5E5732BF47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90191816-2995-727E-3EBA-4043BF65E90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651EA54D-1897-7CF6-A0E4-BE059CC07C3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B53552FB-D7F6-3A4F-F723-A517707A184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40ACB020-2BAE-B002-8E22-52502872DF3B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FC19A705-CD30-01DD-E1D7-374B794B1DCA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E418A6D4-5754-09D1-8A60-11EF5BFAF583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Würfel 4">
            <a:extLst>
              <a:ext uri="{FF2B5EF4-FFF2-40B4-BE49-F238E27FC236}">
                <a16:creationId xmlns:a16="http://schemas.microsoft.com/office/drawing/2014/main" id="{F2C60E0C-833D-FC34-AB2A-BB480A024B46}"/>
              </a:ext>
            </a:extLst>
          </p:cNvPr>
          <p:cNvSpPr/>
          <p:nvPr/>
        </p:nvSpPr>
        <p:spPr>
          <a:xfrm>
            <a:off x="7477388" y="1122027"/>
            <a:ext cx="4026715" cy="238247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7C4214-9113-F704-50E3-C586F60FC5CA}"/>
              </a:ext>
            </a:extLst>
          </p:cNvPr>
          <p:cNvSpPr/>
          <p:nvPr/>
        </p:nvSpPr>
        <p:spPr>
          <a:xfrm>
            <a:off x="2390864" y="1476462"/>
            <a:ext cx="3238150" cy="2105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F3704D07-AB71-D716-6720-166772D5D2B7}"/>
              </a:ext>
            </a:extLst>
          </p:cNvPr>
          <p:cNvSpPr/>
          <p:nvPr/>
        </p:nvSpPr>
        <p:spPr>
          <a:xfrm>
            <a:off x="3265210" y="4479840"/>
            <a:ext cx="1581115" cy="1422913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STMM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D9E2DE29-9120-45AC-4874-8E7735F83FA7}"/>
              </a:ext>
            </a:extLst>
          </p:cNvPr>
          <p:cNvSpPr/>
          <p:nvPr/>
        </p:nvSpPr>
        <p:spPr>
          <a:xfrm rot="5400000">
            <a:off x="3631528" y="3812917"/>
            <a:ext cx="729842" cy="4110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6B07C0-EDB9-3EAD-7FAA-9B59BCDFAAED}"/>
              </a:ext>
            </a:extLst>
          </p:cNvPr>
          <p:cNvSpPr/>
          <p:nvPr/>
        </p:nvSpPr>
        <p:spPr>
          <a:xfrm>
            <a:off x="5855516" y="1770077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F83580-E418-46B9-45EA-6C0B6F5A31B9}"/>
              </a:ext>
            </a:extLst>
          </p:cNvPr>
          <p:cNvSpPr txBox="1"/>
          <p:nvPr/>
        </p:nvSpPr>
        <p:spPr>
          <a:xfrm>
            <a:off x="4188947" y="3833781"/>
            <a:ext cx="9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projection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E90B44-4EA4-B0A0-CE70-26B46416321F}"/>
              </a:ext>
            </a:extLst>
          </p:cNvPr>
          <p:cNvSpPr/>
          <p:nvPr/>
        </p:nvSpPr>
        <p:spPr>
          <a:xfrm>
            <a:off x="571501" y="251671"/>
            <a:ext cx="11049000" cy="581575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49AA46-C563-FB98-C160-0C8C8F4FD839}"/>
              </a:ext>
            </a:extLst>
          </p:cNvPr>
          <p:cNvSpPr txBox="1"/>
          <p:nvPr/>
        </p:nvSpPr>
        <p:spPr>
          <a:xfrm>
            <a:off x="1107522" y="38589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seSNN</a:t>
            </a:r>
          </a:p>
        </p:txBody>
      </p:sp>
      <p:sp>
        <p:nvSpPr>
          <p:cNvPr id="18" name="Legende: mit Linie mit Akzentuierungsbalken 17">
            <a:extLst>
              <a:ext uri="{FF2B5EF4-FFF2-40B4-BE49-F238E27FC236}">
                <a16:creationId xmlns:a16="http://schemas.microsoft.com/office/drawing/2014/main" id="{D8CA42C2-2905-A788-B5B5-B8E926D5AD78}"/>
              </a:ext>
            </a:extLst>
          </p:cNvPr>
          <p:cNvSpPr/>
          <p:nvPr/>
        </p:nvSpPr>
        <p:spPr>
          <a:xfrm>
            <a:off x="6467912" y="1031846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45332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inference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0" name="Legende: mit Linie mit Akzentuierungsbalken 19">
            <a:extLst>
              <a:ext uri="{FF2B5EF4-FFF2-40B4-BE49-F238E27FC236}">
                <a16:creationId xmlns:a16="http://schemas.microsoft.com/office/drawing/2014/main" id="{450C34C2-39F1-87DD-29A9-70AEA8C9EB78}"/>
              </a:ext>
            </a:extLst>
          </p:cNvPr>
          <p:cNvSpPr/>
          <p:nvPr/>
        </p:nvSpPr>
        <p:spPr>
          <a:xfrm>
            <a:off x="6467912" y="2313264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58674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dream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C6F9B5-4725-BE83-2DCE-6A55C645A0B9}"/>
              </a:ext>
            </a:extLst>
          </p:cNvPr>
          <p:cNvSpPr/>
          <p:nvPr/>
        </p:nvSpPr>
        <p:spPr>
          <a:xfrm>
            <a:off x="10224225" y="3127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996493D-2010-ECD3-CCDC-3BE37401C876}"/>
              </a:ext>
            </a:extLst>
          </p:cNvPr>
          <p:cNvSpPr/>
          <p:nvPr/>
        </p:nvSpPr>
        <p:spPr>
          <a:xfrm>
            <a:off x="11396103" y="171607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1514367-B240-8677-53E5-4C3FCACD0229}"/>
              </a:ext>
            </a:extLst>
          </p:cNvPr>
          <p:cNvSpPr/>
          <p:nvPr/>
        </p:nvSpPr>
        <p:spPr>
          <a:xfrm>
            <a:off x="9556615" y="32254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EAFBE33-5BF9-598C-E573-A91FFFC1D828}"/>
              </a:ext>
            </a:extLst>
          </p:cNvPr>
          <p:cNvSpPr/>
          <p:nvPr/>
        </p:nvSpPr>
        <p:spPr>
          <a:xfrm>
            <a:off x="9405114" y="195882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70A5CF-DB21-FB9D-2E42-9DA61858D65A}"/>
              </a:ext>
            </a:extLst>
          </p:cNvPr>
          <p:cNvSpPr/>
          <p:nvPr/>
        </p:nvSpPr>
        <p:spPr>
          <a:xfrm>
            <a:off x="7647031" y="2558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9E1E5A6-EFCD-37BC-EBD7-BCB8B3FF7A42}"/>
              </a:ext>
            </a:extLst>
          </p:cNvPr>
          <p:cNvGrpSpPr/>
          <p:nvPr/>
        </p:nvGrpSpPr>
        <p:grpSpPr>
          <a:xfrm>
            <a:off x="7716474" y="2763491"/>
            <a:ext cx="684000" cy="684000"/>
            <a:chOff x="7716474" y="2763491"/>
            <a:chExt cx="684000" cy="684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AFC3171-D4DA-0CF9-43EF-D16508A51B0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0B35327-81F9-04E7-28F4-2C0A0ED4B5D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35CC928-913E-5475-1EA8-82C4105C89E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F652766-768D-8A99-B58D-EFB6D261B6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8F03D90-2A1A-9815-38F7-C79C500044A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3BFEC95-DE1A-7C8F-5ADB-D1328E5F1E8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B332740-A7B7-5AD3-0607-4B6FDC96689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D4412F7-A6F4-1F8D-F91C-7AC3365533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C6CF1DA-06FD-710D-540B-237C4877001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1F62FB1-9844-8933-EFBC-D6457EBCA9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9E406E4-73C3-B7AA-8B80-B36A2D68C95C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F0F8074-4207-6089-8673-9AEEF1CFE11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A88D51A-5A93-AF2F-D5EA-AEE95BE11FE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51A860-B03F-4E21-2E26-534DF413C6CF}"/>
              </a:ext>
            </a:extLst>
          </p:cNvPr>
          <p:cNvGrpSpPr/>
          <p:nvPr/>
        </p:nvGrpSpPr>
        <p:grpSpPr>
          <a:xfrm>
            <a:off x="7808162" y="1881892"/>
            <a:ext cx="684000" cy="684000"/>
            <a:chOff x="7716474" y="2763491"/>
            <a:chExt cx="684000" cy="684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BE4DCF9-5F39-C932-A250-312B97AA42C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58B763E-4731-E98C-8CCB-2BBBA25E5CB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96589D3-51FB-83F0-E1DC-61F8D8CE48C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CDA4EF-C208-DDAC-8CAE-7A74AC29096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4B3B0E3-FF9E-272F-C606-3B958BE7B75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029398A-BB88-FC54-0AE6-FF9067CBB7D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77E5C5E-C8C8-09AC-9DDE-F0FAE6A6939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6E9B5C-B0AD-D197-40E6-5605CB8E1DF7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E6C4094-7829-A1A5-4B28-099B2A590DA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9340718-4F03-1228-C62B-38C2775A4BD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90FF51B-1672-C84C-7196-11123F64862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25CE3798-4923-D36A-5724-B2EC3DC62E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DB5613-707D-D94D-5DDD-175508FD1B2B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5CD53D7-8C6A-667C-EEE8-10AFC489052C}"/>
              </a:ext>
            </a:extLst>
          </p:cNvPr>
          <p:cNvGrpSpPr/>
          <p:nvPr/>
        </p:nvGrpSpPr>
        <p:grpSpPr>
          <a:xfrm>
            <a:off x="9935527" y="2042536"/>
            <a:ext cx="684000" cy="684000"/>
            <a:chOff x="7716474" y="2763491"/>
            <a:chExt cx="684000" cy="684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812ECD8-AD43-FD6D-7AE0-AD0A6DC4774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B31EC0BC-9FD1-C327-739D-9CA9F23756AE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B74DF35-5187-57F1-A643-F8FF3F919DE7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417A0E-1423-8E33-8B04-B4DDB3F4C2C4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C423BA1-358C-D26D-D6BD-2636C117F0B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F1C2915-AFB5-8884-08D0-AC57551D925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616BE28-B560-31BE-0566-B057F204FB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AC24073-457B-AB89-995E-9436F94EC151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B2EE476-0F5F-6688-D812-868BBA237CB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9993B55-163C-FEED-F1C3-C20B1DC31B8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B170FE3-2EB1-3C88-0A7D-C0E8F01250DE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0132F0C-72A2-47C8-88FD-2888A6F3D3A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D9F0401-96D7-C05A-4DFB-C2776C7F69E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CCCBFDCC-70D8-0968-FA8E-3227FEA35BF9}"/>
              </a:ext>
            </a:extLst>
          </p:cNvPr>
          <p:cNvSpPr/>
          <p:nvPr/>
        </p:nvSpPr>
        <p:spPr>
          <a:xfrm>
            <a:off x="7557181" y="3235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8D426FC-7376-725B-C6DA-33E85B3565C7}"/>
              </a:ext>
            </a:extLst>
          </p:cNvPr>
          <p:cNvSpPr/>
          <p:nvPr/>
        </p:nvSpPr>
        <p:spPr>
          <a:xfrm>
            <a:off x="11070936" y="2504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A99D1A8-997C-6A42-ED3B-6AB116058351}"/>
              </a:ext>
            </a:extLst>
          </p:cNvPr>
          <p:cNvSpPr/>
          <p:nvPr/>
        </p:nvSpPr>
        <p:spPr>
          <a:xfrm>
            <a:off x="10511527" y="1368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0F5B3C2-4CC9-99EB-D1AA-BDE5F2993049}"/>
              </a:ext>
            </a:extLst>
          </p:cNvPr>
          <p:cNvSpPr/>
          <p:nvPr/>
        </p:nvSpPr>
        <p:spPr>
          <a:xfrm>
            <a:off x="8835005" y="1476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63621BC-5A1B-9E1A-1FC1-4E1215A3EEBD}"/>
              </a:ext>
            </a:extLst>
          </p:cNvPr>
          <p:cNvSpPr/>
          <p:nvPr/>
        </p:nvSpPr>
        <p:spPr>
          <a:xfrm>
            <a:off x="9610888" y="1422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Legende: mit Linie mit Akzentuierungsbalken 75">
            <a:extLst>
              <a:ext uri="{FF2B5EF4-FFF2-40B4-BE49-F238E27FC236}">
                <a16:creationId xmlns:a16="http://schemas.microsoft.com/office/drawing/2014/main" id="{0B017FA6-7EE3-7A1C-1335-FF99C827063E}"/>
              </a:ext>
            </a:extLst>
          </p:cNvPr>
          <p:cNvSpPr/>
          <p:nvPr/>
        </p:nvSpPr>
        <p:spPr>
          <a:xfrm>
            <a:off x="9212679" y="4840601"/>
            <a:ext cx="780132" cy="391503"/>
          </a:xfrm>
          <a:prstGeom prst="accentCallout1">
            <a:avLst>
              <a:gd name="adj1" fmla="val 18750"/>
              <a:gd name="adj2" fmla="val -8333"/>
              <a:gd name="adj3" fmla="val -360420"/>
              <a:gd name="adj4" fmla="val -131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77" name="Legende: mit Linie mit Akzentuierungsbalken 76">
            <a:extLst>
              <a:ext uri="{FF2B5EF4-FFF2-40B4-BE49-F238E27FC236}">
                <a16:creationId xmlns:a16="http://schemas.microsoft.com/office/drawing/2014/main" id="{A0D79810-3DAA-8700-09F0-BDE0F2EA41FC}"/>
              </a:ext>
            </a:extLst>
          </p:cNvPr>
          <p:cNvSpPr/>
          <p:nvPr/>
        </p:nvSpPr>
        <p:spPr>
          <a:xfrm>
            <a:off x="9992811" y="4096357"/>
            <a:ext cx="757216" cy="391503"/>
          </a:xfrm>
          <a:prstGeom prst="accentCallout1">
            <a:avLst>
              <a:gd name="adj1" fmla="val 18750"/>
              <a:gd name="adj2" fmla="val -8333"/>
              <a:gd name="adj3" fmla="val -188999"/>
              <a:gd name="adj4" fmla="val -1275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neurons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ECC4D60-105D-7EC6-DF7A-AA1044D06300}"/>
              </a:ext>
            </a:extLst>
          </p:cNvPr>
          <p:cNvSpPr/>
          <p:nvPr/>
        </p:nvSpPr>
        <p:spPr>
          <a:xfrm>
            <a:off x="8933405" y="328150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2175A40-AF4D-788A-FE82-BE953C243B63}"/>
              </a:ext>
            </a:extLst>
          </p:cNvPr>
          <p:cNvSpPr/>
          <p:nvPr/>
        </p:nvSpPr>
        <p:spPr>
          <a:xfrm>
            <a:off x="8662037" y="19041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14AAC662-1E61-2DD3-6A3D-8381D65E6D6D}"/>
              </a:ext>
            </a:extLst>
          </p:cNvPr>
          <p:cNvGrpSpPr/>
          <p:nvPr/>
        </p:nvGrpSpPr>
        <p:grpSpPr>
          <a:xfrm>
            <a:off x="2527064" y="1587364"/>
            <a:ext cx="2967649" cy="1835680"/>
            <a:chOff x="2527064" y="1587364"/>
            <a:chExt cx="2967649" cy="183568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6D3A61D-5EEF-9C0B-2D51-4DA4BD466D2B}"/>
                </a:ext>
              </a:extLst>
            </p:cNvPr>
            <p:cNvSpPr/>
            <p:nvPr/>
          </p:nvSpPr>
          <p:spPr>
            <a:xfrm>
              <a:off x="253923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2422F71-9DB8-EF2C-E5A8-F73D0B37ED67}"/>
                </a:ext>
              </a:extLst>
            </p:cNvPr>
            <p:cNvSpPr/>
            <p:nvPr/>
          </p:nvSpPr>
          <p:spPr>
            <a:xfrm>
              <a:off x="268685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9A50A38-8347-8054-7052-B2D5C8B0D04D}"/>
                </a:ext>
              </a:extLst>
            </p:cNvPr>
            <p:cNvSpPr/>
            <p:nvPr/>
          </p:nvSpPr>
          <p:spPr>
            <a:xfrm>
              <a:off x="2537103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1519FE0-5CC6-586C-0B6F-7BC36815BF6A}"/>
                </a:ext>
              </a:extLst>
            </p:cNvPr>
            <p:cNvSpPr/>
            <p:nvPr/>
          </p:nvSpPr>
          <p:spPr>
            <a:xfrm>
              <a:off x="2686857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F84ACFD-C652-E01F-48D5-5B375DFB04F5}"/>
                </a:ext>
              </a:extLst>
            </p:cNvPr>
            <p:cNvSpPr/>
            <p:nvPr/>
          </p:nvSpPr>
          <p:spPr>
            <a:xfrm>
              <a:off x="2856495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602602C-1ACC-E32C-0138-44C377CDF1C6}"/>
                </a:ext>
              </a:extLst>
            </p:cNvPr>
            <p:cNvSpPr/>
            <p:nvPr/>
          </p:nvSpPr>
          <p:spPr>
            <a:xfrm>
              <a:off x="3004121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90C596B-C242-A4B0-98CE-96F2A4B4995F}"/>
                </a:ext>
              </a:extLst>
            </p:cNvPr>
            <p:cNvSpPr/>
            <p:nvPr/>
          </p:nvSpPr>
          <p:spPr>
            <a:xfrm>
              <a:off x="285436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A1CC94-9176-738A-ACB5-4BF9D59FC3CD}"/>
                </a:ext>
              </a:extLst>
            </p:cNvPr>
            <p:cNvSpPr/>
            <p:nvPr/>
          </p:nvSpPr>
          <p:spPr>
            <a:xfrm>
              <a:off x="300412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845CD45-34FC-A76D-6AFF-5D906B3A9AC9}"/>
                </a:ext>
              </a:extLst>
            </p:cNvPr>
            <p:cNvSpPr/>
            <p:nvPr/>
          </p:nvSpPr>
          <p:spPr>
            <a:xfrm>
              <a:off x="316886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5462CFC-562C-AD21-6A0A-1F0EDAAE7A02}"/>
                </a:ext>
              </a:extLst>
            </p:cNvPr>
            <p:cNvSpPr/>
            <p:nvPr/>
          </p:nvSpPr>
          <p:spPr>
            <a:xfrm>
              <a:off x="331649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33B53A88-AC34-E7A3-CDB1-0690CA5B92F8}"/>
                </a:ext>
              </a:extLst>
            </p:cNvPr>
            <p:cNvSpPr/>
            <p:nvPr/>
          </p:nvSpPr>
          <p:spPr>
            <a:xfrm>
              <a:off x="3166737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9590C62-234C-3BA1-3F0A-4A471BFC9EAD}"/>
                </a:ext>
              </a:extLst>
            </p:cNvPr>
            <p:cNvSpPr/>
            <p:nvPr/>
          </p:nvSpPr>
          <p:spPr>
            <a:xfrm>
              <a:off x="3316491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C69E29FD-75DA-06F3-3D88-7DD26774BFF7}"/>
                </a:ext>
              </a:extLst>
            </p:cNvPr>
            <p:cNvSpPr/>
            <p:nvPr/>
          </p:nvSpPr>
          <p:spPr>
            <a:xfrm>
              <a:off x="348612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FA7B17F-B399-FA13-03B6-CE5236C2F2A6}"/>
                </a:ext>
              </a:extLst>
            </p:cNvPr>
            <p:cNvSpPr/>
            <p:nvPr/>
          </p:nvSpPr>
          <p:spPr>
            <a:xfrm>
              <a:off x="363375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7CC5C578-E181-3599-69DE-965F1207CAC6}"/>
                </a:ext>
              </a:extLst>
            </p:cNvPr>
            <p:cNvSpPr/>
            <p:nvPr/>
          </p:nvSpPr>
          <p:spPr>
            <a:xfrm>
              <a:off x="348400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FFCA94E-956B-ABB1-DB7E-A4D7D46B12B8}"/>
                </a:ext>
              </a:extLst>
            </p:cNvPr>
            <p:cNvSpPr/>
            <p:nvPr/>
          </p:nvSpPr>
          <p:spPr>
            <a:xfrm>
              <a:off x="363375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4E66D6D-FF59-7E3F-2D5A-E13D0CB91A90}"/>
                </a:ext>
              </a:extLst>
            </p:cNvPr>
            <p:cNvSpPr/>
            <p:nvPr/>
          </p:nvSpPr>
          <p:spPr>
            <a:xfrm>
              <a:off x="381018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09391AF6-C76D-62FA-1250-5EF806E1DC1E}"/>
                </a:ext>
              </a:extLst>
            </p:cNvPr>
            <p:cNvSpPr/>
            <p:nvPr/>
          </p:nvSpPr>
          <p:spPr>
            <a:xfrm>
              <a:off x="395780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787BEE7-929C-AD68-F57A-34E6A0E02999}"/>
                </a:ext>
              </a:extLst>
            </p:cNvPr>
            <p:cNvSpPr/>
            <p:nvPr/>
          </p:nvSpPr>
          <p:spPr>
            <a:xfrm>
              <a:off x="3808053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2EE3833-9365-B07F-DA38-8316F3A4CDFA}"/>
                </a:ext>
              </a:extLst>
            </p:cNvPr>
            <p:cNvSpPr/>
            <p:nvPr/>
          </p:nvSpPr>
          <p:spPr>
            <a:xfrm>
              <a:off x="3957807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5D9A983-B243-418B-B822-BE2F2862D0DE}"/>
                </a:ext>
              </a:extLst>
            </p:cNvPr>
            <p:cNvSpPr/>
            <p:nvPr/>
          </p:nvSpPr>
          <p:spPr>
            <a:xfrm>
              <a:off x="4127445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B9C0021-DDA3-8216-4311-D9ED9680E60C}"/>
                </a:ext>
              </a:extLst>
            </p:cNvPr>
            <p:cNvSpPr/>
            <p:nvPr/>
          </p:nvSpPr>
          <p:spPr>
            <a:xfrm>
              <a:off x="4275071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8346F36-466C-7E54-7DB1-52D92480115C}"/>
                </a:ext>
              </a:extLst>
            </p:cNvPr>
            <p:cNvSpPr/>
            <p:nvPr/>
          </p:nvSpPr>
          <p:spPr>
            <a:xfrm>
              <a:off x="412531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EC47ABC4-F2D3-D972-E480-ABF1A292D41A}"/>
                </a:ext>
              </a:extLst>
            </p:cNvPr>
            <p:cNvSpPr/>
            <p:nvPr/>
          </p:nvSpPr>
          <p:spPr>
            <a:xfrm>
              <a:off x="427507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B169A92-4960-3988-0639-B8C6CCBD9527}"/>
                </a:ext>
              </a:extLst>
            </p:cNvPr>
            <p:cNvSpPr/>
            <p:nvPr/>
          </p:nvSpPr>
          <p:spPr>
            <a:xfrm>
              <a:off x="443981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31356A4-2336-0147-F221-CEED6F35520D}"/>
                </a:ext>
              </a:extLst>
            </p:cNvPr>
            <p:cNvSpPr/>
            <p:nvPr/>
          </p:nvSpPr>
          <p:spPr>
            <a:xfrm>
              <a:off x="458744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F24D302-DB7C-4F00-65E8-EB6699B41D4D}"/>
                </a:ext>
              </a:extLst>
            </p:cNvPr>
            <p:cNvSpPr/>
            <p:nvPr/>
          </p:nvSpPr>
          <p:spPr>
            <a:xfrm>
              <a:off x="4437687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98B0033-8F46-579E-5739-55918A083F0B}"/>
                </a:ext>
              </a:extLst>
            </p:cNvPr>
            <p:cNvSpPr/>
            <p:nvPr/>
          </p:nvSpPr>
          <p:spPr>
            <a:xfrm>
              <a:off x="4587441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0DA2EEE-1D8F-2393-D82D-C4A21AE235C0}"/>
                </a:ext>
              </a:extLst>
            </p:cNvPr>
            <p:cNvSpPr/>
            <p:nvPr/>
          </p:nvSpPr>
          <p:spPr>
            <a:xfrm>
              <a:off x="4757079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8592FD8D-7287-C3B6-C3FB-064108669EAF}"/>
                </a:ext>
              </a:extLst>
            </p:cNvPr>
            <p:cNvSpPr/>
            <p:nvPr/>
          </p:nvSpPr>
          <p:spPr>
            <a:xfrm>
              <a:off x="4904705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19C4C79-16A7-9F92-A5CB-1FCDF5A46E90}"/>
                </a:ext>
              </a:extLst>
            </p:cNvPr>
            <p:cNvSpPr/>
            <p:nvPr/>
          </p:nvSpPr>
          <p:spPr>
            <a:xfrm>
              <a:off x="475495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522C2609-1CA5-0A1D-83BC-637481EE6B43}"/>
                </a:ext>
              </a:extLst>
            </p:cNvPr>
            <p:cNvSpPr/>
            <p:nvPr/>
          </p:nvSpPr>
          <p:spPr>
            <a:xfrm>
              <a:off x="490470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E4C14A3-8F3F-0ED2-524D-D3B607DC6A76}"/>
                </a:ext>
              </a:extLst>
            </p:cNvPr>
            <p:cNvSpPr/>
            <p:nvPr/>
          </p:nvSpPr>
          <p:spPr>
            <a:xfrm>
              <a:off x="506944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2017574-A3C5-7714-AEC0-853D27747008}"/>
                </a:ext>
              </a:extLst>
            </p:cNvPr>
            <p:cNvSpPr/>
            <p:nvPr/>
          </p:nvSpPr>
          <p:spPr>
            <a:xfrm>
              <a:off x="521707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5C989D98-FEEB-01B6-B8AD-E6472DE12D6F}"/>
                </a:ext>
              </a:extLst>
            </p:cNvPr>
            <p:cNvSpPr/>
            <p:nvPr/>
          </p:nvSpPr>
          <p:spPr>
            <a:xfrm>
              <a:off x="506732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C8C2D1A6-47F3-FBFB-E391-65168ED99BB2}"/>
                </a:ext>
              </a:extLst>
            </p:cNvPr>
            <p:cNvSpPr/>
            <p:nvPr/>
          </p:nvSpPr>
          <p:spPr>
            <a:xfrm>
              <a:off x="521707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F355BF0-4DB9-7BF0-299C-3C6971993BD2}"/>
                </a:ext>
              </a:extLst>
            </p:cNvPr>
            <p:cNvSpPr/>
            <p:nvPr/>
          </p:nvSpPr>
          <p:spPr>
            <a:xfrm>
              <a:off x="5386713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7289008-D92D-DEBA-2614-7910A79C840C}"/>
                </a:ext>
              </a:extLst>
            </p:cNvPr>
            <p:cNvSpPr/>
            <p:nvPr/>
          </p:nvSpPr>
          <p:spPr>
            <a:xfrm>
              <a:off x="538458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8B8A30C-8603-0058-7EF0-3B8C6F4E26B6}"/>
                </a:ext>
              </a:extLst>
            </p:cNvPr>
            <p:cNvSpPr/>
            <p:nvPr/>
          </p:nvSpPr>
          <p:spPr>
            <a:xfrm>
              <a:off x="253923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9EDC3E6-BE9F-76A8-8AB1-B6AA4B1CCF7C}"/>
                </a:ext>
              </a:extLst>
            </p:cNvPr>
            <p:cNvSpPr/>
            <p:nvPr/>
          </p:nvSpPr>
          <p:spPr>
            <a:xfrm>
              <a:off x="268685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C329820-057E-E4B4-FC8A-ED4DD23F7B05}"/>
                </a:ext>
              </a:extLst>
            </p:cNvPr>
            <p:cNvSpPr/>
            <p:nvPr/>
          </p:nvSpPr>
          <p:spPr>
            <a:xfrm>
              <a:off x="2537103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118BE1B5-B356-8D37-1A08-D1E757BDEF87}"/>
                </a:ext>
              </a:extLst>
            </p:cNvPr>
            <p:cNvSpPr/>
            <p:nvPr/>
          </p:nvSpPr>
          <p:spPr>
            <a:xfrm>
              <a:off x="2686857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4DFD5DF8-4F38-A9B5-AFC4-2F801C6DF2D0}"/>
                </a:ext>
              </a:extLst>
            </p:cNvPr>
            <p:cNvSpPr/>
            <p:nvPr/>
          </p:nvSpPr>
          <p:spPr>
            <a:xfrm>
              <a:off x="2856495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0F4B1F7-206C-BA5C-E7F9-3DDF3998621C}"/>
                </a:ext>
              </a:extLst>
            </p:cNvPr>
            <p:cNvSpPr/>
            <p:nvPr/>
          </p:nvSpPr>
          <p:spPr>
            <a:xfrm>
              <a:off x="3004121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4B659F0-9180-CD5B-8357-754FF29FAA09}"/>
                </a:ext>
              </a:extLst>
            </p:cNvPr>
            <p:cNvSpPr/>
            <p:nvPr/>
          </p:nvSpPr>
          <p:spPr>
            <a:xfrm>
              <a:off x="285436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FB4E4FC9-2B21-1E91-6B0A-2781AEEA0E41}"/>
                </a:ext>
              </a:extLst>
            </p:cNvPr>
            <p:cNvSpPr/>
            <p:nvPr/>
          </p:nvSpPr>
          <p:spPr>
            <a:xfrm>
              <a:off x="300412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BDC1D8E-90F3-0580-6394-E7245F3916E9}"/>
                </a:ext>
              </a:extLst>
            </p:cNvPr>
            <p:cNvSpPr/>
            <p:nvPr/>
          </p:nvSpPr>
          <p:spPr>
            <a:xfrm>
              <a:off x="316886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F40BF6-6539-C592-5158-57752FD92FC5}"/>
                </a:ext>
              </a:extLst>
            </p:cNvPr>
            <p:cNvSpPr/>
            <p:nvPr/>
          </p:nvSpPr>
          <p:spPr>
            <a:xfrm>
              <a:off x="331649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49522B9-657B-750A-5C1D-2DDFB94AB4B2}"/>
                </a:ext>
              </a:extLst>
            </p:cNvPr>
            <p:cNvSpPr/>
            <p:nvPr/>
          </p:nvSpPr>
          <p:spPr>
            <a:xfrm>
              <a:off x="3166737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2247738-B2AD-D56D-D1F4-2D9A0BF30030}"/>
                </a:ext>
              </a:extLst>
            </p:cNvPr>
            <p:cNvSpPr/>
            <p:nvPr/>
          </p:nvSpPr>
          <p:spPr>
            <a:xfrm>
              <a:off x="3316491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69B678B5-36AB-B261-EED8-6733E026D39E}"/>
                </a:ext>
              </a:extLst>
            </p:cNvPr>
            <p:cNvSpPr/>
            <p:nvPr/>
          </p:nvSpPr>
          <p:spPr>
            <a:xfrm>
              <a:off x="348612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D3AD70C-BAFE-029C-99D1-6CD71E315E18}"/>
                </a:ext>
              </a:extLst>
            </p:cNvPr>
            <p:cNvSpPr/>
            <p:nvPr/>
          </p:nvSpPr>
          <p:spPr>
            <a:xfrm>
              <a:off x="363375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E8E87886-A229-621F-52D8-23CC7EAC887D}"/>
                </a:ext>
              </a:extLst>
            </p:cNvPr>
            <p:cNvSpPr/>
            <p:nvPr/>
          </p:nvSpPr>
          <p:spPr>
            <a:xfrm>
              <a:off x="348400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A58083CE-87F6-C9C9-4B08-7FB71AFDE63E}"/>
                </a:ext>
              </a:extLst>
            </p:cNvPr>
            <p:cNvSpPr/>
            <p:nvPr/>
          </p:nvSpPr>
          <p:spPr>
            <a:xfrm>
              <a:off x="363375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E660724-3EC1-6863-2970-AE06450A23C3}"/>
                </a:ext>
              </a:extLst>
            </p:cNvPr>
            <p:cNvSpPr/>
            <p:nvPr/>
          </p:nvSpPr>
          <p:spPr>
            <a:xfrm>
              <a:off x="381018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7C6AF1F-4B65-4889-6598-17B95F5F01D4}"/>
                </a:ext>
              </a:extLst>
            </p:cNvPr>
            <p:cNvSpPr/>
            <p:nvPr/>
          </p:nvSpPr>
          <p:spPr>
            <a:xfrm>
              <a:off x="395780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A6A95A6F-977B-AB1B-DA17-300D4C328A14}"/>
                </a:ext>
              </a:extLst>
            </p:cNvPr>
            <p:cNvSpPr/>
            <p:nvPr/>
          </p:nvSpPr>
          <p:spPr>
            <a:xfrm>
              <a:off x="3808053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9BE1A03C-9FF7-640B-4AD3-17CD3FBA78C0}"/>
                </a:ext>
              </a:extLst>
            </p:cNvPr>
            <p:cNvSpPr/>
            <p:nvPr/>
          </p:nvSpPr>
          <p:spPr>
            <a:xfrm>
              <a:off x="3957807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074B249F-FA26-C4BF-0B63-A8FAB6A4992F}"/>
                </a:ext>
              </a:extLst>
            </p:cNvPr>
            <p:cNvSpPr/>
            <p:nvPr/>
          </p:nvSpPr>
          <p:spPr>
            <a:xfrm>
              <a:off x="4127445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0F450AC-7A2E-C059-55BE-E0DE4F589D0F}"/>
                </a:ext>
              </a:extLst>
            </p:cNvPr>
            <p:cNvSpPr/>
            <p:nvPr/>
          </p:nvSpPr>
          <p:spPr>
            <a:xfrm>
              <a:off x="4275071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89F25170-A9D6-C87D-18F3-FB6F720327DD}"/>
                </a:ext>
              </a:extLst>
            </p:cNvPr>
            <p:cNvSpPr/>
            <p:nvPr/>
          </p:nvSpPr>
          <p:spPr>
            <a:xfrm>
              <a:off x="412531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167C3C02-5B53-0F25-0BC2-F7BFBF885978}"/>
                </a:ext>
              </a:extLst>
            </p:cNvPr>
            <p:cNvSpPr/>
            <p:nvPr/>
          </p:nvSpPr>
          <p:spPr>
            <a:xfrm>
              <a:off x="427507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5373417-F3A9-AC95-3445-8435FAD30FAF}"/>
                </a:ext>
              </a:extLst>
            </p:cNvPr>
            <p:cNvSpPr/>
            <p:nvPr/>
          </p:nvSpPr>
          <p:spPr>
            <a:xfrm>
              <a:off x="443981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94A83980-1D5A-A62F-229E-D3B2347111DA}"/>
                </a:ext>
              </a:extLst>
            </p:cNvPr>
            <p:cNvSpPr/>
            <p:nvPr/>
          </p:nvSpPr>
          <p:spPr>
            <a:xfrm>
              <a:off x="458744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E4A2F662-F580-F7B2-BE6B-FB5177B4913F}"/>
                </a:ext>
              </a:extLst>
            </p:cNvPr>
            <p:cNvSpPr/>
            <p:nvPr/>
          </p:nvSpPr>
          <p:spPr>
            <a:xfrm>
              <a:off x="4437687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B321F36-F20E-AB58-76CB-5838C6D0DE87}"/>
                </a:ext>
              </a:extLst>
            </p:cNvPr>
            <p:cNvSpPr/>
            <p:nvPr/>
          </p:nvSpPr>
          <p:spPr>
            <a:xfrm>
              <a:off x="4587441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B3D4D2E3-6EBC-7333-30D9-31A9119EE537}"/>
                </a:ext>
              </a:extLst>
            </p:cNvPr>
            <p:cNvSpPr/>
            <p:nvPr/>
          </p:nvSpPr>
          <p:spPr>
            <a:xfrm>
              <a:off x="4757079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8C9D1A32-60D2-62E9-828E-CA3EFC502EC0}"/>
                </a:ext>
              </a:extLst>
            </p:cNvPr>
            <p:cNvSpPr/>
            <p:nvPr/>
          </p:nvSpPr>
          <p:spPr>
            <a:xfrm>
              <a:off x="4904705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9D724F93-11D3-B8C7-F6D0-5E076C44B1BC}"/>
                </a:ext>
              </a:extLst>
            </p:cNvPr>
            <p:cNvSpPr/>
            <p:nvPr/>
          </p:nvSpPr>
          <p:spPr>
            <a:xfrm>
              <a:off x="475495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262B201-A8C3-2BAF-B139-05BFAAC281C5}"/>
                </a:ext>
              </a:extLst>
            </p:cNvPr>
            <p:cNvSpPr/>
            <p:nvPr/>
          </p:nvSpPr>
          <p:spPr>
            <a:xfrm>
              <a:off x="490470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291A6CB9-F058-1747-E7C8-C095F70D326C}"/>
                </a:ext>
              </a:extLst>
            </p:cNvPr>
            <p:cNvSpPr/>
            <p:nvPr/>
          </p:nvSpPr>
          <p:spPr>
            <a:xfrm>
              <a:off x="506944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122F4FD5-68E6-6CEF-1F96-74BD6E075C2A}"/>
                </a:ext>
              </a:extLst>
            </p:cNvPr>
            <p:cNvSpPr/>
            <p:nvPr/>
          </p:nvSpPr>
          <p:spPr>
            <a:xfrm>
              <a:off x="521707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FA0BFBD-58B7-C762-FEE7-A741C8657D2E}"/>
                </a:ext>
              </a:extLst>
            </p:cNvPr>
            <p:cNvSpPr/>
            <p:nvPr/>
          </p:nvSpPr>
          <p:spPr>
            <a:xfrm>
              <a:off x="506732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4FA73F4-5588-233F-EEB5-95D1E2469FE7}"/>
                </a:ext>
              </a:extLst>
            </p:cNvPr>
            <p:cNvSpPr/>
            <p:nvPr/>
          </p:nvSpPr>
          <p:spPr>
            <a:xfrm>
              <a:off x="521707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A5AD6547-E1DA-F63A-681F-FFF96AF1F72F}"/>
                </a:ext>
              </a:extLst>
            </p:cNvPr>
            <p:cNvSpPr/>
            <p:nvPr/>
          </p:nvSpPr>
          <p:spPr>
            <a:xfrm>
              <a:off x="5386713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EDBB2C0-572E-235B-CDCF-F3306855E84C}"/>
                </a:ext>
              </a:extLst>
            </p:cNvPr>
            <p:cNvSpPr/>
            <p:nvPr/>
          </p:nvSpPr>
          <p:spPr>
            <a:xfrm>
              <a:off x="538458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E578BE4C-BF9C-3CE3-626D-03531E566564}"/>
                </a:ext>
              </a:extLst>
            </p:cNvPr>
            <p:cNvSpPr/>
            <p:nvPr/>
          </p:nvSpPr>
          <p:spPr>
            <a:xfrm>
              <a:off x="253512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68A0DAA-83DD-74B3-58B0-C9662B7E53D1}"/>
                </a:ext>
              </a:extLst>
            </p:cNvPr>
            <p:cNvSpPr/>
            <p:nvPr/>
          </p:nvSpPr>
          <p:spPr>
            <a:xfrm>
              <a:off x="268275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AE3338E-BC8A-A2DA-33AE-0104D2163B24}"/>
                </a:ext>
              </a:extLst>
            </p:cNvPr>
            <p:cNvSpPr/>
            <p:nvPr/>
          </p:nvSpPr>
          <p:spPr>
            <a:xfrm>
              <a:off x="2532998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DDA8B17-A1CB-3C9D-A44E-395AF17525CA}"/>
                </a:ext>
              </a:extLst>
            </p:cNvPr>
            <p:cNvSpPr/>
            <p:nvPr/>
          </p:nvSpPr>
          <p:spPr>
            <a:xfrm>
              <a:off x="2682752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185B99D-459D-F937-D392-AB599C3B9815}"/>
                </a:ext>
              </a:extLst>
            </p:cNvPr>
            <p:cNvSpPr/>
            <p:nvPr/>
          </p:nvSpPr>
          <p:spPr>
            <a:xfrm>
              <a:off x="2852390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7880FEF4-D923-3267-172B-3275A5640F39}"/>
                </a:ext>
              </a:extLst>
            </p:cNvPr>
            <p:cNvSpPr/>
            <p:nvPr/>
          </p:nvSpPr>
          <p:spPr>
            <a:xfrm>
              <a:off x="3000016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EFD909B7-CDF0-367A-441A-E5CC22FBCDF6}"/>
                </a:ext>
              </a:extLst>
            </p:cNvPr>
            <p:cNvSpPr/>
            <p:nvPr/>
          </p:nvSpPr>
          <p:spPr>
            <a:xfrm>
              <a:off x="285026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3CEC9B90-C039-0E9A-6B0F-365405C2762E}"/>
                </a:ext>
              </a:extLst>
            </p:cNvPr>
            <p:cNvSpPr/>
            <p:nvPr/>
          </p:nvSpPr>
          <p:spPr>
            <a:xfrm>
              <a:off x="300001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7C6FA95-A0C6-2232-A410-9C45833B1AB8}"/>
                </a:ext>
              </a:extLst>
            </p:cNvPr>
            <p:cNvSpPr/>
            <p:nvPr/>
          </p:nvSpPr>
          <p:spPr>
            <a:xfrm>
              <a:off x="316476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302223A8-0642-1DE4-419A-D98C11A50F7D}"/>
                </a:ext>
              </a:extLst>
            </p:cNvPr>
            <p:cNvSpPr/>
            <p:nvPr/>
          </p:nvSpPr>
          <p:spPr>
            <a:xfrm>
              <a:off x="331238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C0F6BAB-1EBA-C3C7-AB17-9A2337158ACE}"/>
                </a:ext>
              </a:extLst>
            </p:cNvPr>
            <p:cNvSpPr/>
            <p:nvPr/>
          </p:nvSpPr>
          <p:spPr>
            <a:xfrm>
              <a:off x="3162632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E9F9DBA3-6AA0-8286-E24C-BB358B4788BC}"/>
                </a:ext>
              </a:extLst>
            </p:cNvPr>
            <p:cNvSpPr/>
            <p:nvPr/>
          </p:nvSpPr>
          <p:spPr>
            <a:xfrm>
              <a:off x="3312386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249662-8C30-3396-4259-3CA6C898C6AC}"/>
                </a:ext>
              </a:extLst>
            </p:cNvPr>
            <p:cNvSpPr/>
            <p:nvPr/>
          </p:nvSpPr>
          <p:spPr>
            <a:xfrm>
              <a:off x="348202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607E8CF-7F46-FF62-43E6-B1BBEC9D3721}"/>
                </a:ext>
              </a:extLst>
            </p:cNvPr>
            <p:cNvSpPr/>
            <p:nvPr/>
          </p:nvSpPr>
          <p:spPr>
            <a:xfrm>
              <a:off x="362965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C5787513-0053-A69A-BFAD-52A73FBC7DF6}"/>
                </a:ext>
              </a:extLst>
            </p:cNvPr>
            <p:cNvSpPr/>
            <p:nvPr/>
          </p:nvSpPr>
          <p:spPr>
            <a:xfrm>
              <a:off x="347989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228CD68-387E-ADB6-29AE-FA793D29A057}"/>
                </a:ext>
              </a:extLst>
            </p:cNvPr>
            <p:cNvSpPr/>
            <p:nvPr/>
          </p:nvSpPr>
          <p:spPr>
            <a:xfrm>
              <a:off x="362965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891D7288-ACB2-1D58-CC58-722809465687}"/>
                </a:ext>
              </a:extLst>
            </p:cNvPr>
            <p:cNvSpPr/>
            <p:nvPr/>
          </p:nvSpPr>
          <p:spPr>
            <a:xfrm>
              <a:off x="4270966" y="238300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3D12EC4C-DC55-018A-C706-013630071C5E}"/>
                </a:ext>
              </a:extLst>
            </p:cNvPr>
            <p:cNvSpPr/>
            <p:nvPr/>
          </p:nvSpPr>
          <p:spPr>
            <a:xfrm>
              <a:off x="4270966" y="222781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CBDDC6A0-349A-77A1-FEAA-961D5EA2CCB5}"/>
                </a:ext>
              </a:extLst>
            </p:cNvPr>
            <p:cNvSpPr/>
            <p:nvPr/>
          </p:nvSpPr>
          <p:spPr>
            <a:xfrm>
              <a:off x="443571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564A8E4E-5441-C6AA-91AC-8CAB0286173F}"/>
                </a:ext>
              </a:extLst>
            </p:cNvPr>
            <p:cNvSpPr/>
            <p:nvPr/>
          </p:nvSpPr>
          <p:spPr>
            <a:xfrm>
              <a:off x="458333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BE4BECD9-F417-0A89-A2E4-F433F17083BF}"/>
                </a:ext>
              </a:extLst>
            </p:cNvPr>
            <p:cNvSpPr/>
            <p:nvPr/>
          </p:nvSpPr>
          <p:spPr>
            <a:xfrm>
              <a:off x="4433582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6AFB99FE-2120-9D9A-7958-BF062CB8D96F}"/>
                </a:ext>
              </a:extLst>
            </p:cNvPr>
            <p:cNvSpPr/>
            <p:nvPr/>
          </p:nvSpPr>
          <p:spPr>
            <a:xfrm>
              <a:off x="4583336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94D2FE56-3F87-BB81-ABB8-1FA5E3B7840E}"/>
                </a:ext>
              </a:extLst>
            </p:cNvPr>
            <p:cNvSpPr/>
            <p:nvPr/>
          </p:nvSpPr>
          <p:spPr>
            <a:xfrm>
              <a:off x="4752974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CFD5CCC8-44F3-5379-1746-80DAE2AA8FC5}"/>
                </a:ext>
              </a:extLst>
            </p:cNvPr>
            <p:cNvSpPr/>
            <p:nvPr/>
          </p:nvSpPr>
          <p:spPr>
            <a:xfrm>
              <a:off x="4900600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783A5AF8-C38D-985F-3A2F-D96607FA933F}"/>
                </a:ext>
              </a:extLst>
            </p:cNvPr>
            <p:cNvSpPr/>
            <p:nvPr/>
          </p:nvSpPr>
          <p:spPr>
            <a:xfrm>
              <a:off x="475084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AAC6F92C-616E-568C-46F8-17112633FBF2}"/>
                </a:ext>
              </a:extLst>
            </p:cNvPr>
            <p:cNvSpPr/>
            <p:nvPr/>
          </p:nvSpPr>
          <p:spPr>
            <a:xfrm>
              <a:off x="490060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5D57C95-D7F1-FA6C-C582-B3C9C141ED69}"/>
                </a:ext>
              </a:extLst>
            </p:cNvPr>
            <p:cNvSpPr/>
            <p:nvPr/>
          </p:nvSpPr>
          <p:spPr>
            <a:xfrm>
              <a:off x="506534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AA1B26CB-0D33-338E-E471-053E92CAEC2A}"/>
                </a:ext>
              </a:extLst>
            </p:cNvPr>
            <p:cNvSpPr/>
            <p:nvPr/>
          </p:nvSpPr>
          <p:spPr>
            <a:xfrm>
              <a:off x="521297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68D70C2-08A5-0C9E-A777-69351DE42EF3}"/>
                </a:ext>
              </a:extLst>
            </p:cNvPr>
            <p:cNvSpPr/>
            <p:nvPr/>
          </p:nvSpPr>
          <p:spPr>
            <a:xfrm>
              <a:off x="506321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291F721-9870-A7B6-93AD-CF530CB7FC0A}"/>
                </a:ext>
              </a:extLst>
            </p:cNvPr>
            <p:cNvSpPr/>
            <p:nvPr/>
          </p:nvSpPr>
          <p:spPr>
            <a:xfrm>
              <a:off x="521297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150E68E7-D5E4-CA19-45EC-117275C145B9}"/>
                </a:ext>
              </a:extLst>
            </p:cNvPr>
            <p:cNvSpPr/>
            <p:nvPr/>
          </p:nvSpPr>
          <p:spPr>
            <a:xfrm>
              <a:off x="5382608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49277170-C218-9B24-5A1D-392CB38E9FC3}"/>
                </a:ext>
              </a:extLst>
            </p:cNvPr>
            <p:cNvSpPr/>
            <p:nvPr/>
          </p:nvSpPr>
          <p:spPr>
            <a:xfrm>
              <a:off x="538048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9EB2159B-CACC-8A64-7723-9C47D23565B4}"/>
                </a:ext>
              </a:extLst>
            </p:cNvPr>
            <p:cNvSpPr/>
            <p:nvPr/>
          </p:nvSpPr>
          <p:spPr>
            <a:xfrm>
              <a:off x="253512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6D3058F6-9F79-67A1-681A-D75F94E09458}"/>
                </a:ext>
              </a:extLst>
            </p:cNvPr>
            <p:cNvSpPr/>
            <p:nvPr/>
          </p:nvSpPr>
          <p:spPr>
            <a:xfrm>
              <a:off x="268275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FC3BD778-CC24-EADE-42D2-957264E99554}"/>
                </a:ext>
              </a:extLst>
            </p:cNvPr>
            <p:cNvSpPr/>
            <p:nvPr/>
          </p:nvSpPr>
          <p:spPr>
            <a:xfrm>
              <a:off x="2532998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06705C2E-B617-1BCD-E571-3E602DDF7AF4}"/>
                </a:ext>
              </a:extLst>
            </p:cNvPr>
            <p:cNvSpPr/>
            <p:nvPr/>
          </p:nvSpPr>
          <p:spPr>
            <a:xfrm>
              <a:off x="2682752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469E5101-77B4-7904-BCD2-4E64F2964657}"/>
                </a:ext>
              </a:extLst>
            </p:cNvPr>
            <p:cNvSpPr/>
            <p:nvPr/>
          </p:nvSpPr>
          <p:spPr>
            <a:xfrm>
              <a:off x="2852390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9F332890-2D7F-95E2-066F-99D5CDE770A0}"/>
                </a:ext>
              </a:extLst>
            </p:cNvPr>
            <p:cNvSpPr/>
            <p:nvPr/>
          </p:nvSpPr>
          <p:spPr>
            <a:xfrm>
              <a:off x="3000016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25850FE7-87A5-9858-E6EB-74F5A6642004}"/>
                </a:ext>
              </a:extLst>
            </p:cNvPr>
            <p:cNvSpPr/>
            <p:nvPr/>
          </p:nvSpPr>
          <p:spPr>
            <a:xfrm>
              <a:off x="285026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7065A2C3-733B-8518-D3F5-B1024426683A}"/>
                </a:ext>
              </a:extLst>
            </p:cNvPr>
            <p:cNvSpPr/>
            <p:nvPr/>
          </p:nvSpPr>
          <p:spPr>
            <a:xfrm>
              <a:off x="300001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792F2936-5F8F-E1A4-66C6-7E56304AEFFC}"/>
                </a:ext>
              </a:extLst>
            </p:cNvPr>
            <p:cNvSpPr/>
            <p:nvPr/>
          </p:nvSpPr>
          <p:spPr>
            <a:xfrm>
              <a:off x="316476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F8CFDA78-6A47-5E1E-62C4-218E410DAD64}"/>
                </a:ext>
              </a:extLst>
            </p:cNvPr>
            <p:cNvSpPr/>
            <p:nvPr/>
          </p:nvSpPr>
          <p:spPr>
            <a:xfrm>
              <a:off x="331238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B68B1B35-76E7-4774-39DC-8731E9668097}"/>
                </a:ext>
              </a:extLst>
            </p:cNvPr>
            <p:cNvSpPr/>
            <p:nvPr/>
          </p:nvSpPr>
          <p:spPr>
            <a:xfrm>
              <a:off x="3162632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EEAB7591-F9BD-81A4-D569-CCA68D0D21C7}"/>
                </a:ext>
              </a:extLst>
            </p:cNvPr>
            <p:cNvSpPr/>
            <p:nvPr/>
          </p:nvSpPr>
          <p:spPr>
            <a:xfrm>
              <a:off x="3312386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3F0EBA26-558A-1C17-2464-61EFB7F4C140}"/>
                </a:ext>
              </a:extLst>
            </p:cNvPr>
            <p:cNvSpPr/>
            <p:nvPr/>
          </p:nvSpPr>
          <p:spPr>
            <a:xfrm>
              <a:off x="348202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3C6802D9-5073-46D8-89D2-4F4FB56B2646}"/>
                </a:ext>
              </a:extLst>
            </p:cNvPr>
            <p:cNvSpPr/>
            <p:nvPr/>
          </p:nvSpPr>
          <p:spPr>
            <a:xfrm>
              <a:off x="362965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A0217F7E-A2B1-8633-0671-D29499A838F3}"/>
                </a:ext>
              </a:extLst>
            </p:cNvPr>
            <p:cNvSpPr/>
            <p:nvPr/>
          </p:nvSpPr>
          <p:spPr>
            <a:xfrm>
              <a:off x="347989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5AE5AC86-C8E5-49FD-A368-9625442D5F06}"/>
                </a:ext>
              </a:extLst>
            </p:cNvPr>
            <p:cNvSpPr/>
            <p:nvPr/>
          </p:nvSpPr>
          <p:spPr>
            <a:xfrm>
              <a:off x="362965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9A39291E-DB2C-F3AE-3D5E-E876D9C413A6}"/>
                </a:ext>
              </a:extLst>
            </p:cNvPr>
            <p:cNvSpPr/>
            <p:nvPr/>
          </p:nvSpPr>
          <p:spPr>
            <a:xfrm>
              <a:off x="4270966" y="2695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2CDF3817-F885-A64D-B2FD-B316A2ACBC26}"/>
                </a:ext>
              </a:extLst>
            </p:cNvPr>
            <p:cNvSpPr/>
            <p:nvPr/>
          </p:nvSpPr>
          <p:spPr>
            <a:xfrm>
              <a:off x="4270966" y="25398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5FEFF9EE-A70A-3F81-85AE-1E16E3CD4418}"/>
                </a:ext>
              </a:extLst>
            </p:cNvPr>
            <p:cNvSpPr/>
            <p:nvPr/>
          </p:nvSpPr>
          <p:spPr>
            <a:xfrm>
              <a:off x="443571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6E80F405-08F3-2A12-3856-9383F9A42656}"/>
                </a:ext>
              </a:extLst>
            </p:cNvPr>
            <p:cNvSpPr/>
            <p:nvPr/>
          </p:nvSpPr>
          <p:spPr>
            <a:xfrm>
              <a:off x="458333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EAA9D5B8-CE33-6912-0BF0-6D12741D7226}"/>
                </a:ext>
              </a:extLst>
            </p:cNvPr>
            <p:cNvSpPr/>
            <p:nvPr/>
          </p:nvSpPr>
          <p:spPr>
            <a:xfrm>
              <a:off x="4433582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AB4B70D8-1897-F7ED-8B61-7B72A2E6C625}"/>
                </a:ext>
              </a:extLst>
            </p:cNvPr>
            <p:cNvSpPr/>
            <p:nvPr/>
          </p:nvSpPr>
          <p:spPr>
            <a:xfrm>
              <a:off x="4583336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987F668D-D602-49C7-5A53-DF283E2297E1}"/>
                </a:ext>
              </a:extLst>
            </p:cNvPr>
            <p:cNvSpPr/>
            <p:nvPr/>
          </p:nvSpPr>
          <p:spPr>
            <a:xfrm>
              <a:off x="4752974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06F2C67-208B-4224-F54D-EE44EDBE377E}"/>
                </a:ext>
              </a:extLst>
            </p:cNvPr>
            <p:cNvSpPr/>
            <p:nvPr/>
          </p:nvSpPr>
          <p:spPr>
            <a:xfrm>
              <a:off x="4900600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ACAF0B9C-E55F-A737-8380-C3DD7C97F1F8}"/>
                </a:ext>
              </a:extLst>
            </p:cNvPr>
            <p:cNvSpPr/>
            <p:nvPr/>
          </p:nvSpPr>
          <p:spPr>
            <a:xfrm>
              <a:off x="475084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42A92B9E-64D6-CA5C-C967-BF8754E925DB}"/>
                </a:ext>
              </a:extLst>
            </p:cNvPr>
            <p:cNvSpPr/>
            <p:nvPr/>
          </p:nvSpPr>
          <p:spPr>
            <a:xfrm>
              <a:off x="490060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72621C14-2ACF-16AD-8CE4-8FBAFF586BD1}"/>
                </a:ext>
              </a:extLst>
            </p:cNvPr>
            <p:cNvSpPr/>
            <p:nvPr/>
          </p:nvSpPr>
          <p:spPr>
            <a:xfrm>
              <a:off x="506534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515B6694-D028-2657-78BB-A5B5304FBDE2}"/>
                </a:ext>
              </a:extLst>
            </p:cNvPr>
            <p:cNvSpPr/>
            <p:nvPr/>
          </p:nvSpPr>
          <p:spPr>
            <a:xfrm>
              <a:off x="521297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7254FD9F-9E77-C807-52EA-F36183398F39}"/>
                </a:ext>
              </a:extLst>
            </p:cNvPr>
            <p:cNvSpPr/>
            <p:nvPr/>
          </p:nvSpPr>
          <p:spPr>
            <a:xfrm>
              <a:off x="506321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33C862EE-3CAB-9AF6-DC4C-135C5E56432A}"/>
                </a:ext>
              </a:extLst>
            </p:cNvPr>
            <p:cNvSpPr/>
            <p:nvPr/>
          </p:nvSpPr>
          <p:spPr>
            <a:xfrm>
              <a:off x="521297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42F94FB8-DBAF-5C8F-9608-BF477CE12B3B}"/>
                </a:ext>
              </a:extLst>
            </p:cNvPr>
            <p:cNvSpPr/>
            <p:nvPr/>
          </p:nvSpPr>
          <p:spPr>
            <a:xfrm>
              <a:off x="5382608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FC8CD43E-A419-BF57-8618-15C0BB1CEDE9}"/>
                </a:ext>
              </a:extLst>
            </p:cNvPr>
            <p:cNvSpPr/>
            <p:nvPr/>
          </p:nvSpPr>
          <p:spPr>
            <a:xfrm>
              <a:off x="538048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71876D47-12A9-7A6B-9B8D-1F4A50A30A66}"/>
                </a:ext>
              </a:extLst>
            </p:cNvPr>
            <p:cNvSpPr/>
            <p:nvPr/>
          </p:nvSpPr>
          <p:spPr>
            <a:xfrm>
              <a:off x="252919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A9FBE583-FBEB-7135-ECB3-AE48C334027F}"/>
                </a:ext>
              </a:extLst>
            </p:cNvPr>
            <p:cNvSpPr/>
            <p:nvPr/>
          </p:nvSpPr>
          <p:spPr>
            <a:xfrm>
              <a:off x="267681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E81365DA-D57B-4230-A4DE-8750A4706036}"/>
                </a:ext>
              </a:extLst>
            </p:cNvPr>
            <p:cNvSpPr/>
            <p:nvPr/>
          </p:nvSpPr>
          <p:spPr>
            <a:xfrm>
              <a:off x="2527064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F2ADAD56-0433-85BA-5DCA-04F6C415049F}"/>
                </a:ext>
              </a:extLst>
            </p:cNvPr>
            <p:cNvSpPr/>
            <p:nvPr/>
          </p:nvSpPr>
          <p:spPr>
            <a:xfrm>
              <a:off x="2676818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EDA766C5-CED0-1DD5-8D93-B994B8560299}"/>
                </a:ext>
              </a:extLst>
            </p:cNvPr>
            <p:cNvSpPr/>
            <p:nvPr/>
          </p:nvSpPr>
          <p:spPr>
            <a:xfrm>
              <a:off x="2846456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7BAD5B8-F251-99A3-9071-DFADF13E96ED}"/>
                </a:ext>
              </a:extLst>
            </p:cNvPr>
            <p:cNvSpPr/>
            <p:nvPr/>
          </p:nvSpPr>
          <p:spPr>
            <a:xfrm>
              <a:off x="2994082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86EFC54-5B06-780E-DBA9-42866D416080}"/>
                </a:ext>
              </a:extLst>
            </p:cNvPr>
            <p:cNvSpPr/>
            <p:nvPr/>
          </p:nvSpPr>
          <p:spPr>
            <a:xfrm>
              <a:off x="284432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CD45D846-EFA7-271E-FC55-C97919FA9166}"/>
                </a:ext>
              </a:extLst>
            </p:cNvPr>
            <p:cNvSpPr/>
            <p:nvPr/>
          </p:nvSpPr>
          <p:spPr>
            <a:xfrm>
              <a:off x="299408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05F7F5BE-7641-D3E3-6E30-5B4E9BA9CFD7}"/>
                </a:ext>
              </a:extLst>
            </p:cNvPr>
            <p:cNvSpPr/>
            <p:nvPr/>
          </p:nvSpPr>
          <p:spPr>
            <a:xfrm>
              <a:off x="315882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D1A159E1-8A11-9D81-2747-3E48AA6C4489}"/>
                </a:ext>
              </a:extLst>
            </p:cNvPr>
            <p:cNvSpPr/>
            <p:nvPr/>
          </p:nvSpPr>
          <p:spPr>
            <a:xfrm>
              <a:off x="330645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C7037554-5DD3-221F-9E14-EB2158ED0116}"/>
                </a:ext>
              </a:extLst>
            </p:cNvPr>
            <p:cNvSpPr/>
            <p:nvPr/>
          </p:nvSpPr>
          <p:spPr>
            <a:xfrm>
              <a:off x="3156698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ED2CEF97-A882-21DF-66AA-F0F4CE62A0D0}"/>
                </a:ext>
              </a:extLst>
            </p:cNvPr>
            <p:cNvSpPr/>
            <p:nvPr/>
          </p:nvSpPr>
          <p:spPr>
            <a:xfrm>
              <a:off x="3306452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85DBF4C8-1F86-9D21-CF14-FF704CA9A8DF}"/>
                </a:ext>
              </a:extLst>
            </p:cNvPr>
            <p:cNvSpPr/>
            <p:nvPr/>
          </p:nvSpPr>
          <p:spPr>
            <a:xfrm>
              <a:off x="347609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BDF905ED-228D-96E4-3E56-55EA0361A8CB}"/>
                </a:ext>
              </a:extLst>
            </p:cNvPr>
            <p:cNvSpPr/>
            <p:nvPr/>
          </p:nvSpPr>
          <p:spPr>
            <a:xfrm>
              <a:off x="362371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09557A08-001F-2E9E-B75C-0F06715D8CE6}"/>
                </a:ext>
              </a:extLst>
            </p:cNvPr>
            <p:cNvSpPr/>
            <p:nvPr/>
          </p:nvSpPr>
          <p:spPr>
            <a:xfrm>
              <a:off x="347396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F4822E2A-2D91-6930-730C-B7C5FE333214}"/>
                </a:ext>
              </a:extLst>
            </p:cNvPr>
            <p:cNvSpPr/>
            <p:nvPr/>
          </p:nvSpPr>
          <p:spPr>
            <a:xfrm>
              <a:off x="362371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E0E5F36E-1231-AFF9-D078-970F8E199AB5}"/>
                </a:ext>
              </a:extLst>
            </p:cNvPr>
            <p:cNvSpPr/>
            <p:nvPr/>
          </p:nvSpPr>
          <p:spPr>
            <a:xfrm>
              <a:off x="380014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A7147DF9-C6E0-01F0-20B4-C3B2FAD38C2C}"/>
                </a:ext>
              </a:extLst>
            </p:cNvPr>
            <p:cNvSpPr/>
            <p:nvPr/>
          </p:nvSpPr>
          <p:spPr>
            <a:xfrm>
              <a:off x="394776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C1DFB0DA-4209-ADE5-1AAF-EF7D3FD6FA3E}"/>
                </a:ext>
              </a:extLst>
            </p:cNvPr>
            <p:cNvSpPr/>
            <p:nvPr/>
          </p:nvSpPr>
          <p:spPr>
            <a:xfrm>
              <a:off x="3798014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7D06F2AB-0F87-2A86-5527-8BD0F7F5A492}"/>
                </a:ext>
              </a:extLst>
            </p:cNvPr>
            <p:cNvSpPr/>
            <p:nvPr/>
          </p:nvSpPr>
          <p:spPr>
            <a:xfrm>
              <a:off x="3947768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93A405D9-9960-80FE-FB38-04CF5ED97E40}"/>
                </a:ext>
              </a:extLst>
            </p:cNvPr>
            <p:cNvSpPr/>
            <p:nvPr/>
          </p:nvSpPr>
          <p:spPr>
            <a:xfrm>
              <a:off x="4117406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C2C169C-8A01-A38E-FA44-059E3991785E}"/>
                </a:ext>
              </a:extLst>
            </p:cNvPr>
            <p:cNvSpPr/>
            <p:nvPr/>
          </p:nvSpPr>
          <p:spPr>
            <a:xfrm>
              <a:off x="4265032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589A91-3933-7842-14A8-3EE73442E44E}"/>
                </a:ext>
              </a:extLst>
            </p:cNvPr>
            <p:cNvSpPr/>
            <p:nvPr/>
          </p:nvSpPr>
          <p:spPr>
            <a:xfrm>
              <a:off x="411527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B7047FF5-538E-7B31-3B09-8ADEF6D4B2B9}"/>
                </a:ext>
              </a:extLst>
            </p:cNvPr>
            <p:cNvSpPr/>
            <p:nvPr/>
          </p:nvSpPr>
          <p:spPr>
            <a:xfrm>
              <a:off x="426503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3D8A4477-382B-5670-B042-E4EDBEE23BFF}"/>
                </a:ext>
              </a:extLst>
            </p:cNvPr>
            <p:cNvSpPr/>
            <p:nvPr/>
          </p:nvSpPr>
          <p:spPr>
            <a:xfrm>
              <a:off x="442977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D9D1BB84-0752-C61A-07DE-2C90F7D5CDB4}"/>
                </a:ext>
              </a:extLst>
            </p:cNvPr>
            <p:cNvSpPr/>
            <p:nvPr/>
          </p:nvSpPr>
          <p:spPr>
            <a:xfrm>
              <a:off x="457740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D269259-6950-14DA-EF9F-77A65BC7FCE8}"/>
                </a:ext>
              </a:extLst>
            </p:cNvPr>
            <p:cNvSpPr/>
            <p:nvPr/>
          </p:nvSpPr>
          <p:spPr>
            <a:xfrm>
              <a:off x="4427648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C1447B2B-9F16-CDAB-4AD4-F3476F535731}"/>
                </a:ext>
              </a:extLst>
            </p:cNvPr>
            <p:cNvSpPr/>
            <p:nvPr/>
          </p:nvSpPr>
          <p:spPr>
            <a:xfrm>
              <a:off x="4577402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7EF2E564-C6F4-5B38-A0A3-D14579268D0E}"/>
                </a:ext>
              </a:extLst>
            </p:cNvPr>
            <p:cNvSpPr/>
            <p:nvPr/>
          </p:nvSpPr>
          <p:spPr>
            <a:xfrm>
              <a:off x="4747040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7EAD7EA8-C630-A4B8-FA32-F5A329E3110F}"/>
                </a:ext>
              </a:extLst>
            </p:cNvPr>
            <p:cNvSpPr/>
            <p:nvPr/>
          </p:nvSpPr>
          <p:spPr>
            <a:xfrm>
              <a:off x="4894666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B4DA8097-236D-4728-D8AB-8B0CD3D80353}"/>
                </a:ext>
              </a:extLst>
            </p:cNvPr>
            <p:cNvSpPr/>
            <p:nvPr/>
          </p:nvSpPr>
          <p:spPr>
            <a:xfrm>
              <a:off x="474491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D924770-7C59-2C14-FF47-4FF656936068}"/>
                </a:ext>
              </a:extLst>
            </p:cNvPr>
            <p:cNvSpPr/>
            <p:nvPr/>
          </p:nvSpPr>
          <p:spPr>
            <a:xfrm>
              <a:off x="489466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F2628B5E-A930-0868-5C63-C24C89BE1B6D}"/>
                </a:ext>
              </a:extLst>
            </p:cNvPr>
            <p:cNvSpPr/>
            <p:nvPr/>
          </p:nvSpPr>
          <p:spPr>
            <a:xfrm>
              <a:off x="505941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6913A0FB-60BD-A523-0BFD-6FF65C12B5EC}"/>
                </a:ext>
              </a:extLst>
            </p:cNvPr>
            <p:cNvSpPr/>
            <p:nvPr/>
          </p:nvSpPr>
          <p:spPr>
            <a:xfrm>
              <a:off x="520703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434CB3C2-A7F7-3DB4-7D1A-36A977CAB73C}"/>
                </a:ext>
              </a:extLst>
            </p:cNvPr>
            <p:cNvSpPr/>
            <p:nvPr/>
          </p:nvSpPr>
          <p:spPr>
            <a:xfrm>
              <a:off x="505728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CC847581-6C84-B266-C0E1-E788EAB4E812}"/>
                </a:ext>
              </a:extLst>
            </p:cNvPr>
            <p:cNvSpPr/>
            <p:nvPr/>
          </p:nvSpPr>
          <p:spPr>
            <a:xfrm>
              <a:off x="520703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C85BF88B-3E58-B3FA-D4A9-3688E304A206}"/>
                </a:ext>
              </a:extLst>
            </p:cNvPr>
            <p:cNvSpPr/>
            <p:nvPr/>
          </p:nvSpPr>
          <p:spPr>
            <a:xfrm>
              <a:off x="5376674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73E147C2-4C51-953A-79AA-CFFE8058AB37}"/>
                </a:ext>
              </a:extLst>
            </p:cNvPr>
            <p:cNvSpPr/>
            <p:nvPr/>
          </p:nvSpPr>
          <p:spPr>
            <a:xfrm>
              <a:off x="537454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9B6F8A68-093F-BA54-A90D-DEDA7A1CA3A5}"/>
                </a:ext>
              </a:extLst>
            </p:cNvPr>
            <p:cNvSpPr/>
            <p:nvPr/>
          </p:nvSpPr>
          <p:spPr>
            <a:xfrm>
              <a:off x="252919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957B983F-DFBB-DD5C-2B3C-B4493167061B}"/>
                </a:ext>
              </a:extLst>
            </p:cNvPr>
            <p:cNvSpPr/>
            <p:nvPr/>
          </p:nvSpPr>
          <p:spPr>
            <a:xfrm>
              <a:off x="267681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D0DBEB16-B663-BCEA-F7DD-6BF847EDAA9B}"/>
                </a:ext>
              </a:extLst>
            </p:cNvPr>
            <p:cNvSpPr/>
            <p:nvPr/>
          </p:nvSpPr>
          <p:spPr>
            <a:xfrm>
              <a:off x="2527064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8E52BCC5-78D1-1901-A1AF-6E658A738C57}"/>
                </a:ext>
              </a:extLst>
            </p:cNvPr>
            <p:cNvSpPr/>
            <p:nvPr/>
          </p:nvSpPr>
          <p:spPr>
            <a:xfrm>
              <a:off x="2676818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C3979CBF-F214-E35D-82F2-3C61B4C389FC}"/>
                </a:ext>
              </a:extLst>
            </p:cNvPr>
            <p:cNvSpPr/>
            <p:nvPr/>
          </p:nvSpPr>
          <p:spPr>
            <a:xfrm>
              <a:off x="2846456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ED66DCD0-EC8E-262C-CD67-0623511185AF}"/>
                </a:ext>
              </a:extLst>
            </p:cNvPr>
            <p:cNvSpPr/>
            <p:nvPr/>
          </p:nvSpPr>
          <p:spPr>
            <a:xfrm>
              <a:off x="2994082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21CDBADE-F2A3-BFA4-384E-090A8548408D}"/>
                </a:ext>
              </a:extLst>
            </p:cNvPr>
            <p:cNvSpPr/>
            <p:nvPr/>
          </p:nvSpPr>
          <p:spPr>
            <a:xfrm>
              <a:off x="284432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C781550E-75C4-97F5-9E4B-4439492BB5C7}"/>
                </a:ext>
              </a:extLst>
            </p:cNvPr>
            <p:cNvSpPr/>
            <p:nvPr/>
          </p:nvSpPr>
          <p:spPr>
            <a:xfrm>
              <a:off x="299408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D0426F69-B32B-6859-0093-D3C304B29858}"/>
                </a:ext>
              </a:extLst>
            </p:cNvPr>
            <p:cNvSpPr/>
            <p:nvPr/>
          </p:nvSpPr>
          <p:spPr>
            <a:xfrm>
              <a:off x="315882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63094703-4437-8C4C-0856-1C3095714F28}"/>
                </a:ext>
              </a:extLst>
            </p:cNvPr>
            <p:cNvSpPr/>
            <p:nvPr/>
          </p:nvSpPr>
          <p:spPr>
            <a:xfrm>
              <a:off x="330645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2E3632B-50DE-839D-16ED-80A51F6DB8C7}"/>
                </a:ext>
              </a:extLst>
            </p:cNvPr>
            <p:cNvSpPr/>
            <p:nvPr/>
          </p:nvSpPr>
          <p:spPr>
            <a:xfrm>
              <a:off x="3156698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729FBE5-BECE-4DDB-28F3-FFACEBBDBF3C}"/>
                </a:ext>
              </a:extLst>
            </p:cNvPr>
            <p:cNvSpPr/>
            <p:nvPr/>
          </p:nvSpPr>
          <p:spPr>
            <a:xfrm>
              <a:off x="3306452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7CE1A9F4-315A-9A4E-FE49-0FE65DBE5783}"/>
                </a:ext>
              </a:extLst>
            </p:cNvPr>
            <p:cNvSpPr/>
            <p:nvPr/>
          </p:nvSpPr>
          <p:spPr>
            <a:xfrm>
              <a:off x="347609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2E9EA38E-8731-8206-8F6F-DDE91D97DE76}"/>
                </a:ext>
              </a:extLst>
            </p:cNvPr>
            <p:cNvSpPr/>
            <p:nvPr/>
          </p:nvSpPr>
          <p:spPr>
            <a:xfrm>
              <a:off x="362371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8F9F6311-02E4-D6F0-4F0F-BCE9155340CD}"/>
                </a:ext>
              </a:extLst>
            </p:cNvPr>
            <p:cNvSpPr/>
            <p:nvPr/>
          </p:nvSpPr>
          <p:spPr>
            <a:xfrm>
              <a:off x="347396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E7DDE472-79B3-9CA3-B3A0-4AAE71235828}"/>
                </a:ext>
              </a:extLst>
            </p:cNvPr>
            <p:cNvSpPr/>
            <p:nvPr/>
          </p:nvSpPr>
          <p:spPr>
            <a:xfrm>
              <a:off x="362371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F391C8A3-9118-5539-2661-7000F7121FDD}"/>
                </a:ext>
              </a:extLst>
            </p:cNvPr>
            <p:cNvSpPr/>
            <p:nvPr/>
          </p:nvSpPr>
          <p:spPr>
            <a:xfrm>
              <a:off x="380014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F6FEFE41-A2C5-5EB5-2977-E3B56231E636}"/>
                </a:ext>
              </a:extLst>
            </p:cNvPr>
            <p:cNvSpPr/>
            <p:nvPr/>
          </p:nvSpPr>
          <p:spPr>
            <a:xfrm>
              <a:off x="394776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F68742FA-C1B4-C0A3-798C-1F4950262ABA}"/>
                </a:ext>
              </a:extLst>
            </p:cNvPr>
            <p:cNvSpPr/>
            <p:nvPr/>
          </p:nvSpPr>
          <p:spPr>
            <a:xfrm>
              <a:off x="3798014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AA5017EF-99FC-D096-2581-697FF7650327}"/>
                </a:ext>
              </a:extLst>
            </p:cNvPr>
            <p:cNvSpPr/>
            <p:nvPr/>
          </p:nvSpPr>
          <p:spPr>
            <a:xfrm>
              <a:off x="3947768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D20E3578-6F6D-C0E7-71F6-832A53D135FE}"/>
                </a:ext>
              </a:extLst>
            </p:cNvPr>
            <p:cNvSpPr/>
            <p:nvPr/>
          </p:nvSpPr>
          <p:spPr>
            <a:xfrm>
              <a:off x="4117406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99DE146-D03C-5C23-DA42-F83839C8B7A4}"/>
                </a:ext>
              </a:extLst>
            </p:cNvPr>
            <p:cNvSpPr/>
            <p:nvPr/>
          </p:nvSpPr>
          <p:spPr>
            <a:xfrm>
              <a:off x="4265032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06BE1AD5-3DFF-C6DC-2176-0DB34F4CAC26}"/>
                </a:ext>
              </a:extLst>
            </p:cNvPr>
            <p:cNvSpPr/>
            <p:nvPr/>
          </p:nvSpPr>
          <p:spPr>
            <a:xfrm>
              <a:off x="411527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F1E3F507-7B02-2798-9BFB-541F3CD7B151}"/>
                </a:ext>
              </a:extLst>
            </p:cNvPr>
            <p:cNvSpPr/>
            <p:nvPr/>
          </p:nvSpPr>
          <p:spPr>
            <a:xfrm>
              <a:off x="426503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45228F9-3C5A-5BF0-FEDF-3316438CAAEA}"/>
                </a:ext>
              </a:extLst>
            </p:cNvPr>
            <p:cNvSpPr/>
            <p:nvPr/>
          </p:nvSpPr>
          <p:spPr>
            <a:xfrm>
              <a:off x="442977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BEE7F77-8095-3570-CF49-341C8308CD9D}"/>
                </a:ext>
              </a:extLst>
            </p:cNvPr>
            <p:cNvSpPr/>
            <p:nvPr/>
          </p:nvSpPr>
          <p:spPr>
            <a:xfrm>
              <a:off x="457740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EADA874-E626-4D86-7BC6-F2DC7D95164F}"/>
                </a:ext>
              </a:extLst>
            </p:cNvPr>
            <p:cNvSpPr/>
            <p:nvPr/>
          </p:nvSpPr>
          <p:spPr>
            <a:xfrm>
              <a:off x="4427648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2BD3D45D-0179-E6A8-BE75-68FB491F61BA}"/>
                </a:ext>
              </a:extLst>
            </p:cNvPr>
            <p:cNvSpPr/>
            <p:nvPr/>
          </p:nvSpPr>
          <p:spPr>
            <a:xfrm>
              <a:off x="4577402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B26AA916-62AE-CF55-BC85-1350AA9A681D}"/>
                </a:ext>
              </a:extLst>
            </p:cNvPr>
            <p:cNvSpPr/>
            <p:nvPr/>
          </p:nvSpPr>
          <p:spPr>
            <a:xfrm>
              <a:off x="4747040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839A9F8-4902-71AA-41FF-77D8A2553B1F}"/>
                </a:ext>
              </a:extLst>
            </p:cNvPr>
            <p:cNvSpPr/>
            <p:nvPr/>
          </p:nvSpPr>
          <p:spPr>
            <a:xfrm>
              <a:off x="4894666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2590293-37E6-9D13-5BD8-7014C7A48B44}"/>
                </a:ext>
              </a:extLst>
            </p:cNvPr>
            <p:cNvSpPr/>
            <p:nvPr/>
          </p:nvSpPr>
          <p:spPr>
            <a:xfrm>
              <a:off x="474491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866F48D1-66B8-E937-3414-2D70B0DA75A0}"/>
                </a:ext>
              </a:extLst>
            </p:cNvPr>
            <p:cNvSpPr/>
            <p:nvPr/>
          </p:nvSpPr>
          <p:spPr>
            <a:xfrm>
              <a:off x="489466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AF00A0AC-D53F-3145-75D6-C9C9517BA022}"/>
                </a:ext>
              </a:extLst>
            </p:cNvPr>
            <p:cNvSpPr/>
            <p:nvPr/>
          </p:nvSpPr>
          <p:spPr>
            <a:xfrm>
              <a:off x="505941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23A12164-82CF-7CE4-CE6A-3E6F0A8FB19E}"/>
                </a:ext>
              </a:extLst>
            </p:cNvPr>
            <p:cNvSpPr/>
            <p:nvPr/>
          </p:nvSpPr>
          <p:spPr>
            <a:xfrm>
              <a:off x="520703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0BC93C7C-AA58-0F2E-C532-8A3CD985210F}"/>
                </a:ext>
              </a:extLst>
            </p:cNvPr>
            <p:cNvSpPr/>
            <p:nvPr/>
          </p:nvSpPr>
          <p:spPr>
            <a:xfrm>
              <a:off x="505728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3B22CBF1-E688-93EB-7839-95A85A127CBB}"/>
                </a:ext>
              </a:extLst>
            </p:cNvPr>
            <p:cNvSpPr/>
            <p:nvPr/>
          </p:nvSpPr>
          <p:spPr>
            <a:xfrm>
              <a:off x="520703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E092A59A-1B7E-2546-4F28-F3525B682511}"/>
                </a:ext>
              </a:extLst>
            </p:cNvPr>
            <p:cNvSpPr/>
            <p:nvPr/>
          </p:nvSpPr>
          <p:spPr>
            <a:xfrm>
              <a:off x="5376674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32748F9F-F6AF-0A6F-D023-71AA15F000E2}"/>
                </a:ext>
              </a:extLst>
            </p:cNvPr>
            <p:cNvSpPr/>
            <p:nvPr/>
          </p:nvSpPr>
          <p:spPr>
            <a:xfrm>
              <a:off x="537454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2" name="Ellipse 311">
            <a:extLst>
              <a:ext uri="{FF2B5EF4-FFF2-40B4-BE49-F238E27FC236}">
                <a16:creationId xmlns:a16="http://schemas.microsoft.com/office/drawing/2014/main" id="{633CA573-A5D2-2A54-FCD5-A8F0330F1BD8}"/>
              </a:ext>
            </a:extLst>
          </p:cNvPr>
          <p:cNvSpPr/>
          <p:nvPr/>
        </p:nvSpPr>
        <p:spPr>
          <a:xfrm>
            <a:off x="8177550" y="137983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C9180FD-2998-203C-DACA-5FBB5852C7C3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DAE6F-D13A-8BA4-4DA0-F5483E73E46B}"/>
              </a:ext>
            </a:extLst>
          </p:cNvPr>
          <p:cNvSpPr txBox="1"/>
          <p:nvPr/>
        </p:nvSpPr>
        <p:spPr>
          <a:xfrm>
            <a:off x="3378754" y="6235917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Network Modules (</a:t>
            </a:r>
            <a:r>
              <a:rPr lang="en-GB" sz="3200" b="1" dirty="0"/>
              <a:t>R</a:t>
            </a:r>
            <a:r>
              <a:rPr lang="en-GB" sz="3200" dirty="0"/>
              <a:t>, </a:t>
            </a:r>
            <a:r>
              <a:rPr lang="en-GB" sz="3200" b="1" dirty="0"/>
              <a:t>PL</a:t>
            </a:r>
            <a:r>
              <a:rPr lang="en-GB" sz="3200" dirty="0"/>
              <a:t>, </a:t>
            </a:r>
            <a:r>
              <a:rPr lang="en-GB" sz="3200" b="1" dirty="0"/>
              <a:t>STMM</a:t>
            </a:r>
            <a:r>
              <a:rPr lang="en-GB" sz="3200" dirty="0"/>
              <a:t>)</a:t>
            </a:r>
            <a:endParaRPr lang="en-GB" sz="3200" i="1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3FD1097-DC5A-B280-4974-3A6DEFE14812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8269734" y="3250319"/>
            <a:ext cx="1665793" cy="104179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A9811F-A4F2-3223-1C16-337FD1064E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FC4A43-7531-2643-345C-4137741ED2C1}"/>
              </a:ext>
            </a:extLst>
          </p:cNvPr>
          <p:cNvGrpSpPr/>
          <p:nvPr/>
        </p:nvGrpSpPr>
        <p:grpSpPr>
          <a:xfrm>
            <a:off x="7846623" y="5111268"/>
            <a:ext cx="928350" cy="486379"/>
            <a:chOff x="7846623" y="5111268"/>
            <a:chExt cx="928350" cy="48637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B69D71F-8048-8CEA-CF75-DF3BA0296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959A67-9DBC-D015-43FA-F8C1C2F7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65C4C92-5D69-48C9-8AD0-246D80B13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2241" y="5374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BDD0CD8-3AFD-A907-4066-C8CF2E54A8FA}"/>
              </a:ext>
            </a:extLst>
          </p:cNvPr>
          <p:cNvGrpSpPr/>
          <p:nvPr/>
        </p:nvGrpSpPr>
        <p:grpSpPr>
          <a:xfrm>
            <a:off x="6952440" y="3206268"/>
            <a:ext cx="516256" cy="907686"/>
            <a:chOff x="7623891" y="4497106"/>
            <a:chExt cx="516256" cy="90768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9097982-AB06-60AF-55C0-E8A9B4D85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FDAA8C-AFB0-7E0F-55AA-A82CDA5C9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91" y="48263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2807A1A-B4CD-0665-2CFB-58AC893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1708" y="449710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6E15E2C-3E0E-4B9E-8DDB-710026E12B4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59972" y="3756234"/>
            <a:ext cx="913106" cy="354191"/>
            <a:chOff x="7846623" y="5111268"/>
            <a:chExt cx="913106" cy="35419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B64C406-7B5F-A2B9-655D-A3F0EADB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2B29FB5-0A33-0D15-14E2-3F83E63E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4749" y="5195922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9DF6843-5683-5FD1-3990-A522827F5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6997" y="5242727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233916D-43A6-8470-1DCF-DFF08ADDB829}"/>
              </a:ext>
            </a:extLst>
          </p:cNvPr>
          <p:cNvGrpSpPr/>
          <p:nvPr/>
        </p:nvGrpSpPr>
        <p:grpSpPr>
          <a:xfrm>
            <a:off x="10704123" y="4209568"/>
            <a:ext cx="557290" cy="740379"/>
            <a:chOff x="7846623" y="5111268"/>
            <a:chExt cx="557290" cy="7403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2D40DC-1B32-A9B2-4DAD-CC1316B4E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CD370E9-B933-2815-7D2F-B4CFCF707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17410-3B40-38D2-9F59-1CEB3A080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815" y="5628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1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BA884EC-C044-4570-A706-6E20FCFC1A4E}"/>
              </a:ext>
            </a:extLst>
          </p:cNvPr>
          <p:cNvCxnSpPr>
            <a:cxnSpLocks/>
          </p:cNvCxnSpPr>
          <p:nvPr/>
        </p:nvCxnSpPr>
        <p:spPr>
          <a:xfrm>
            <a:off x="5597352" y="1213816"/>
            <a:ext cx="1420365" cy="11204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D754653-21F0-F7DC-BF61-8FD73173B21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09372" y="788981"/>
            <a:ext cx="2514843" cy="1537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674B2453-4C11-D822-2CFD-6A5DC0B2810F}"/>
              </a:ext>
            </a:extLst>
          </p:cNvPr>
          <p:cNvSpPr/>
          <p:nvPr/>
        </p:nvSpPr>
        <p:spPr>
          <a:xfrm>
            <a:off x="8584199" y="2325742"/>
            <a:ext cx="1479484" cy="1590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0F8C92C-AAA7-2ADC-D427-94B62F161C9C}"/>
              </a:ext>
            </a:extLst>
          </p:cNvPr>
          <p:cNvCxnSpPr>
            <a:cxnSpLocks/>
          </p:cNvCxnSpPr>
          <p:nvPr/>
        </p:nvCxnSpPr>
        <p:spPr>
          <a:xfrm flipV="1">
            <a:off x="1347580" y="3915988"/>
            <a:ext cx="10063370" cy="3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D61306D-6345-8126-7026-8EDF6EB307CC}"/>
              </a:ext>
            </a:extLst>
          </p:cNvPr>
          <p:cNvSpPr txBox="1"/>
          <p:nvPr/>
        </p:nvSpPr>
        <p:spPr>
          <a:xfrm>
            <a:off x="3106034" y="6187501"/>
            <a:ext cx="591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Idealized s</a:t>
            </a:r>
            <a:r>
              <a:rPr lang="en-GB" sz="3200" i="1" dirty="0"/>
              <a:t>leep cycle state </a:t>
            </a:r>
            <a:r>
              <a:rPr lang="en-GB" sz="3200" dirty="0"/>
              <a:t>timeline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ACDC2F-9666-D38A-F928-F72FA363FDDC}"/>
              </a:ext>
            </a:extLst>
          </p:cNvPr>
          <p:cNvSpPr/>
          <p:nvPr/>
        </p:nvSpPr>
        <p:spPr>
          <a:xfrm>
            <a:off x="1973746" y="2325757"/>
            <a:ext cx="180892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6822904-8B3E-E030-5649-AA016E205036}"/>
              </a:ext>
            </a:extLst>
          </p:cNvPr>
          <p:cNvSpPr/>
          <p:nvPr/>
        </p:nvSpPr>
        <p:spPr>
          <a:xfrm>
            <a:off x="3782668" y="2325757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B32061-E488-2316-2A41-43947EFAA093}"/>
              </a:ext>
            </a:extLst>
          </p:cNvPr>
          <p:cNvSpPr/>
          <p:nvPr/>
        </p:nvSpPr>
        <p:spPr>
          <a:xfrm>
            <a:off x="4734234" y="2325757"/>
            <a:ext cx="951566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903699-C8B5-A43C-90E1-1B7DA82C1E66}"/>
              </a:ext>
            </a:extLst>
          </p:cNvPr>
          <p:cNvSpPr/>
          <p:nvPr/>
        </p:nvSpPr>
        <p:spPr>
          <a:xfrm>
            <a:off x="6637366" y="2325757"/>
            <a:ext cx="35564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470101B-609A-4416-FE66-C9E8D2673243}"/>
              </a:ext>
            </a:extLst>
          </p:cNvPr>
          <p:cNvSpPr/>
          <p:nvPr/>
        </p:nvSpPr>
        <p:spPr>
          <a:xfrm>
            <a:off x="7944573" y="2325757"/>
            <a:ext cx="171555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3AB8E4-9254-5268-A045-D798CF82BE70}"/>
              </a:ext>
            </a:extLst>
          </p:cNvPr>
          <p:cNvSpPr/>
          <p:nvPr/>
        </p:nvSpPr>
        <p:spPr>
          <a:xfrm>
            <a:off x="5685078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2F3F0F-7D66-3AD9-D9C0-BD5B8D252B46}"/>
              </a:ext>
            </a:extLst>
          </p:cNvPr>
          <p:cNvSpPr/>
          <p:nvPr/>
        </p:nvSpPr>
        <p:spPr>
          <a:xfrm>
            <a:off x="6992285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E388249-A124-06F3-1CF1-6DE75FA4E415}"/>
              </a:ext>
            </a:extLst>
          </p:cNvPr>
          <p:cNvSpPr/>
          <p:nvPr/>
        </p:nvSpPr>
        <p:spPr>
          <a:xfrm>
            <a:off x="8116128" y="2325742"/>
            <a:ext cx="468071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B9EE4BC-F739-EFA0-5EF6-CF51A610B062}"/>
              </a:ext>
            </a:extLst>
          </p:cNvPr>
          <p:cNvCxnSpPr>
            <a:cxnSpLocks/>
          </p:cNvCxnSpPr>
          <p:nvPr/>
        </p:nvCxnSpPr>
        <p:spPr>
          <a:xfrm>
            <a:off x="8584198" y="1553249"/>
            <a:ext cx="1" cy="237990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675A302-6580-FD25-950C-7300D6BC2468}"/>
              </a:ext>
            </a:extLst>
          </p:cNvPr>
          <p:cNvSpPr txBox="1"/>
          <p:nvPr/>
        </p:nvSpPr>
        <p:spPr>
          <a:xfrm>
            <a:off x="8116128" y="335772"/>
            <a:ext cx="144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“short circuit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current”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between </a:t>
            </a:r>
          </a:p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/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8D6643C-D2DC-2C8F-325B-D318800A8841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4258451" y="3916003"/>
            <a:ext cx="1115407" cy="4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006E91E-16F2-9E31-03A9-46D4A1A5EF24}"/>
              </a:ext>
            </a:extLst>
          </p:cNvPr>
          <p:cNvCxnSpPr>
            <a:cxnSpLocks/>
          </p:cNvCxnSpPr>
          <p:nvPr/>
        </p:nvCxnSpPr>
        <p:spPr>
          <a:xfrm flipV="1">
            <a:off x="5791200" y="3915988"/>
            <a:ext cx="514354" cy="4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E5AC48-6D9D-4649-ED9E-890E503F6CEB}"/>
              </a:ext>
            </a:extLst>
          </p:cNvPr>
          <p:cNvCxnSpPr>
            <a:cxnSpLocks/>
          </p:cNvCxnSpPr>
          <p:nvPr/>
        </p:nvCxnSpPr>
        <p:spPr>
          <a:xfrm flipV="1">
            <a:off x="6424572" y="3915988"/>
            <a:ext cx="1119228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9523D31-E1E5-B0EF-A27D-799B32E808E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864520" y="3915988"/>
            <a:ext cx="1485644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/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E9B3C77-C763-0FC0-D4F8-A596EF8F4008}"/>
              </a:ext>
            </a:extLst>
          </p:cNvPr>
          <p:cNvCxnSpPr>
            <a:cxnSpLocks/>
          </p:cNvCxnSpPr>
          <p:nvPr/>
        </p:nvCxnSpPr>
        <p:spPr>
          <a:xfrm flipV="1">
            <a:off x="8743436" y="3933150"/>
            <a:ext cx="0" cy="4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7048063-17A5-36CE-97D7-08612A12372C}"/>
              </a:ext>
            </a:extLst>
          </p:cNvPr>
          <p:cNvSpPr txBox="1"/>
          <p:nvPr/>
        </p:nvSpPr>
        <p:spPr>
          <a:xfrm>
            <a:off x="11331242" y="39159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BC275C6-EFF1-050F-5BB1-FF9CFEB5FAD1}"/>
              </a:ext>
            </a:extLst>
          </p:cNvPr>
          <p:cNvCxnSpPr/>
          <p:nvPr/>
        </p:nvCxnSpPr>
        <p:spPr>
          <a:xfrm>
            <a:off x="4311654" y="2325742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A81E9B6-E906-A35A-23F6-0945949BCF93}"/>
              </a:ext>
            </a:extLst>
          </p:cNvPr>
          <p:cNvCxnSpPr/>
          <p:nvPr/>
        </p:nvCxnSpPr>
        <p:spPr>
          <a:xfrm>
            <a:off x="6305554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9011755-605B-767D-61AD-0C8ADEB45494}"/>
              </a:ext>
            </a:extLst>
          </p:cNvPr>
          <p:cNvCxnSpPr/>
          <p:nvPr/>
        </p:nvCxnSpPr>
        <p:spPr>
          <a:xfrm>
            <a:off x="7543800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4CB2C51-27EB-EDAE-2472-A61169D1C6C2}"/>
              </a:ext>
            </a:extLst>
          </p:cNvPr>
          <p:cNvCxnSpPr/>
          <p:nvPr/>
        </p:nvCxnSpPr>
        <p:spPr>
          <a:xfrm>
            <a:off x="8746611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C4AF165-E0AC-E7E9-FD8D-6DCD8BB2EA4D}"/>
              </a:ext>
            </a:extLst>
          </p:cNvPr>
          <p:cNvGrpSpPr/>
          <p:nvPr/>
        </p:nvGrpSpPr>
        <p:grpSpPr>
          <a:xfrm>
            <a:off x="3958416" y="1743209"/>
            <a:ext cx="1226811" cy="582517"/>
            <a:chOff x="3969666" y="1704734"/>
            <a:chExt cx="1226811" cy="582517"/>
          </a:xfrm>
        </p:grpSpPr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986F4C6C-3EEA-F1A0-E43E-7EB03564DC29}"/>
                </a:ext>
              </a:extLst>
            </p:cNvPr>
            <p:cNvSpPr/>
            <p:nvPr/>
          </p:nvSpPr>
          <p:spPr>
            <a:xfrm rot="5400000">
              <a:off x="450676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07B0ED4-77BA-B9C0-61D1-B89E681C185E}"/>
                </a:ext>
              </a:extLst>
            </p:cNvPr>
            <p:cNvSpPr txBox="1"/>
            <p:nvPr/>
          </p:nvSpPr>
          <p:spPr>
            <a:xfrm>
              <a:off x="396966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76A8A5A-5CD3-37A6-CD11-517A5973F027}"/>
              </a:ext>
            </a:extLst>
          </p:cNvPr>
          <p:cNvGrpSpPr/>
          <p:nvPr/>
        </p:nvGrpSpPr>
        <p:grpSpPr>
          <a:xfrm>
            <a:off x="5880171" y="1743194"/>
            <a:ext cx="1226811" cy="582517"/>
            <a:chOff x="5889926" y="1704734"/>
            <a:chExt cx="1226811" cy="582517"/>
          </a:xfrm>
        </p:grpSpPr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C8EB5855-0C21-C110-F386-D97D6960E675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455122B-A20D-320F-B25D-AF498E4AACC7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A4941D6-B809-6247-F3C2-04018B6A4A7C}"/>
              </a:ext>
            </a:extLst>
          </p:cNvPr>
          <p:cNvGrpSpPr/>
          <p:nvPr/>
        </p:nvGrpSpPr>
        <p:grpSpPr>
          <a:xfrm>
            <a:off x="7148702" y="1734644"/>
            <a:ext cx="1226811" cy="582517"/>
            <a:chOff x="5889926" y="1704734"/>
            <a:chExt cx="1226811" cy="582517"/>
          </a:xfrm>
        </p:grpSpPr>
        <p:sp>
          <p:nvSpPr>
            <p:cNvPr id="83" name="Geschweifte Klammer links 82">
              <a:extLst>
                <a:ext uri="{FF2B5EF4-FFF2-40B4-BE49-F238E27FC236}">
                  <a16:creationId xmlns:a16="http://schemas.microsoft.com/office/drawing/2014/main" id="{FF18EF7B-DA02-D0C6-C626-6398E1B863F3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7D08C98-F625-C0A2-8EE6-CFE9E13C6476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F83F403-15B7-0D44-ACF3-40812217F1AB}"/>
              </a:ext>
            </a:extLst>
          </p:cNvPr>
          <p:cNvGrpSpPr/>
          <p:nvPr/>
        </p:nvGrpSpPr>
        <p:grpSpPr>
          <a:xfrm>
            <a:off x="9023167" y="1733060"/>
            <a:ext cx="999619" cy="575533"/>
            <a:chOff x="5983370" y="1704734"/>
            <a:chExt cx="999619" cy="575533"/>
          </a:xfrm>
        </p:grpSpPr>
        <p:sp>
          <p:nvSpPr>
            <p:cNvPr id="86" name="Geschweifte Klammer links 85">
              <a:extLst>
                <a:ext uri="{FF2B5EF4-FFF2-40B4-BE49-F238E27FC236}">
                  <a16:creationId xmlns:a16="http://schemas.microsoft.com/office/drawing/2014/main" id="{510ADADE-53B7-C1A1-35B4-36E3F39A0752}"/>
                </a:ext>
              </a:extLst>
            </p:cNvPr>
            <p:cNvSpPr/>
            <p:nvPr/>
          </p:nvSpPr>
          <p:spPr>
            <a:xfrm rot="5400000">
              <a:off x="6403042" y="1700320"/>
              <a:ext cx="160275" cy="99961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F639423-479C-53A9-5435-22356104DCCA}"/>
                </a:ext>
              </a:extLst>
            </p:cNvPr>
            <p:cNvSpPr txBox="1"/>
            <p:nvPr/>
          </p:nvSpPr>
          <p:spPr>
            <a:xfrm>
              <a:off x="6038204" y="1704734"/>
              <a:ext cx="93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B92604EE-9565-4ADA-4AE8-3272DC8F74DE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E0111AF-87B5-1633-0EF9-4884174F4D95}"/>
              </a:ext>
            </a:extLst>
          </p:cNvPr>
          <p:cNvCxnSpPr>
            <a:cxnSpLocks/>
          </p:cNvCxnSpPr>
          <p:nvPr/>
        </p:nvCxnSpPr>
        <p:spPr>
          <a:xfrm>
            <a:off x="10063683" y="1536101"/>
            <a:ext cx="0" cy="2379887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009EBB7-1D2C-8D86-EBCA-AE3824B5323F}"/>
              </a:ext>
            </a:extLst>
          </p:cNvPr>
          <p:cNvSpPr txBox="1"/>
          <p:nvPr/>
        </p:nvSpPr>
        <p:spPr>
          <a:xfrm>
            <a:off x="9950393" y="578420"/>
            <a:ext cx="263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Existence of a new</a:t>
            </a:r>
          </a:p>
          <a:p>
            <a:r>
              <a:rPr lang="en-GB" dirty="0">
                <a:solidFill>
                  <a:srgbClr val="00B050"/>
                </a:solidFill>
              </a:rPr>
              <a:t>long-term association </a:t>
            </a:r>
          </a:p>
          <a:p>
            <a:r>
              <a:rPr lang="en-GB" dirty="0">
                <a:solidFill>
                  <a:srgbClr val="00B050"/>
                </a:solidFill>
              </a:rPr>
              <a:t>between </a:t>
            </a:r>
            <a:r>
              <a:rPr lang="en-GB" i="1" dirty="0">
                <a:solidFill>
                  <a:srgbClr val="00B050"/>
                </a:solidFill>
              </a:rPr>
              <a:t>A</a:t>
            </a:r>
            <a:r>
              <a:rPr lang="en-GB" dirty="0">
                <a:solidFill>
                  <a:srgbClr val="00B050"/>
                </a:solidFill>
              </a:rPr>
              <a:t> and </a:t>
            </a:r>
            <a:r>
              <a:rPr lang="en-GB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15C7D2-4989-2194-711A-757F599B7B71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FE9FD6-0870-ECC4-DBE5-B969DFBE107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90015" y="788981"/>
            <a:ext cx="706175" cy="15281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AF3441-35EF-88B3-C4FC-78ABC061273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52781" y="1222412"/>
            <a:ext cx="650115" cy="10947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AAE4AAE-1853-6331-2A47-A692D52F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E4526CC-8003-1923-88CB-72678B8441E7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1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572250D-2C13-66A3-8EE2-6225545C1F5B}"/>
              </a:ext>
            </a:extLst>
          </p:cNvPr>
          <p:cNvSpPr>
            <a:spLocks noChangeAspect="1"/>
          </p:cNvSpPr>
          <p:nvPr/>
        </p:nvSpPr>
        <p:spPr>
          <a:xfrm>
            <a:off x="2837190" y="2793533"/>
            <a:ext cx="1406888" cy="1406888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BDAFEAFE-4C1B-06C8-A018-9F07DB698243}"/>
              </a:ext>
            </a:extLst>
          </p:cNvPr>
          <p:cNvSpPr/>
          <p:nvPr/>
        </p:nvSpPr>
        <p:spPr>
          <a:xfrm flipV="1">
            <a:off x="2345704" y="2454965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BD6BE7-A125-C0CB-8B99-1741F8E361D1}"/>
              </a:ext>
            </a:extLst>
          </p:cNvPr>
          <p:cNvSpPr txBox="1"/>
          <p:nvPr/>
        </p:nvSpPr>
        <p:spPr>
          <a:xfrm>
            <a:off x="5134247" y="3382858"/>
            <a:ext cx="8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or </a:t>
            </a:r>
            <a:r>
              <a:rPr lang="en-GB" sz="1400" i="1" dirty="0"/>
              <a:t>B</a:t>
            </a:r>
            <a:r>
              <a:rPr lang="en-GB" sz="1400" dirty="0"/>
              <a:t> activated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176628-0D57-27C6-29BA-2F401466EDB3}"/>
              </a:ext>
            </a:extLst>
          </p:cNvPr>
          <p:cNvSpPr>
            <a:spLocks noChangeAspect="1"/>
          </p:cNvSpPr>
          <p:nvPr/>
        </p:nvSpPr>
        <p:spPr>
          <a:xfrm>
            <a:off x="5429069" y="1558143"/>
            <a:ext cx="1406888" cy="140688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03D91C15-C2D9-0D1A-6576-848AE4746123}"/>
              </a:ext>
            </a:extLst>
          </p:cNvPr>
          <p:cNvSpPr/>
          <p:nvPr/>
        </p:nvSpPr>
        <p:spPr>
          <a:xfrm flipH="1">
            <a:off x="3535664" y="2290299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96FB643-EE20-4C81-CC63-F0DDD38CFDD7}"/>
              </a:ext>
            </a:extLst>
          </p:cNvPr>
          <p:cNvSpPr txBox="1"/>
          <p:nvPr/>
        </p:nvSpPr>
        <p:spPr>
          <a:xfrm>
            <a:off x="3989011" y="1784254"/>
            <a:ext cx="114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  <a:r>
              <a:rPr lang="en-GB" sz="1400" dirty="0"/>
              <a:t> deactivated</a:t>
            </a:r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F93B9518-C288-92CD-DCF5-2EDBFF1D8817}"/>
              </a:ext>
            </a:extLst>
          </p:cNvPr>
          <p:cNvSpPr/>
          <p:nvPr/>
        </p:nvSpPr>
        <p:spPr>
          <a:xfrm>
            <a:off x="4956402" y="2280360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9B02BF-F3E7-7C12-AD6C-CEF9F0959CAA}"/>
              </a:ext>
            </a:extLst>
          </p:cNvPr>
          <p:cNvSpPr>
            <a:spLocks noChangeAspect="1"/>
          </p:cNvSpPr>
          <p:nvPr/>
        </p:nvSpPr>
        <p:spPr>
          <a:xfrm>
            <a:off x="8034797" y="2787615"/>
            <a:ext cx="1406888" cy="140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B3D6276-D88C-FF08-DE96-8CB63A2C86A9}"/>
              </a:ext>
            </a:extLst>
          </p:cNvPr>
          <p:cNvSpPr txBox="1"/>
          <p:nvPr/>
        </p:nvSpPr>
        <p:spPr>
          <a:xfrm>
            <a:off x="7203202" y="1750393"/>
            <a:ext cx="201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short circuit current between </a:t>
            </a:r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538C07A-A896-043F-59F5-FC057BBA3CE1}"/>
              </a:ext>
            </a:extLst>
          </p:cNvPr>
          <p:cNvSpPr txBox="1"/>
          <p:nvPr/>
        </p:nvSpPr>
        <p:spPr>
          <a:xfrm>
            <a:off x="4750276" y="5299857"/>
            <a:ext cx="296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i="1" dirty="0"/>
              <a:t>leep cycle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24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56759689-8A1B-0678-DF17-E3824A76DF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30A56183-7F5A-755F-49E5-925BE7423372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06E0C359-2DA1-C6DA-21C6-6BD5A872876F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8AA393D8-0B13-7416-D3EA-774C58274E20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8" name="Ellipse 497">
              <a:extLst>
                <a:ext uri="{FF2B5EF4-FFF2-40B4-BE49-F238E27FC236}">
                  <a16:creationId xmlns:a16="http://schemas.microsoft.com/office/drawing/2014/main" id="{9946E72E-C816-A227-5156-D80F4A19FCA4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id="{2EF2EE0A-5E16-EB99-C04B-6B8318AA00FD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id="{99A484EA-1582-3CD4-C225-18A55144738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9F661D35-59EF-8C63-A5DD-D91880818D57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1B3C32A3-422C-AC81-98F2-A20A3A7A2A98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94F7CC7C-2A03-938B-36A4-45B7FE4D1A51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68BD60DC-D568-9609-DF82-DB5534468914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3E4F4935-E598-F31A-C919-442170265D33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6" name="Ellipse 505">
              <a:extLst>
                <a:ext uri="{FF2B5EF4-FFF2-40B4-BE49-F238E27FC236}">
                  <a16:creationId xmlns:a16="http://schemas.microsoft.com/office/drawing/2014/main" id="{575AE333-FB65-430D-A2F7-BE8AAB35CD2E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7" name="Ellipse 506">
              <a:extLst>
                <a:ext uri="{FF2B5EF4-FFF2-40B4-BE49-F238E27FC236}">
                  <a16:creationId xmlns:a16="http://schemas.microsoft.com/office/drawing/2014/main" id="{7E32B8F3-BD1E-40D6-1981-F88B2337481B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8" name="Ellipse 507">
              <a:extLst>
                <a:ext uri="{FF2B5EF4-FFF2-40B4-BE49-F238E27FC236}">
                  <a16:creationId xmlns:a16="http://schemas.microsoft.com/office/drawing/2014/main" id="{CE58A90B-84D8-6F89-70A0-CD049D38835D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id="{89CB9B2A-B6D9-9373-1E91-B7D596F0C87E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748A6C8D-9EAF-481C-D79C-FE6BE3A7C92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1" name="Ellipse 510">
              <a:extLst>
                <a:ext uri="{FF2B5EF4-FFF2-40B4-BE49-F238E27FC236}">
                  <a16:creationId xmlns:a16="http://schemas.microsoft.com/office/drawing/2014/main" id="{6F266279-2DC2-E4B6-434D-EC9181585B0F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5B8C9D6A-F8F0-828D-195F-52F9FE8CD26C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3" name="Ellipse 512">
              <a:extLst>
                <a:ext uri="{FF2B5EF4-FFF2-40B4-BE49-F238E27FC236}">
                  <a16:creationId xmlns:a16="http://schemas.microsoft.com/office/drawing/2014/main" id="{25899230-92C2-950E-9108-1A12FD1C0693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4" name="Ellipse 513">
              <a:extLst>
                <a:ext uri="{FF2B5EF4-FFF2-40B4-BE49-F238E27FC236}">
                  <a16:creationId xmlns:a16="http://schemas.microsoft.com/office/drawing/2014/main" id="{82F91A19-7D04-7C61-FB36-5D311A16C03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203DBACF-95E5-5D7D-486E-39E17525BFD9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BEC7EDAA-5C4B-E8FF-2453-0EC88B10916A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0AFF5B92-0287-0DC9-250A-B2D4288F196D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2F3D498C-B3B8-8B60-12AE-3D98DC700CF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3E03D525-0EF6-9ACB-5360-5CB6D9716097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30C15DCA-0F64-F167-A83B-55CAECD193D2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E3692314-0CFF-1D55-BDDB-AD2E85A0743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F73F8C2C-2A7C-69DC-DD15-6BC450E61F19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682BD1FC-53C3-032C-E19F-04634A1A02EB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F9CBA102-5715-A7FB-E605-54FBDDC750BC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7FF3FD2C-4096-0A84-A734-F21A0E21B8AA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404D6840-D14E-E5BA-0897-5FA0B5FB60E1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1AF68F12-C693-D7F6-4FCE-782E0359A484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1CEAB5D6-74A4-C6F1-B0A5-8C702BD69B7D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9" name="Ellipse 528">
              <a:extLst>
                <a:ext uri="{FF2B5EF4-FFF2-40B4-BE49-F238E27FC236}">
                  <a16:creationId xmlns:a16="http://schemas.microsoft.com/office/drawing/2014/main" id="{07075C77-438D-56C1-EEBB-728E8433169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id="{03DD1901-9D3D-1AC4-D617-E944CE505F7B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D0156E23-42D1-4E92-E2B4-A0520910429D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A2BC3F07-8CFC-0CC1-F663-9CC7509088A8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1BA92D73-B5ED-F86A-ADCD-A01B7D78606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781B9D46-272A-C0C5-86C1-4C22E0139E74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96403FCA-A4EF-4D55-47F7-9C8F59D1AF09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5E98194A-0DB0-F544-C56E-A8299256C81E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DD22228A-86DE-F9C6-DF42-0C409F6994CA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BF6EE3DB-16DE-0462-C1CE-EE2FBF2C9465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D4AA4C65-5EEC-2456-C362-CC53AD65175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114F6F49-56B3-5B0C-06A1-2AEA962C5548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001FEEC8-B63D-2AA6-7DD3-DD5A36AD3A7D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54EF1A3B-FAD8-D1BE-AE2A-DEB7A197A16F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D3C45259-901E-1461-2678-FCC465A2E1A0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4" name="Ellipse 543">
              <a:extLst>
                <a:ext uri="{FF2B5EF4-FFF2-40B4-BE49-F238E27FC236}">
                  <a16:creationId xmlns:a16="http://schemas.microsoft.com/office/drawing/2014/main" id="{A34882A1-C13F-974A-1A0D-1DA75B2AB079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C7F0E3BE-0F29-B6F4-CBBB-58BDE72341D0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D6150DB0-A809-AFDA-53D5-BDA1915A4ADC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F28F49A7-FC2D-494B-ECDF-750A1475DF8D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8A9D97EF-B68B-337E-898A-C2D8F181385B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E57951BF-FDF5-6DD4-2B3C-2C6363049D50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0B9E11B9-ED07-2ED8-83DD-16FE4347F4B2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0886F878-CCB7-BB04-6BDB-FB8DF02D2EAA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082A31C5-91C9-4921-557C-8947F3B8D787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CE99BAD9-0D72-5DAF-76CF-7BF6BBC764FC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36D48459-CCAE-F079-A24A-5E88701239A4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FD13DAD6-BFCE-19E5-37BA-2DA4E67AC42F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F218D694-ABA8-FF9F-1D9A-5E935C8BBA6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461035F2-F393-12CF-3D3F-8F4010FADE1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F802AF5E-E06D-A951-C6BF-609A14E3322E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280656A0-44EC-423A-741D-49B55AF8767F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EA4ADC97-77CA-4882-5F83-91F934C410B5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5382473B-4554-1919-8BB3-5D6AEAA16C42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92F793BF-AB59-30BF-D8A1-801442CCA31D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433478F0-0749-0B7D-321F-B3628B08C91A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81AF12C7-37FA-CB50-B577-5B84DFC00FB9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31A5EA35-9AC4-BB5A-7282-BB402C88027B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4CE36227-0BBB-9062-5240-8A5A6CF7F160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F3E86F89-997A-AB66-987D-30CD2340BC43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D2EB649D-C02D-6ED0-4559-743023E87CE4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EBAD6006-0454-79F6-1ED0-40FFD09364C0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A59E9E27-1B3E-0FD2-D0B7-CF0C74A3528C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F7B94683-6298-BD1F-FAD0-F75A343581AC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930D252B-0A03-90DC-7CFD-64FDDB8A3D42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id="{F13015E8-A727-9FBF-A755-AD8658FD7F0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E6259BFE-8807-CB67-B10B-08DF9E2BC84A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D63285DC-8E1B-5817-D008-B035D9D6E74D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C6632ABE-B03B-EA91-D0B9-C4E7A19A932C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8A36BE15-6ED3-1EA2-BF1E-22C2C05996C8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18FC5EDB-AB01-0E79-31E3-005B18C92B19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329B4B0E-6203-5708-5212-66CC2EADC51B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6CF00545-14A8-7C75-0446-96823D4238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ABBE8F21-AA4A-EDE1-7C22-17C527494EBD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6ECE6C44-6F0F-1115-CF13-9EED40283C63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FD49E7EB-E168-F35D-D9FE-70FADFDD9E90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CA8B32CB-16FD-221F-E7B1-3F8A7C72FCAA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51B18622-3200-E2D3-881A-A0AFC0362BC7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54E53E02-7BAD-1184-4CE7-8865C7CC6467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5E59016E-8C76-B81D-7B95-BE953F62934C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46C48D23-2C97-0573-5168-804CF16FDC76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65649670-AC45-9678-EC94-5FC2847B66EA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93BBDD54-EDE2-F523-2EA1-5D089E4BED06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B94DFC44-DA31-E38A-1881-0E56C0570C2C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7D20720B-4B55-2DE2-FD15-F90FC0F87B3E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Ellipse 592">
                  <a:extLst>
                    <a:ext uri="{FF2B5EF4-FFF2-40B4-BE49-F238E27FC236}">
                      <a16:creationId xmlns:a16="http://schemas.microsoft.com/office/drawing/2014/main" id="{2CE14A16-58F0-67B8-9C79-C22F778EC04D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3" name="Ellipse 592">
                  <a:extLst>
                    <a:ext uri="{FF2B5EF4-FFF2-40B4-BE49-F238E27FC236}">
                      <a16:creationId xmlns:a16="http://schemas.microsoft.com/office/drawing/2014/main" id="{2CE14A16-58F0-67B8-9C79-C22F778EC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4" name="Gerade Verbindung mit Pfeil 593">
              <a:extLst>
                <a:ext uri="{FF2B5EF4-FFF2-40B4-BE49-F238E27FC236}">
                  <a16:creationId xmlns:a16="http://schemas.microsoft.com/office/drawing/2014/main" id="{BB1382FD-FE4C-BB4A-AC0F-95427CDE39C9}"/>
                </a:ext>
              </a:extLst>
            </p:cNvPr>
            <p:cNvCxnSpPr>
              <a:stCxn id="609" idx="5"/>
              <a:endCxn id="500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Gerade Verbindung mit Pfeil 594">
              <a:extLst>
                <a:ext uri="{FF2B5EF4-FFF2-40B4-BE49-F238E27FC236}">
                  <a16:creationId xmlns:a16="http://schemas.microsoft.com/office/drawing/2014/main" id="{A69D2D6B-5576-F928-BF70-49460F9C7558}"/>
                </a:ext>
              </a:extLst>
            </p:cNvPr>
            <p:cNvCxnSpPr>
              <a:stCxn id="609" idx="0"/>
              <a:endCxn id="498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Gerade Verbindung mit Pfeil 595">
              <a:extLst>
                <a:ext uri="{FF2B5EF4-FFF2-40B4-BE49-F238E27FC236}">
                  <a16:creationId xmlns:a16="http://schemas.microsoft.com/office/drawing/2014/main" id="{238231AA-D8FC-429F-5927-F4BDB2F3CF4E}"/>
                </a:ext>
              </a:extLst>
            </p:cNvPr>
            <p:cNvCxnSpPr>
              <a:stCxn id="609" idx="2"/>
              <a:endCxn id="527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Gerade Verbindung mit Pfeil 596">
              <a:extLst>
                <a:ext uri="{FF2B5EF4-FFF2-40B4-BE49-F238E27FC236}">
                  <a16:creationId xmlns:a16="http://schemas.microsoft.com/office/drawing/2014/main" id="{53774429-5347-0215-B1D3-9BC4465AEA5C}"/>
                </a:ext>
              </a:extLst>
            </p:cNvPr>
            <p:cNvCxnSpPr>
              <a:stCxn id="609" idx="7"/>
              <a:endCxn id="530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Gerade Verbindung mit Pfeil 597">
              <a:extLst>
                <a:ext uri="{FF2B5EF4-FFF2-40B4-BE49-F238E27FC236}">
                  <a16:creationId xmlns:a16="http://schemas.microsoft.com/office/drawing/2014/main" id="{2ADD54B0-47D2-EF2C-70E8-F9FD22436B04}"/>
                </a:ext>
              </a:extLst>
            </p:cNvPr>
            <p:cNvCxnSpPr>
              <a:stCxn id="609" idx="6"/>
              <a:endCxn id="526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Gerade Verbindung mit Pfeil 598">
              <a:extLst>
                <a:ext uri="{FF2B5EF4-FFF2-40B4-BE49-F238E27FC236}">
                  <a16:creationId xmlns:a16="http://schemas.microsoft.com/office/drawing/2014/main" id="{4ABD1B2C-D819-535E-9F35-1437B48DD259}"/>
                </a:ext>
              </a:extLst>
            </p:cNvPr>
            <p:cNvCxnSpPr>
              <a:stCxn id="609" idx="1"/>
              <a:endCxn id="517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Gerade Verbindung mit Pfeil 599">
              <a:extLst>
                <a:ext uri="{FF2B5EF4-FFF2-40B4-BE49-F238E27FC236}">
                  <a16:creationId xmlns:a16="http://schemas.microsoft.com/office/drawing/2014/main" id="{AB5EB134-6AAB-0BDE-D257-4643CFEFD091}"/>
                </a:ext>
              </a:extLst>
            </p:cNvPr>
            <p:cNvCxnSpPr>
              <a:stCxn id="609" idx="6"/>
              <a:endCxn id="580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Gerade Verbindung mit Pfeil 600">
              <a:extLst>
                <a:ext uri="{FF2B5EF4-FFF2-40B4-BE49-F238E27FC236}">
                  <a16:creationId xmlns:a16="http://schemas.microsoft.com/office/drawing/2014/main" id="{B30F6B2A-2BD0-0BED-7BB2-1F310FE2895E}"/>
                </a:ext>
              </a:extLst>
            </p:cNvPr>
            <p:cNvCxnSpPr>
              <a:stCxn id="531" idx="4"/>
              <a:endCxn id="528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Gerade Verbindung mit Pfeil 601">
              <a:extLst>
                <a:ext uri="{FF2B5EF4-FFF2-40B4-BE49-F238E27FC236}">
                  <a16:creationId xmlns:a16="http://schemas.microsoft.com/office/drawing/2014/main" id="{CA3C693E-1934-A042-7B12-2F5431A2E68C}"/>
                </a:ext>
              </a:extLst>
            </p:cNvPr>
            <p:cNvCxnSpPr>
              <a:stCxn id="531" idx="5"/>
              <a:endCxn id="580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Gerade Verbindung mit Pfeil 602">
              <a:extLst>
                <a:ext uri="{FF2B5EF4-FFF2-40B4-BE49-F238E27FC236}">
                  <a16:creationId xmlns:a16="http://schemas.microsoft.com/office/drawing/2014/main" id="{4F80AF0C-F068-146E-351A-2F17EF622F85}"/>
                </a:ext>
              </a:extLst>
            </p:cNvPr>
            <p:cNvCxnSpPr>
              <a:stCxn id="531" idx="3"/>
              <a:endCxn id="503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Gerade Verbindung mit Pfeil 603">
              <a:extLst>
                <a:ext uri="{FF2B5EF4-FFF2-40B4-BE49-F238E27FC236}">
                  <a16:creationId xmlns:a16="http://schemas.microsoft.com/office/drawing/2014/main" id="{9663D55B-428C-4E0D-288B-B29B7A752A5F}"/>
                </a:ext>
              </a:extLst>
            </p:cNvPr>
            <p:cNvCxnSpPr>
              <a:stCxn id="531" idx="7"/>
              <a:endCxn id="583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Gerade Verbindung mit Pfeil 604">
              <a:extLst>
                <a:ext uri="{FF2B5EF4-FFF2-40B4-BE49-F238E27FC236}">
                  <a16:creationId xmlns:a16="http://schemas.microsoft.com/office/drawing/2014/main" id="{E58B96E7-03FC-E82F-196D-0BC8740A0D39}"/>
                </a:ext>
              </a:extLst>
            </p:cNvPr>
            <p:cNvCxnSpPr>
              <a:stCxn id="531" idx="1"/>
              <a:endCxn id="512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Gerade Verbindung mit Pfeil 605">
              <a:extLst>
                <a:ext uri="{FF2B5EF4-FFF2-40B4-BE49-F238E27FC236}">
                  <a16:creationId xmlns:a16="http://schemas.microsoft.com/office/drawing/2014/main" id="{38DD047A-2C81-DB86-574E-49E1B58FF607}"/>
                </a:ext>
              </a:extLst>
            </p:cNvPr>
            <p:cNvCxnSpPr>
              <a:stCxn id="530" idx="5"/>
              <a:endCxn id="531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Gerade Verbindung mit Pfeil 606">
              <a:extLst>
                <a:ext uri="{FF2B5EF4-FFF2-40B4-BE49-F238E27FC236}">
                  <a16:creationId xmlns:a16="http://schemas.microsoft.com/office/drawing/2014/main" id="{650730D0-BC86-DF1D-1DAE-0BFE3CC76127}"/>
                </a:ext>
              </a:extLst>
            </p:cNvPr>
            <p:cNvCxnSpPr>
              <a:stCxn id="609" idx="3"/>
              <a:endCxn id="516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Gerade Verbindung mit Pfeil 607">
              <a:extLst>
                <a:ext uri="{FF2B5EF4-FFF2-40B4-BE49-F238E27FC236}">
                  <a16:creationId xmlns:a16="http://schemas.microsoft.com/office/drawing/2014/main" id="{1E621B41-5292-7143-AC30-8EDD86804522}"/>
                </a:ext>
              </a:extLst>
            </p:cNvPr>
            <p:cNvCxnSpPr>
              <a:stCxn id="609" idx="1"/>
              <a:endCxn id="511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Ellipse 608">
                  <a:extLst>
                    <a:ext uri="{FF2B5EF4-FFF2-40B4-BE49-F238E27FC236}">
                      <a16:creationId xmlns:a16="http://schemas.microsoft.com/office/drawing/2014/main" id="{30732B7E-9544-0B2A-46D8-1BE2E81BA0A6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09" name="Ellipse 608">
                  <a:extLst>
                    <a:ext uri="{FF2B5EF4-FFF2-40B4-BE49-F238E27FC236}">
                      <a16:creationId xmlns:a16="http://schemas.microsoft.com/office/drawing/2014/main" id="{30732B7E-9544-0B2A-46D8-1BE2E81BA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Gerade Verbindung mit Pfeil 609">
              <a:extLst>
                <a:ext uri="{FF2B5EF4-FFF2-40B4-BE49-F238E27FC236}">
                  <a16:creationId xmlns:a16="http://schemas.microsoft.com/office/drawing/2014/main" id="{488EEF00-5A12-E48E-24B4-11222F0B67C5}"/>
                </a:ext>
              </a:extLst>
            </p:cNvPr>
            <p:cNvCxnSpPr>
              <a:stCxn id="530" idx="7"/>
              <a:endCxn id="508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Gerade Verbindung mit Pfeil 610">
              <a:extLst>
                <a:ext uri="{FF2B5EF4-FFF2-40B4-BE49-F238E27FC236}">
                  <a16:creationId xmlns:a16="http://schemas.microsoft.com/office/drawing/2014/main" id="{7BA7E62C-0D86-A4B5-765D-804A794BF7B7}"/>
                </a:ext>
              </a:extLst>
            </p:cNvPr>
            <p:cNvCxnSpPr>
              <a:cxnSpLocks/>
              <a:stCxn id="530" idx="0"/>
              <a:endCxn id="514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Gerade Verbindung mit Pfeil 611">
              <a:extLst>
                <a:ext uri="{FF2B5EF4-FFF2-40B4-BE49-F238E27FC236}">
                  <a16:creationId xmlns:a16="http://schemas.microsoft.com/office/drawing/2014/main" id="{B1D4AC61-B474-346B-F6E9-E08A8136D987}"/>
                </a:ext>
              </a:extLst>
            </p:cNvPr>
            <p:cNvCxnSpPr>
              <a:stCxn id="580" idx="7"/>
              <a:endCxn id="523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Gerade Verbindung mit Pfeil 612">
              <a:extLst>
                <a:ext uri="{FF2B5EF4-FFF2-40B4-BE49-F238E27FC236}">
                  <a16:creationId xmlns:a16="http://schemas.microsoft.com/office/drawing/2014/main" id="{B10C0DA0-28C0-A872-2970-9ED7A380DFB0}"/>
                </a:ext>
              </a:extLst>
            </p:cNvPr>
            <p:cNvCxnSpPr>
              <a:stCxn id="530" idx="6"/>
              <a:endCxn id="502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Gerade Verbindung mit Pfeil 613">
              <a:extLst>
                <a:ext uri="{FF2B5EF4-FFF2-40B4-BE49-F238E27FC236}">
                  <a16:creationId xmlns:a16="http://schemas.microsoft.com/office/drawing/2014/main" id="{1CD82B7E-D3B6-65E3-266B-427847EAE80B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Gerade Verbindung mit Pfeil 614">
              <a:extLst>
                <a:ext uri="{FF2B5EF4-FFF2-40B4-BE49-F238E27FC236}">
                  <a16:creationId xmlns:a16="http://schemas.microsoft.com/office/drawing/2014/main" id="{64C69252-AD5E-7740-474C-981E76B5D84B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10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ED29EE9F-82B6-BC29-14A5-E8666A6A28C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C20543DD-7F2F-38D1-C019-597D5DA79762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A33C0D20-1FC8-0569-AC5F-AF4AD5AA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8E23ABBA-558B-E644-9013-480187A0F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5A585521-1AD4-0FF9-1FE8-8D29F5998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456577B5-7CC5-B35F-420C-845506E0C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id="{6D6A2C11-9416-162A-100E-F646095A8FDC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1. Injecting current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-concentrations proportional to local activity</a:t>
                </a:r>
              </a:p>
            </p:txBody>
          </p:sp>
        </mc:Choice>
        <mc:Fallback xmlns=""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id="{6D6A2C11-9416-162A-100E-F646095A8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blipFill>
                <a:blip r:embed="rId2"/>
                <a:stretch>
                  <a:fillRect l="-84" t="-13043" r="-589" b="-23913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Gerader Verbinder 277">
            <a:extLst>
              <a:ext uri="{FF2B5EF4-FFF2-40B4-BE49-F238E27FC236}">
                <a16:creationId xmlns:a16="http://schemas.microsoft.com/office/drawing/2014/main" id="{359E56FC-7485-76D9-B925-44C9558F56CF}"/>
              </a:ext>
            </a:extLst>
          </p:cNvPr>
          <p:cNvCxnSpPr>
            <a:cxnSpLocks/>
          </p:cNvCxnSpPr>
          <p:nvPr/>
        </p:nvCxnSpPr>
        <p:spPr>
          <a:xfrm flipH="1">
            <a:off x="2751971" y="837491"/>
            <a:ext cx="623862" cy="43173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4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A69734D-BDB9-4493-20DB-18B7BDDBB0CC}"/>
              </a:ext>
            </a:extLst>
          </p:cNvPr>
          <p:cNvGrpSpPr/>
          <p:nvPr/>
        </p:nvGrpSpPr>
        <p:grpSpPr>
          <a:xfrm>
            <a:off x="6075705" y="3860242"/>
            <a:ext cx="5325461" cy="2267146"/>
            <a:chOff x="6075705" y="3860242"/>
            <a:chExt cx="5325461" cy="2267146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F6652E5-7AD5-845A-B9FD-48333520228A}"/>
                </a:ext>
              </a:extLst>
            </p:cNvPr>
            <p:cNvSpPr/>
            <p:nvPr/>
          </p:nvSpPr>
          <p:spPr>
            <a:xfrm>
              <a:off x="6075705" y="3860242"/>
              <a:ext cx="5325461" cy="22671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5133A75-5E9C-7A01-E038-AF252A44C14E}"/>
                </a:ext>
              </a:extLst>
            </p:cNvPr>
            <p:cNvCxnSpPr/>
            <p:nvPr/>
          </p:nvCxnSpPr>
          <p:spPr>
            <a:xfrm>
              <a:off x="7106540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2F3EDA5-D26C-1E96-8CC7-8A8DBED3F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540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3A058B0-C3CD-692E-3030-2DDA9FC1A5ED}"/>
                    </a:ext>
                  </a:extLst>
                </p:cNvPr>
                <p:cNvSpPr txBox="1"/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100" i="1" dirty="0"/>
                    <a:t>-concentration around sink neuron</a:t>
                  </a: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3A058B0-C3CD-692E-3030-2DDA9FC1A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CF0AFFE-1B71-9EE1-394E-19DD7B502A03}"/>
                </a:ext>
              </a:extLst>
            </p:cNvPr>
            <p:cNvSpPr txBox="1"/>
            <p:nvPr/>
          </p:nvSpPr>
          <p:spPr>
            <a:xfrm>
              <a:off x="6188052" y="4100801"/>
              <a:ext cx="8692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Probability of non-permanent</a:t>
              </a:r>
            </a:p>
            <a:p>
              <a:r>
                <a:rPr lang="en-GB" sz="1100" i="1" dirty="0"/>
                <a:t>weight increase</a:t>
              </a: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F58A8F24-06E5-2CFF-5DFA-4641C3606FCA}"/>
                </a:ext>
              </a:extLst>
            </p:cNvPr>
            <p:cNvSpPr/>
            <p:nvPr/>
          </p:nvSpPr>
          <p:spPr>
            <a:xfrm>
              <a:off x="7239001" y="5035750"/>
              <a:ext cx="1328737" cy="479226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7" h="479226">
                  <a:moveTo>
                    <a:pt x="0" y="479226"/>
                  </a:moveTo>
                  <a:cubicBezTo>
                    <a:pt x="203597" y="461763"/>
                    <a:pt x="324378" y="433718"/>
                    <a:pt x="419099" y="364926"/>
                  </a:cubicBezTo>
                  <a:cubicBezTo>
                    <a:pt x="513820" y="296134"/>
                    <a:pt x="519905" y="146909"/>
                    <a:pt x="568324" y="66476"/>
                  </a:cubicBezTo>
                  <a:cubicBezTo>
                    <a:pt x="616743" y="-13957"/>
                    <a:pt x="703527" y="-38828"/>
                    <a:pt x="766762" y="91876"/>
                  </a:cubicBezTo>
                  <a:cubicBezTo>
                    <a:pt x="829997" y="222580"/>
                    <a:pt x="826558" y="322064"/>
                    <a:pt x="928687" y="393501"/>
                  </a:cubicBezTo>
                  <a:cubicBezTo>
                    <a:pt x="1013618" y="429220"/>
                    <a:pt x="1108074" y="449857"/>
                    <a:pt x="1328737" y="479226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636D93C-442E-4027-FE11-8295B25845BB}"/>
                </a:ext>
              </a:extLst>
            </p:cNvPr>
            <p:cNvCxnSpPr/>
            <p:nvPr/>
          </p:nvCxnSpPr>
          <p:spPr>
            <a:xfrm>
              <a:off x="9330316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352441F-9B16-5774-C6CD-49BF13221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316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CAE63E8-1CA0-DA66-3DD3-81E438BA44D1}"/>
                </a:ext>
              </a:extLst>
            </p:cNvPr>
            <p:cNvSpPr txBox="1"/>
            <p:nvPr/>
          </p:nvSpPr>
          <p:spPr>
            <a:xfrm>
              <a:off x="9274638" y="5637077"/>
              <a:ext cx="1957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Strength of the Synapse </a:t>
              </a: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AAD3334-8FA0-70F8-A80F-AF75A34D3F11}"/>
                </a:ext>
              </a:extLst>
            </p:cNvPr>
            <p:cNvSpPr/>
            <p:nvPr/>
          </p:nvSpPr>
          <p:spPr>
            <a:xfrm flipH="1">
              <a:off x="9462776" y="4548192"/>
              <a:ext cx="1448109" cy="966784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  <a:gd name="connsiteX0" fmla="*/ 0 w 928687"/>
                <a:gd name="connsiteY0" fmla="*/ 479226 h 479226"/>
                <a:gd name="connsiteX1" fmla="*/ 419099 w 928687"/>
                <a:gd name="connsiteY1" fmla="*/ 364926 h 479226"/>
                <a:gd name="connsiteX2" fmla="*/ 568324 w 928687"/>
                <a:gd name="connsiteY2" fmla="*/ 66476 h 479226"/>
                <a:gd name="connsiteX3" fmla="*/ 766762 w 928687"/>
                <a:gd name="connsiteY3" fmla="*/ 91876 h 479226"/>
                <a:gd name="connsiteX4" fmla="*/ 928687 w 928687"/>
                <a:gd name="connsiteY4" fmla="*/ 393501 h 479226"/>
                <a:gd name="connsiteX0" fmla="*/ 0 w 766762"/>
                <a:gd name="connsiteY0" fmla="*/ 479226 h 479226"/>
                <a:gd name="connsiteX1" fmla="*/ 419099 w 766762"/>
                <a:gd name="connsiteY1" fmla="*/ 364926 h 479226"/>
                <a:gd name="connsiteX2" fmla="*/ 568324 w 766762"/>
                <a:gd name="connsiteY2" fmla="*/ 66476 h 479226"/>
                <a:gd name="connsiteX3" fmla="*/ 766762 w 766762"/>
                <a:gd name="connsiteY3" fmla="*/ 91876 h 479226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4" h="412750">
                  <a:moveTo>
                    <a:pt x="0" y="412750"/>
                  </a:moveTo>
                  <a:cubicBezTo>
                    <a:pt x="203597" y="395287"/>
                    <a:pt x="258960" y="363175"/>
                    <a:pt x="353681" y="294383"/>
                  </a:cubicBezTo>
                  <a:cubicBezTo>
                    <a:pt x="440614" y="246601"/>
                    <a:pt x="485824" y="175124"/>
                    <a:pt x="521598" y="126060"/>
                  </a:cubicBezTo>
                  <a:cubicBezTo>
                    <a:pt x="557372" y="76996"/>
                    <a:pt x="539976" y="23044"/>
                    <a:pt x="568324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8EC6580-7475-69C1-4FAB-99404BE887CE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2333700-ED32-E809-A585-837A711F6951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837AF9C-3EC2-E1C7-9906-6CCACB095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BE270EB-FD60-8B36-E744-ADA066646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010871D-AE8F-75C1-5325-CFBA17BCF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B090324-AD5B-18F1-E6A4-8258620BF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89F1417-F76C-570E-B870-D2B8A9EF8643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C68528D-5440-BEB4-1580-AD9E30BF911A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F54933C-5E92-1395-48C5-7E152C8F1710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   </a:t>
                </a:r>
              </a:p>
            </p:txBody>
          </p: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743C40-2594-DEFF-BB4F-3413D31C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13C0F4CD-2368-233F-A216-47A20E0D87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E04323BA-0C4C-16CD-053E-CBBDC70549DD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E04323BA-0C4C-16CD-053E-CBBDC7054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3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FEB9648B-66B0-A061-5115-C167E229A9E0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4E069CD-E528-0BAA-74B0-CF46872E413F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86F4448-E6C7-74FB-2C6E-8EA956961042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08DA0EE-1723-56B5-F967-E61BBD3F4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FAE74A9-2D50-7F05-AD6A-DB3042DB7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9F14B8F-FFF2-4553-1D6E-CE526FC5A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0AADA42-F591-E61B-EAFD-B9A316140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B552AB98-9B8F-3442-0F62-0B5F1B4141F1}"/>
              </a:ext>
            </a:extLst>
          </p:cNvPr>
          <p:cNvGrpSpPr>
            <a:grpSpLocks noChangeAspect="1"/>
          </p:cNvGrpSpPr>
          <p:nvPr/>
        </p:nvGrpSpPr>
        <p:grpSpPr>
          <a:xfrm>
            <a:off x="1935633" y="3721859"/>
            <a:ext cx="3602307" cy="2112411"/>
            <a:chOff x="1041111" y="382311"/>
            <a:chExt cx="10647628" cy="6243823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0DD3FFC2-AC91-1B8A-711D-5163D908ED2D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9A30832C-5D4A-2A70-6FB2-8A5179D9DDC1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B9065A27-ACFD-DC90-4FF4-65A00C9C7EA3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6679A011-254A-F8DE-E458-59C3FFBCCB2D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568C0463-82CC-3532-B95D-F7E5513F490C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27D4C410-95A5-2145-0DD0-74348411F756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80C2AB07-3F86-28FA-D461-3A49AC835287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AF1438D-D01B-0F77-F41A-36AE812F38A0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1417B361-C44A-7ACC-BEB9-FC926EBA4A6F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92FF6685-14A4-3650-5F22-1597FB248B11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207B977E-79F2-3D3F-876A-CBC378062A6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AB27E25C-7834-C1C9-9CA9-60C40DE7AEB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F808A10-F706-7B26-CB14-16DD23ED7D9C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2013E816-42FC-420C-79BB-83BAA3E30F0B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D7E70C5B-1AF4-2D03-F140-B8992A2493F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9259B7EF-AD37-DE6D-DA0A-E214DA2CA37A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9B7790FB-8F3A-2ABB-9E29-161290300F91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E505F282-63A3-89CB-186F-E1486AE8C257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BDD3811A-D200-6AEC-7AC3-C4DCFA69919B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86ED874E-E6F5-0B63-080E-C06112D86670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630873D7-465E-FD63-FFDD-1C73C842480E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C79013-68BB-274C-66F0-927EABAD681F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0D777911-E910-9F36-D2FE-B148D411DC0E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8899546D-2E40-98A8-C7F8-5DD27781E91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3248F97-DDBF-0562-EB28-ED0450B2C535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9850906C-19C9-9ADA-AEAF-69ED2D6FAEE2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FF844F3D-5B1C-8C69-7C87-134B6EA0FE0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80709CC4-F659-5951-9492-6A38C0BBB286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E1CCC877-13C3-78D6-289A-03944F7461D3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0E7B14A-ECE2-770E-E8CB-56F03C471467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54030A51-AE74-5D95-075F-7DFECFC6146C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A914357B-9B18-D150-C056-D4E09BF4831C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82503A2-013E-54C7-164A-943155C77C1C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478EA71F-094B-342F-A770-C180E822262C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E212A57-2082-A239-1635-DF8EDB8097C6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C758C05-B66A-F3E1-8B65-BAAD73966CA3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B1128914-9E85-5023-2449-19EA2A49CD1C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0161DF9D-5CD5-BD8B-CC34-93C5AB61D94B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997D4F9F-76E0-8A9F-E1F0-D4E89813A37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65C73E75-15C6-B622-29A2-33162D77DFC0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F1ACA4B5-9310-BCC6-F1AE-5BB4A165AA1D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9536DD1F-5062-880D-B34E-1FBB3952EDA1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46550D61-1F68-F732-D9EE-CA0AC916D4D4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399AF9C4-A6B9-CC01-75A9-8D648FB0DEBB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7B9E641-2B54-9979-97E4-46F3F56A1A7C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E6AC2751-5BD8-53B5-1A95-F675EBEA9672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F9C53812-FD01-6868-55C9-DB0783BA669A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274DEB11-BC8C-CE0E-C1E2-BB183FA972C7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3FC44DD5-FFD0-91D4-9C38-7DE48CED8DAD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092C4C89-AD04-0FF5-95E9-431BDC8E48FF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CC9479F9-7FC1-1EEB-A2F3-5D96D9EEFE92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B990E8F7-8503-5E38-8041-C9C20AB2127A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E88309A2-8D78-6406-188C-3CA286746E3C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B632C0B0-79E7-7140-1ACA-13A5CEDD1E65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18538EA-DE61-CCF2-ABB0-D29DAE3585C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CD573948-1464-4FAC-F9E5-9693FDDDCD78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0AC89812-9F79-1F49-774F-836134561BA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C0ED839-9052-EB1F-F6CA-2A01CCBA3BA6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979E3604-C428-F9C0-B854-5A297B4E26B7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83D3435C-C564-D628-0949-3454471C9AA5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DB419A1A-9E2D-6DE2-C573-AF8CFCC5D869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11338894-2208-E3F6-57C3-E8C217F2C4BC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DBD409BB-CE8E-DAC5-8C9E-B20B38113601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A8E485F8-A839-4F5F-E4FA-D643B72D7DB0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49DBDF6B-28FC-6A35-FC0D-5A31C27C1AC0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8117B5B5-1142-9A44-7B4E-45AA192B423F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3AC479F6-0425-CDDB-8A5A-75DFAB9973A8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74C54BCF-5645-5FEB-B8CD-568F0DC19BE8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9E1B6871-723F-D537-ABB1-FCE9FDB33E07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2D84D5BA-29F1-87BD-733F-71299CF72D1E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36F2B804-087B-2521-02D0-3A4ECB290500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2ED7AE27-642C-7603-0ED6-0D6A4A6868A9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D69B8F01-5A1E-865C-C4CD-186DF9C896D6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97556346-D60A-2830-244F-1EC10364F2D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72DDD0F8-CE14-DE45-E54C-34913D591B8E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74E2E0FA-9D45-627C-46AB-58999F3C04C1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DF269B0D-33D9-1D8D-10D6-5EE70313E25A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C2CD8BDF-A7BC-F863-1B0F-2E4DE09DE13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AD3B89FE-99FF-0D98-96FB-014533A5F0C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D52ED8CF-9E3C-F318-2AC9-8E99831E10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BCE69F79-028E-2028-0A38-E6A340B4F4D3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F33EAF01-2D5B-45A9-FE58-875572D663C0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923D0B44-72BE-41DF-45F6-5D4F22B13E5C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ED358030-47E5-C233-812D-48F02DA3537B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36C0FA14-200C-D6FB-9F3D-17D451717CCD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68889BB2-DA39-3006-C733-7D04A821CFBC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47160DBD-021E-A496-4728-7EC86FF18029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9DD72104-116D-6C9B-2CDC-4DB039DB0A4E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6B4A36A0-923A-CEF0-CABD-130F1AF06884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5FD1A814-4EF0-13F9-5EAE-E345CB439039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0C004A15-0D33-420B-E3C0-71B43B46943A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DE57B698-057B-2662-4986-8686F0EE7FB1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8FEC661F-A025-F45D-739B-B39AED7C7A0E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60555678-FD82-DB60-6F5B-FABC2D61B620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835CA7B1-C82C-CE2A-0B6E-13D66555E843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0E2706EE-197D-BC2D-5F52-49088AC9DAFD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5FB995FF-306F-E2FA-A075-C98120D2B133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60E69871-2CAC-CACC-713A-FA2181B93949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7303BCC9-C9EA-C477-DF8D-901C99F2D4BD}"/>
                </a:ext>
              </a:extLst>
            </p:cNvPr>
            <p:cNvSpPr/>
            <p:nvPr/>
          </p:nvSpPr>
          <p:spPr>
            <a:xfrm>
              <a:off x="9653848" y="2292500"/>
              <a:ext cx="475831" cy="4758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EF5FA29-8EFC-190B-3B3F-A46EF9B392C8}"/>
                </a:ext>
              </a:extLst>
            </p:cNvPr>
            <p:cNvSpPr/>
            <p:nvPr/>
          </p:nvSpPr>
          <p:spPr>
            <a:xfrm>
              <a:off x="2514055" y="5154889"/>
              <a:ext cx="475831" cy="47583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sz="1600" dirty="0"/>
            </a:p>
          </p:txBody>
        </p:sp>
      </p:grpSp>
      <p:sp>
        <p:nvSpPr>
          <p:cNvPr id="140" name="Rechteck 139">
            <a:extLst>
              <a:ext uri="{FF2B5EF4-FFF2-40B4-BE49-F238E27FC236}">
                <a16:creationId xmlns:a16="http://schemas.microsoft.com/office/drawing/2014/main" id="{26D3676F-FFB3-A313-0DD2-C6C7C5FF4C6D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Path Finding</a:t>
            </a:r>
          </a:p>
        </p:txBody>
      </p:sp>
      <p:sp>
        <p:nvSpPr>
          <p:cNvPr id="263" name="Textfeld 262">
            <a:extLst>
              <a:ext uri="{FF2B5EF4-FFF2-40B4-BE49-F238E27FC236}">
                <a16:creationId xmlns:a16="http://schemas.microsoft.com/office/drawing/2014/main" id="{6221975A-D0C6-74AA-43E3-E192CF68C74D}"/>
              </a:ext>
            </a:extLst>
          </p:cNvPr>
          <p:cNvSpPr txBox="1"/>
          <p:nvPr/>
        </p:nvSpPr>
        <p:spPr>
          <a:xfrm>
            <a:off x="2951449" y="2873563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Reservoir (</a:t>
            </a:r>
            <a:r>
              <a:rPr lang="en-GB" b="1" dirty="0"/>
              <a:t>R</a:t>
            </a:r>
            <a:r>
              <a:rPr lang="en-GB" dirty="0"/>
              <a:t>)</a:t>
            </a:r>
          </a:p>
        </p:txBody>
      </p:sp>
      <p:sp>
        <p:nvSpPr>
          <p:cNvPr id="264" name="Textfeld 263">
            <a:extLst>
              <a:ext uri="{FF2B5EF4-FFF2-40B4-BE49-F238E27FC236}">
                <a16:creationId xmlns:a16="http://schemas.microsoft.com/office/drawing/2014/main" id="{42A75102-0E4B-7872-B8C0-ABB429FD1942}"/>
              </a:ext>
            </a:extLst>
          </p:cNvPr>
          <p:cNvSpPr txBox="1"/>
          <p:nvPr/>
        </p:nvSpPr>
        <p:spPr>
          <a:xfrm>
            <a:off x="8053536" y="2869942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Pattern Layer (</a:t>
            </a:r>
            <a:r>
              <a:rPr lang="en-GB" b="1" dirty="0"/>
              <a:t>PL</a:t>
            </a:r>
            <a:r>
              <a:rPr lang="en-GB" dirty="0"/>
              <a:t>)</a:t>
            </a: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630145B5-6300-68F5-F5F1-5D389C11083B}"/>
              </a:ext>
            </a:extLst>
          </p:cNvPr>
          <p:cNvGrpSpPr/>
          <p:nvPr/>
        </p:nvGrpSpPr>
        <p:grpSpPr>
          <a:xfrm>
            <a:off x="8565144" y="3812389"/>
            <a:ext cx="758145" cy="1508971"/>
            <a:chOff x="2091968" y="497898"/>
            <a:chExt cx="758145" cy="1508971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D3ECDF46-C433-EAAF-C0BA-F6BCA43AC3E6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69" name="Gruppieren 268">
                <a:extLst>
                  <a:ext uri="{FF2B5EF4-FFF2-40B4-BE49-F238E27FC236}">
                    <a16:creationId xmlns:a16="http://schemas.microsoft.com/office/drawing/2014/main" id="{AC2D6842-79D5-F9AD-4AC7-63E9FBE6D3A3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22572C0B-7A1C-CA47-2978-99FDB32DA67D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C01626D3-5659-96C8-2F90-9257EA1C5359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A791084A-84E2-633D-CE62-DA472E6C5FDC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C5F5A3EC-66A0-9B43-DE09-1A6B8DB18A74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3D295228-5E0B-1CB7-CF44-BCCDCE3BD60B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98D7B1D3-418E-553D-B904-61ECD65B464A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E74543C6-39EB-619B-E659-622CA0E6DB16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596E9B1A-066C-BBCF-0A0B-5E2992DCBED9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2E0EE4B9-B5FD-C16D-6BE9-C34B8002626A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AD8A10E1-B1DE-37C1-B56D-EE20BBAFF84D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A91A8906-B5B9-11D2-664F-B8B4AE7F341D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Ellipse 281">
                  <a:extLst>
                    <a:ext uri="{FF2B5EF4-FFF2-40B4-BE49-F238E27FC236}">
                      <a16:creationId xmlns:a16="http://schemas.microsoft.com/office/drawing/2014/main" id="{1795D025-EDAA-D5F0-C344-65B352D0A1A8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Ellipse 282">
                  <a:extLst>
                    <a:ext uri="{FF2B5EF4-FFF2-40B4-BE49-F238E27FC236}">
                      <a16:creationId xmlns:a16="http://schemas.microsoft.com/office/drawing/2014/main" id="{1535DD62-42BE-C258-38B3-2225FED9B2B3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Ellipse 283">
                  <a:extLst>
                    <a:ext uri="{FF2B5EF4-FFF2-40B4-BE49-F238E27FC236}">
                      <a16:creationId xmlns:a16="http://schemas.microsoft.com/office/drawing/2014/main" id="{B079298E-BB08-2E9E-C2F8-FBEE055744FC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Ellipse 284">
                  <a:extLst>
                    <a:ext uri="{FF2B5EF4-FFF2-40B4-BE49-F238E27FC236}">
                      <a16:creationId xmlns:a16="http://schemas.microsoft.com/office/drawing/2014/main" id="{A1679217-881E-3C97-1B43-5048F9E7A366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Ellipse 285">
                  <a:extLst>
                    <a:ext uri="{FF2B5EF4-FFF2-40B4-BE49-F238E27FC236}">
                      <a16:creationId xmlns:a16="http://schemas.microsoft.com/office/drawing/2014/main" id="{CFF4B660-2416-2587-34CA-2785004ED1D7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7" name="Ellipse 286">
                  <a:extLst>
                    <a:ext uri="{FF2B5EF4-FFF2-40B4-BE49-F238E27FC236}">
                      <a16:creationId xmlns:a16="http://schemas.microsoft.com/office/drawing/2014/main" id="{3876009D-72E8-B6E7-295B-98633F418796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Ellipse 287">
                  <a:extLst>
                    <a:ext uri="{FF2B5EF4-FFF2-40B4-BE49-F238E27FC236}">
                      <a16:creationId xmlns:a16="http://schemas.microsoft.com/office/drawing/2014/main" id="{514DCDC0-AB4A-8B1D-77F9-DF419053C8A4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Ellipse 288">
                  <a:extLst>
                    <a:ext uri="{FF2B5EF4-FFF2-40B4-BE49-F238E27FC236}">
                      <a16:creationId xmlns:a16="http://schemas.microsoft.com/office/drawing/2014/main" id="{5C136712-AB42-62C6-A2AD-CB37C44E111C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0" name="Ellipse 289">
                  <a:extLst>
                    <a:ext uri="{FF2B5EF4-FFF2-40B4-BE49-F238E27FC236}">
                      <a16:creationId xmlns:a16="http://schemas.microsoft.com/office/drawing/2014/main" id="{E1907388-E3E6-2D77-16ED-AB76A62D36ED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Ellipse 290">
                  <a:extLst>
                    <a:ext uri="{FF2B5EF4-FFF2-40B4-BE49-F238E27FC236}">
                      <a16:creationId xmlns:a16="http://schemas.microsoft.com/office/drawing/2014/main" id="{FB8C2A68-3199-C460-C007-81E3767E16C9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Ellipse 291">
                  <a:extLst>
                    <a:ext uri="{FF2B5EF4-FFF2-40B4-BE49-F238E27FC236}">
                      <a16:creationId xmlns:a16="http://schemas.microsoft.com/office/drawing/2014/main" id="{5B647212-AB8B-E8DC-786B-A94DA299C29B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Ellipse 292">
                  <a:extLst>
                    <a:ext uri="{FF2B5EF4-FFF2-40B4-BE49-F238E27FC236}">
                      <a16:creationId xmlns:a16="http://schemas.microsoft.com/office/drawing/2014/main" id="{6BFFEC5A-B552-7FC1-9223-88E7EF46D888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4" name="Ellipse 293">
                  <a:extLst>
                    <a:ext uri="{FF2B5EF4-FFF2-40B4-BE49-F238E27FC236}">
                      <a16:creationId xmlns:a16="http://schemas.microsoft.com/office/drawing/2014/main" id="{DA4F9767-E6A9-BB84-88C4-B5E498FE5C8C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15C2213D-17EA-9C74-C8EB-76ECE8FB255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Ellipse 295">
                  <a:extLst>
                    <a:ext uri="{FF2B5EF4-FFF2-40B4-BE49-F238E27FC236}">
                      <a16:creationId xmlns:a16="http://schemas.microsoft.com/office/drawing/2014/main" id="{F09778D1-D576-CC6B-B1A2-E4A80711CAFA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Ellipse 296">
                  <a:extLst>
                    <a:ext uri="{FF2B5EF4-FFF2-40B4-BE49-F238E27FC236}">
                      <a16:creationId xmlns:a16="http://schemas.microsoft.com/office/drawing/2014/main" id="{FA066371-F761-BB47-A2D9-EBBF40BB407A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CE654E4F-6BDD-AE4C-B189-57FD7DC28C0D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EFE1FD31-94DC-D5D3-F099-49BEC540CFF7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0" name="Ellipse 299">
                  <a:extLst>
                    <a:ext uri="{FF2B5EF4-FFF2-40B4-BE49-F238E27FC236}">
                      <a16:creationId xmlns:a16="http://schemas.microsoft.com/office/drawing/2014/main" id="{F893BED4-F8E7-FEB5-69E9-5BF463FE32DA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0D37CF7D-20F6-CEE9-B034-8F7DA95404B3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id="{02B5AA16-F76D-2E7B-0F36-00F9E33B2BB8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Ellipse 302">
                  <a:extLst>
                    <a:ext uri="{FF2B5EF4-FFF2-40B4-BE49-F238E27FC236}">
                      <a16:creationId xmlns:a16="http://schemas.microsoft.com/office/drawing/2014/main" id="{D1C4D0B5-2724-87D0-33DA-A611670DCC25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4" name="Ellipse 303">
                  <a:extLst>
                    <a:ext uri="{FF2B5EF4-FFF2-40B4-BE49-F238E27FC236}">
                      <a16:creationId xmlns:a16="http://schemas.microsoft.com/office/drawing/2014/main" id="{0CEA35EE-3FC0-6A3B-07E0-93C66CE8109B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id="{F2C3131E-0596-2E96-22A2-A966DB9BF04C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Ellipse 305">
                  <a:extLst>
                    <a:ext uri="{FF2B5EF4-FFF2-40B4-BE49-F238E27FC236}">
                      <a16:creationId xmlns:a16="http://schemas.microsoft.com/office/drawing/2014/main" id="{7AC2FC27-FCE8-6D28-38C0-7D299D08E169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84CC6B1D-FC6E-F3DD-1DE6-6C6B71D2BB39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66733B8F-09AF-1BF0-FA15-2C5FA1E99AE7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7C7A0C31-1BF0-C560-2B48-8190503E091A}"/>
              </a:ext>
            </a:extLst>
          </p:cNvPr>
          <p:cNvSpPr/>
          <p:nvPr/>
        </p:nvSpPr>
        <p:spPr>
          <a:xfrm>
            <a:off x="6441866" y="4484533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B1F0F41E-A488-0D22-7A22-23FB1BC10D17}"/>
              </a:ext>
            </a:extLst>
          </p:cNvPr>
          <p:cNvSpPr txBox="1"/>
          <p:nvPr/>
        </p:nvSpPr>
        <p:spPr>
          <a:xfrm>
            <a:off x="6431994" y="4189545"/>
            <a:ext cx="13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39251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2586502E-5AE8-35AE-E8BF-3C2180EF611F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6AE4DB4D-3310-CD84-2E04-E009A353D2D8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4E398CF6-4E1D-11AD-F18D-9E7AFEE961FC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9BCBBC74-0737-2C1E-733B-715E8F7E0D63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0F4D5141-54C8-AFFB-517A-BCCA043D8DDB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0334B76C-B82B-0BB6-B2E0-44F9822CC20C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372F2E0D-081B-5821-C974-8D41A53C17D3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E5BF36DC-4A56-B1D5-520D-212EB9BB796F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60FA0240-C13F-3021-7D83-35201EEF09F1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311CD586-4858-277A-55B0-09C0D76EE707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75B16D0F-72AB-2F0D-7E0F-4175B3C03381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D5A5BF2A-3B36-FF46-A448-0B9FD56B7232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7A647C4E-BABF-E841-C54B-535EE2526C60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F825DD4D-92B1-6E9B-477C-CAA7DDA5E365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5F6716BA-83F5-BDBF-C9CB-966C12B88113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443B6041-E797-783B-1A93-ACAF9B33266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A232AC58-738F-95A6-7A40-12F04A57A00B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AE7476BC-F6D2-B922-09A9-427FCA23E2F2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E9C767E6-EB5A-5C9E-AAF4-2BD363E54DEC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0C4AB5A6-F2A7-28ED-3B9D-A00CA6CCF3FA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F7790CB5-DA91-12DB-678D-057A95337E95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C02F5962-98D0-5392-EDBF-8E78EDEFC7DE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65127CC-7460-535D-E1E8-71F3FC2183DE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05D1A40C-642D-19D0-641F-63C49F8852D3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F450CA96-856B-E2E4-713E-98A191A1AF66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56BDEF7F-289E-E7A4-7BC2-5273C294E49A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D9F19B7C-1A96-DDBA-DB2D-561DB1A8CFF9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E51F6B56-2F15-8F3C-050C-58FA8D6AA51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7E9E569C-2654-0714-D6AE-15968FD722A6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3804F8A4-C061-B898-488D-F22553939596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89D375E7-6EC2-16F0-3266-E2E1C8CB6ABF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7CB7FB10-A14D-6ECD-77C3-9DE0CD1927B5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BA62A616-5ADC-56F4-89B1-9FB717C57042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9350BCE6-3788-22B1-F624-51300920773E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25E08AF4-FA7B-B959-FB17-3F1AFECABA68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644A40AE-FDB3-A496-F97F-9C335FEACE72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FC7E1A73-F282-0E76-1BDE-05A7C7878E81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1813FC96-C970-0AF3-6355-920324A6EAD0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71A5C0D3-A27C-EEC2-0C97-FF7B1774C757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229839E9-1141-950C-DF24-8ECFE9A326F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429B392D-F56C-0531-1A09-DD45C9E04590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5EB26F94-C304-ED63-3FC8-359D0131DE1F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65E60555-625F-8C54-A2D8-71E2DBB80E6D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6C03F777-DC2C-2C53-FCC8-9593583C2965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B3BDD74B-B74C-2B55-B8E0-4EBEFEC8B2BB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5CB8583A-A604-5524-B227-3257EF92FAA3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04CAE5A9-8570-42A0-C69F-A56B6F9510B3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B3102770-2768-4467-63D2-64D641FEBEC9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24C4B997-4FC5-5401-3D78-A510D138E364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F6BF9510-A328-CD25-3D9D-6C7A0D46E251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C7DAB65C-4A50-E70B-3213-F67D5E2B96B7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0EFAFDA6-AC55-A9C0-AC4E-C68965179332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70A4350A-8827-0645-EB64-469DE8B62725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BA4875FF-B526-43AD-8938-ECCBC04239E0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29106DCA-7C60-FB32-99F1-1DB386110B48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CDB87782-73A5-AD4C-E6AB-5BF17874600D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FCE53835-770D-0463-5E38-739EE5E14481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59A832F2-A87D-48BA-294E-217B7C598F51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DFDFA2E2-C731-9F24-3D63-9A92D2D41148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04116E90-9A31-E3AA-E9B3-5D0838C214B7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1712D5E0-22D5-D689-ECB0-79E1E1A295B9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3FD5369B-298F-7635-F592-D4402ABB88E9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7594F301-A526-C535-1AE5-60946506E722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CFF30132-8C85-D62B-5DE7-97B211378C29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0CD0B0FD-0FA0-42D2-7601-216DA788334C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266A7669-78A0-25C7-4E16-E67AF997686E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633EACA5-B4FA-2BF4-4D5D-62E29C5DA53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E6297D5A-D837-9242-4BB4-A24D6942E315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E8FD3604-1CBB-05FF-9748-7AF543802F85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15FF3A81-22F0-D2ED-1AD2-0B6749B149DB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2BF45528-0155-8E81-4842-94F0A1F6D146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C0873724-5CB6-9FF0-9403-876F377E8A9C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0BD3777C-F75D-14B1-B8B6-1677543AB33B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57F4F9E5-D042-589B-81C5-09386C18497E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9579D494-C82A-8E2D-8C2D-68B9BD362AB0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FB96588B-A575-E057-4E9C-FCA232632506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3" name="Ellipse 362">
              <a:extLst>
                <a:ext uri="{FF2B5EF4-FFF2-40B4-BE49-F238E27FC236}">
                  <a16:creationId xmlns:a16="http://schemas.microsoft.com/office/drawing/2014/main" id="{BFC49749-D532-6544-C1DE-E57B93DF8419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149BBEBA-3B22-3D16-954F-8BF5BA5E4947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BD79B50E-E34C-BD7A-4E8E-82A5AE69286A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BE407F99-E4AA-EC57-C2CF-592741CDFB3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8318F738-26EE-F673-FD4D-4702E14A5E53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C4A38DC1-E4D1-8858-D8D6-778813701C92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9" name="Ellipse 368">
              <a:extLst>
                <a:ext uri="{FF2B5EF4-FFF2-40B4-BE49-F238E27FC236}">
                  <a16:creationId xmlns:a16="http://schemas.microsoft.com/office/drawing/2014/main" id="{42617C24-DB42-58F0-B365-1EE4DE9ACC21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8251B224-EE42-9F43-99DA-85159CE3C068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7CF0E6FD-6B65-CA92-B98B-A6565CDE987C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CCFB850B-B30B-5CB7-A4B3-1073CD8EA5A1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CB3E9619-A669-7800-B368-1E727104EC17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4" name="Ellipse 373">
              <a:extLst>
                <a:ext uri="{FF2B5EF4-FFF2-40B4-BE49-F238E27FC236}">
                  <a16:creationId xmlns:a16="http://schemas.microsoft.com/office/drawing/2014/main" id="{A4A2E332-5029-AF28-9874-F318B63BB40B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5" name="Ellipse 374">
              <a:extLst>
                <a:ext uri="{FF2B5EF4-FFF2-40B4-BE49-F238E27FC236}">
                  <a16:creationId xmlns:a16="http://schemas.microsoft.com/office/drawing/2014/main" id="{B3F1505E-4D45-6B4A-3E3A-BA585CC8C4B2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2A129D6D-D4EB-9C84-EBB7-3242AAEB2778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id="{3044558D-BE43-46B1-D7CD-3D309254081C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5E473185-260E-E179-CE61-F212F8AD83C4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id="{6FD29C42-E901-8B7B-9F64-D2C3F2FE474B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F954E2D4-5B8C-5BBA-6183-75D2876F8DC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5DB4FA2C-108A-DC83-99E9-18727566414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2" name="Ellipse 381">
              <a:extLst>
                <a:ext uri="{FF2B5EF4-FFF2-40B4-BE49-F238E27FC236}">
                  <a16:creationId xmlns:a16="http://schemas.microsoft.com/office/drawing/2014/main" id="{135F476C-B80F-2D88-B729-3E6848DD6EC5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id="{0F908DFB-CD07-C0D3-A3FA-C7BA99A1DE1D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4" name="Ellipse 383">
              <a:extLst>
                <a:ext uri="{FF2B5EF4-FFF2-40B4-BE49-F238E27FC236}">
                  <a16:creationId xmlns:a16="http://schemas.microsoft.com/office/drawing/2014/main" id="{FCFD4121-8721-0475-32F2-AFD51D405B6C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AD7142BF-8A13-BDBA-4F0C-318E9DC8DCF2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CCE28CE1-1355-3BA1-C304-0FF5C091B843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CCE28CE1-1355-3BA1-C304-0FF5C091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7" name="Gerade Verbindung mit Pfeil 386">
              <a:extLst>
                <a:ext uri="{FF2B5EF4-FFF2-40B4-BE49-F238E27FC236}">
                  <a16:creationId xmlns:a16="http://schemas.microsoft.com/office/drawing/2014/main" id="{5FC828E4-CEC8-D075-5367-8739BCB18C19}"/>
                </a:ext>
              </a:extLst>
            </p:cNvPr>
            <p:cNvCxnSpPr>
              <a:stCxn id="402" idx="5"/>
              <a:endCxn id="293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Gerade Verbindung mit Pfeil 387">
              <a:extLst>
                <a:ext uri="{FF2B5EF4-FFF2-40B4-BE49-F238E27FC236}">
                  <a16:creationId xmlns:a16="http://schemas.microsoft.com/office/drawing/2014/main" id="{4AE7284F-C2A2-4799-6C74-17C256C88F1A}"/>
                </a:ext>
              </a:extLst>
            </p:cNvPr>
            <p:cNvCxnSpPr>
              <a:stCxn id="402" idx="0"/>
              <a:endCxn id="291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Gerade Verbindung mit Pfeil 388">
              <a:extLst>
                <a:ext uri="{FF2B5EF4-FFF2-40B4-BE49-F238E27FC236}">
                  <a16:creationId xmlns:a16="http://schemas.microsoft.com/office/drawing/2014/main" id="{F2CC1DF1-7BF5-F28C-AAE7-9072CFC6093E}"/>
                </a:ext>
              </a:extLst>
            </p:cNvPr>
            <p:cNvCxnSpPr>
              <a:stCxn id="402" idx="2"/>
              <a:endCxn id="320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Gerade Verbindung mit Pfeil 389">
              <a:extLst>
                <a:ext uri="{FF2B5EF4-FFF2-40B4-BE49-F238E27FC236}">
                  <a16:creationId xmlns:a16="http://schemas.microsoft.com/office/drawing/2014/main" id="{C24D87FB-5497-B145-56A1-78B88E920A37}"/>
                </a:ext>
              </a:extLst>
            </p:cNvPr>
            <p:cNvCxnSpPr>
              <a:stCxn id="402" idx="7"/>
              <a:endCxn id="323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Gerade Verbindung mit Pfeil 390">
              <a:extLst>
                <a:ext uri="{FF2B5EF4-FFF2-40B4-BE49-F238E27FC236}">
                  <a16:creationId xmlns:a16="http://schemas.microsoft.com/office/drawing/2014/main" id="{EEE5B915-9ECA-3A9C-65FE-306FCB098F91}"/>
                </a:ext>
              </a:extLst>
            </p:cNvPr>
            <p:cNvCxnSpPr>
              <a:stCxn id="402" idx="6"/>
              <a:endCxn id="319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Gerade Verbindung mit Pfeil 391">
              <a:extLst>
                <a:ext uri="{FF2B5EF4-FFF2-40B4-BE49-F238E27FC236}">
                  <a16:creationId xmlns:a16="http://schemas.microsoft.com/office/drawing/2014/main" id="{CA5A877B-DA72-25A4-7464-66908816C406}"/>
                </a:ext>
              </a:extLst>
            </p:cNvPr>
            <p:cNvCxnSpPr>
              <a:stCxn id="402" idx="1"/>
              <a:endCxn id="310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Gerade Verbindung mit Pfeil 392">
              <a:extLst>
                <a:ext uri="{FF2B5EF4-FFF2-40B4-BE49-F238E27FC236}">
                  <a16:creationId xmlns:a16="http://schemas.microsoft.com/office/drawing/2014/main" id="{BE199985-0A63-37A0-088A-0A41B27C8601}"/>
                </a:ext>
              </a:extLst>
            </p:cNvPr>
            <p:cNvCxnSpPr>
              <a:stCxn id="402" idx="6"/>
              <a:endCxn id="373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Gerade Verbindung mit Pfeil 393">
              <a:extLst>
                <a:ext uri="{FF2B5EF4-FFF2-40B4-BE49-F238E27FC236}">
                  <a16:creationId xmlns:a16="http://schemas.microsoft.com/office/drawing/2014/main" id="{5C46DE99-8437-A2F4-5FE6-C7390763BA68}"/>
                </a:ext>
              </a:extLst>
            </p:cNvPr>
            <p:cNvCxnSpPr>
              <a:stCxn id="324" idx="4"/>
              <a:endCxn id="321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Gerade Verbindung mit Pfeil 394">
              <a:extLst>
                <a:ext uri="{FF2B5EF4-FFF2-40B4-BE49-F238E27FC236}">
                  <a16:creationId xmlns:a16="http://schemas.microsoft.com/office/drawing/2014/main" id="{218D186E-FE4E-8AEB-05D0-291FE5336C79}"/>
                </a:ext>
              </a:extLst>
            </p:cNvPr>
            <p:cNvCxnSpPr>
              <a:stCxn id="324" idx="5"/>
              <a:endCxn id="373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Gerade Verbindung mit Pfeil 395">
              <a:extLst>
                <a:ext uri="{FF2B5EF4-FFF2-40B4-BE49-F238E27FC236}">
                  <a16:creationId xmlns:a16="http://schemas.microsoft.com/office/drawing/2014/main" id="{C963CC7C-39F3-2F8E-FB2F-75CAE5E76931}"/>
                </a:ext>
              </a:extLst>
            </p:cNvPr>
            <p:cNvCxnSpPr>
              <a:stCxn id="324" idx="3"/>
              <a:endCxn id="296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Gerade Verbindung mit Pfeil 396">
              <a:extLst>
                <a:ext uri="{FF2B5EF4-FFF2-40B4-BE49-F238E27FC236}">
                  <a16:creationId xmlns:a16="http://schemas.microsoft.com/office/drawing/2014/main" id="{03DB7358-A58F-4E91-B4A5-1AB6816807F2}"/>
                </a:ext>
              </a:extLst>
            </p:cNvPr>
            <p:cNvCxnSpPr>
              <a:stCxn id="324" idx="7"/>
              <a:endCxn id="376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Gerade Verbindung mit Pfeil 397">
              <a:extLst>
                <a:ext uri="{FF2B5EF4-FFF2-40B4-BE49-F238E27FC236}">
                  <a16:creationId xmlns:a16="http://schemas.microsoft.com/office/drawing/2014/main" id="{BF720B65-1B26-42B8-3EE0-7719027939CD}"/>
                </a:ext>
              </a:extLst>
            </p:cNvPr>
            <p:cNvCxnSpPr>
              <a:stCxn id="324" idx="1"/>
              <a:endCxn id="305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Gerade Verbindung mit Pfeil 398">
              <a:extLst>
                <a:ext uri="{FF2B5EF4-FFF2-40B4-BE49-F238E27FC236}">
                  <a16:creationId xmlns:a16="http://schemas.microsoft.com/office/drawing/2014/main" id="{F2880162-2521-0658-BC01-804F257D451C}"/>
                </a:ext>
              </a:extLst>
            </p:cNvPr>
            <p:cNvCxnSpPr>
              <a:stCxn id="323" idx="5"/>
              <a:endCxn id="324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Gerade Verbindung mit Pfeil 399">
              <a:extLst>
                <a:ext uri="{FF2B5EF4-FFF2-40B4-BE49-F238E27FC236}">
                  <a16:creationId xmlns:a16="http://schemas.microsoft.com/office/drawing/2014/main" id="{B788FC30-A1F2-5DD9-791B-0E6E70938D2A}"/>
                </a:ext>
              </a:extLst>
            </p:cNvPr>
            <p:cNvCxnSpPr>
              <a:stCxn id="402" idx="3"/>
              <a:endCxn id="309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Gerade Verbindung mit Pfeil 400">
              <a:extLst>
                <a:ext uri="{FF2B5EF4-FFF2-40B4-BE49-F238E27FC236}">
                  <a16:creationId xmlns:a16="http://schemas.microsoft.com/office/drawing/2014/main" id="{3F924CE7-AD42-10B2-3B5A-D53128BEE661}"/>
                </a:ext>
              </a:extLst>
            </p:cNvPr>
            <p:cNvCxnSpPr>
              <a:stCxn id="402" idx="1"/>
              <a:endCxn id="304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Ellipse 401">
                  <a:extLst>
                    <a:ext uri="{FF2B5EF4-FFF2-40B4-BE49-F238E27FC236}">
                      <a16:creationId xmlns:a16="http://schemas.microsoft.com/office/drawing/2014/main" id="{3D67E114-BD52-F259-8B6D-418DB3B30804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02" name="Ellipse 401">
                  <a:extLst>
                    <a:ext uri="{FF2B5EF4-FFF2-40B4-BE49-F238E27FC236}">
                      <a16:creationId xmlns:a16="http://schemas.microsoft.com/office/drawing/2014/main" id="{3D67E114-BD52-F259-8B6D-418DB3B30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3" name="Gerade Verbindung mit Pfeil 402">
              <a:extLst>
                <a:ext uri="{FF2B5EF4-FFF2-40B4-BE49-F238E27FC236}">
                  <a16:creationId xmlns:a16="http://schemas.microsoft.com/office/drawing/2014/main" id="{159A4F08-856F-DA07-64EA-AF2F0F2E1FEE}"/>
                </a:ext>
              </a:extLst>
            </p:cNvPr>
            <p:cNvCxnSpPr>
              <a:stCxn id="323" idx="7"/>
              <a:endCxn id="301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Gerade Verbindung mit Pfeil 403">
              <a:extLst>
                <a:ext uri="{FF2B5EF4-FFF2-40B4-BE49-F238E27FC236}">
                  <a16:creationId xmlns:a16="http://schemas.microsoft.com/office/drawing/2014/main" id="{2182CB60-BFAD-4EB8-97EE-0446899D82DA}"/>
                </a:ext>
              </a:extLst>
            </p:cNvPr>
            <p:cNvCxnSpPr>
              <a:cxnSpLocks/>
              <a:stCxn id="323" idx="0"/>
              <a:endCxn id="307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09A31B24-E90F-615D-18B4-BE567193437A}"/>
                </a:ext>
              </a:extLst>
            </p:cNvPr>
            <p:cNvCxnSpPr>
              <a:stCxn id="373" idx="7"/>
              <a:endCxn id="316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8D29B3A5-D39C-3A26-D3C8-9B8E0DEDDAED}"/>
                </a:ext>
              </a:extLst>
            </p:cNvPr>
            <p:cNvCxnSpPr>
              <a:stCxn id="323" idx="6"/>
              <a:endCxn id="295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8BC3F857-B16F-7E7A-9760-B3308C4E6541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1FF4BF68-7F4A-866B-BD7D-E01D4970EB8A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uppieren 409">
            <a:extLst>
              <a:ext uri="{FF2B5EF4-FFF2-40B4-BE49-F238E27FC236}">
                <a16:creationId xmlns:a16="http://schemas.microsoft.com/office/drawing/2014/main" id="{B39AEE8B-363A-A713-F8C2-9EDBE3095D88}"/>
              </a:ext>
            </a:extLst>
          </p:cNvPr>
          <p:cNvGrpSpPr/>
          <p:nvPr/>
        </p:nvGrpSpPr>
        <p:grpSpPr>
          <a:xfrm>
            <a:off x="1653752" y="290903"/>
            <a:ext cx="7225739" cy="4863986"/>
            <a:chOff x="1653752" y="290903"/>
            <a:chExt cx="7225739" cy="4863986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E07CD988-4981-C7FC-A572-76F01607C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971" y="837491"/>
              <a:ext cx="623862" cy="4317398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1914BC91-A6BA-5481-4769-41EB0A7576E7}"/>
                    </a:ext>
                  </a:extLst>
                </p:cNvPr>
                <p:cNvSpPr/>
                <p:nvPr/>
              </p:nvSpPr>
              <p:spPr>
                <a:xfrm>
                  <a:off x="1653752" y="290903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1. Injecting current into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results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 proportional to local activity</a:t>
                  </a:r>
                </a:p>
              </p:txBody>
            </p:sp>
          </mc:Choice>
          <mc:Fallback xmlns="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1914BC91-A6BA-5481-4769-41EB0A757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2" y="290903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l="-84" t="-13043" r="-589" b="-2391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180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4ECD266-9E7E-7BDE-DAE8-DFFEE7720621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3195C63-ADC8-58DF-25C4-88413E3EA56F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194D3A9-EA3C-C90B-2256-5E27DCAE3E98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659380A-4FCF-606C-F838-256FB64B8409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367AE49-DCD6-AA24-1A86-E26AB7438DF5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F598FBD-92C0-811B-04DD-B7DB7D8074BE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1008AB6-E68D-F1A9-F624-CA36C6AEBC69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664B7E60-7DB0-E4C5-E5DC-D15BA1F9441F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2753959B-98C6-5F8D-B908-39C297FA6753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E8AC0C06-3501-DAB9-DDAB-2BE6D9C92A65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42FB51AA-D113-353B-CB7D-D153F770A299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D1B46C5D-D625-6825-2F16-0C2D7897FD41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53A8C4D7-A6C6-62AD-3C7C-DFB0956AA292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33C50A9B-0F71-3BEC-935C-E3AAC333E31A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6DDA922C-C7FB-E0D5-7E0F-1F82AEACFA8B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BA602AEB-3567-369A-7E4B-44ED0BFE075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10DCD800-9A5E-02DB-2BF3-87F42C402CF6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D9620801-43B4-9953-F36E-52A15D86DBB0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2B79843A-909C-9273-7BAB-D8B21096057A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88DA1C93-14AA-5B41-502D-06BE5E445BB9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01E5940-681F-4616-C857-E7427D5D5B8D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C82B1433-0604-8ABD-668C-B8D7C2A31500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C58D9867-F414-1D62-E18F-AAE7D8E671C5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A4493651-7BBE-BC3A-AFF6-7F5DD0166225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267DBEB1-0C0F-8F40-8CFE-6A2EA8B1497B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BBDC573-4763-3567-A569-84E371A83DEB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08E0421-0913-95C9-EB53-81C52143D158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2A3D845-0453-8FF6-4360-AE6B3EE94FF2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8C15C34-D065-DD97-3B65-65366FAAED7F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D6732A4-24CA-C6B7-D027-FDEF6976095E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479761D-4423-9040-012D-B43A98F5276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3FC7B54-A2A9-22AF-7DE7-83F407AD710E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42A9E01-C7B1-4116-D68B-0E19CEC5E191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1811845-5891-C5A6-3D2F-BAD36BF14D50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4766C7AE-2A04-F1BB-5122-420EA8393727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D0D02ED-2ADB-39FE-1B00-820B5DDC1D2D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36E8837-48C4-0750-8F16-1B9A70FB2293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B0F9DA4-D746-7CF4-7C4D-9F9A7D302873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55D46CF-8233-424E-2C3D-302E03FC5889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07DE35D-79F4-24E8-2D78-924087BE4E1D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CAA66C9-80CE-8E74-0B4E-53585CDFB7A3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A7220D0-C9E9-4247-C670-67825CE2F125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4A5C9F9-E5CD-9011-B536-6473934AA22E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A89ADFB-0E99-D1C5-FA39-F960110C7910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50C9238-C934-72A0-8EAB-B3F5D3C45904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B0C3095-022B-4316-4A5E-48DAE763265F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8CAC7F6-18FF-94F6-6AD2-A1A34B625DCF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8E446A8-DA22-4F18-888C-35707BD55096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C5825676-B466-8F6A-6B50-70F8785AAE19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2E58327-6074-A58F-2CFF-0DEEF25B4595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061F9C4-044C-1D02-0B0D-DDD1A973B152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67B98005-DA37-228B-0DCF-EF6FB811AEA3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C7EFC65-7496-74F6-D5AF-547205D9AFFC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176A500C-274C-FA50-DFE5-F7E6C7A6AF6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E2B954E-EF8E-F792-BE29-1B7262D2D60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110327A-E212-643B-AB9F-E2F6D47A6B68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AD93F0D-1649-41F1-337C-35915F8D8427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575FCAD-7F2D-E8A5-0F95-A2450DE2EAC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9350ECD-7167-D796-7010-25D0CBBF83B3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04D2E4A-B2FC-68D4-A92F-DEB38676E81C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3647DB2-5DF3-4641-F97B-A98C3A9FCBBC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9903442D-3DC5-E75C-3587-5430FC878D65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21AFC27E-D5BA-7B95-BB4C-2455964A5AE2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1C3A7EB-DEE2-934F-67B1-3D822F33C13E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264EAB5-B02E-01C8-3364-EB1AAAEDF492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DD840029-08A1-5B8E-5888-13AB8DC63FB0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E05C606-4787-99F2-28A5-5C085E51D1A5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BE88F6E-097F-E4F7-EA42-A43D361C0D95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2CA280A-258D-AB92-E81A-47CF1A8718A7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0C3805F-86C9-04D4-D504-D8DF574B4CBF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EA5E260-183B-CB8C-124E-D6E7EF2169E6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C02C26E-46C3-B92C-D856-17E0FB3D2612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89D063E0-2701-17FA-78D3-7B1D27D99F30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137ED0C-C622-50DF-DB79-874765AD6DC7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BD9466B9-1860-5572-AEDF-DD337B490882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0EE6207A-996A-B562-B8B0-56FCC7E75606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25EF6D2D-5E5E-B2A9-9535-C2B777C3367F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9E3311B-DBE5-EDB0-8F14-952B5B0B25D4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F37D49F6-3596-E0E5-7C6A-0E6FF030E53D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4E81550C-8CDE-037E-F845-C68697DCF565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5A329AAE-D339-1BE6-88E2-BE486119DB43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9EFACD6-BE36-B3E4-5CFF-FEF9B7F8B121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6A5E72DD-9D27-F264-9489-9D5AB33FB26E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043ED32F-5736-183C-2993-38D83B15F267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08157AF2-35C2-07E3-80C5-58C6E1A9E373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B0F7BFFF-D83C-83A1-4E99-46D402062326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8474AB36-9C24-323D-D32E-44DBDA277716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38160237-8635-6769-E405-76587F23C5A4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0F3E3C8-5199-CBBE-35F8-5179E3B4CAF1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B5E28CD-38C2-60B9-E897-0E80D3C38058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6D7555AF-EADA-4213-4CA9-21A4C8B5C6C0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76FDC066-1511-B733-2E7F-DA728E6794D4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3FD8EEF-56BE-78D2-33E6-640644264A1F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D5AD7F3D-EEE4-4B52-E469-6F38FF07C843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9DBC5557-12B5-C632-241B-FBA8027D79E5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21A83DCB-62EE-C53D-0ABA-70BF128A9A17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B137ACE5-9C72-2AEC-FA98-08DDA1ADD0B6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8423EEA4-F66A-3116-F3E5-B739DBF849B8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30482EAA-703E-7E15-9D16-DC4AAC28B7BC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4EB76238-D8A5-90E3-B0CF-E921AA4B37E0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4EB76238-D8A5-90E3-B0CF-E921AA4B3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97CA8315-BD48-BFAF-D6BE-D7A6D8EC2D4A}"/>
                </a:ext>
              </a:extLst>
            </p:cNvPr>
            <p:cNvCxnSpPr>
              <a:stCxn id="299" idx="5"/>
              <a:endCxn id="31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B6C579C8-9186-1FAE-6E87-AD606F4C48E5}"/>
                </a:ext>
              </a:extLst>
            </p:cNvPr>
            <p:cNvCxnSpPr>
              <a:stCxn id="299" idx="0"/>
              <a:endCxn id="29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id="{A1E1C57B-23AA-6D0D-CE21-62AEB3F49E57}"/>
                </a:ext>
              </a:extLst>
            </p:cNvPr>
            <p:cNvCxnSpPr>
              <a:stCxn id="299" idx="2"/>
              <a:endCxn id="73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0231B9BB-5201-3D0F-34D8-EF53F034A47B}"/>
                </a:ext>
              </a:extLst>
            </p:cNvPr>
            <p:cNvCxnSpPr>
              <a:stCxn id="299" idx="7"/>
              <a:endCxn id="76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 Verbindung mit Pfeil 287">
              <a:extLst>
                <a:ext uri="{FF2B5EF4-FFF2-40B4-BE49-F238E27FC236}">
                  <a16:creationId xmlns:a16="http://schemas.microsoft.com/office/drawing/2014/main" id="{FF7693E8-958F-ADFC-BC58-91E6DFCDEDF4}"/>
                </a:ext>
              </a:extLst>
            </p:cNvPr>
            <p:cNvCxnSpPr>
              <a:stCxn id="299" idx="6"/>
              <a:endCxn id="72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Gerade Verbindung mit Pfeil 288">
              <a:extLst>
                <a:ext uri="{FF2B5EF4-FFF2-40B4-BE49-F238E27FC236}">
                  <a16:creationId xmlns:a16="http://schemas.microsoft.com/office/drawing/2014/main" id="{3AC10055-3EAE-02A8-8137-24653D2B415D}"/>
                </a:ext>
              </a:extLst>
            </p:cNvPr>
            <p:cNvCxnSpPr>
              <a:stCxn id="299" idx="1"/>
              <a:endCxn id="287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Gerade Verbindung mit Pfeil 289">
              <a:extLst>
                <a:ext uri="{FF2B5EF4-FFF2-40B4-BE49-F238E27FC236}">
                  <a16:creationId xmlns:a16="http://schemas.microsoft.com/office/drawing/2014/main" id="{975DC3C4-23B2-C437-1694-4314907CA2AE}"/>
                </a:ext>
              </a:extLst>
            </p:cNvPr>
            <p:cNvCxnSpPr>
              <a:stCxn id="299" idx="6"/>
              <a:endCxn id="148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Gerade Verbindung mit Pfeil 290">
              <a:extLst>
                <a:ext uri="{FF2B5EF4-FFF2-40B4-BE49-F238E27FC236}">
                  <a16:creationId xmlns:a16="http://schemas.microsoft.com/office/drawing/2014/main" id="{C8098769-8EDD-82B6-2904-FC6D827E13FA}"/>
                </a:ext>
              </a:extLst>
            </p:cNvPr>
            <p:cNvCxnSpPr>
              <a:stCxn id="77" idx="4"/>
              <a:endCxn id="74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 Verbindung mit Pfeil 291">
              <a:extLst>
                <a:ext uri="{FF2B5EF4-FFF2-40B4-BE49-F238E27FC236}">
                  <a16:creationId xmlns:a16="http://schemas.microsoft.com/office/drawing/2014/main" id="{4B5B02C6-3616-5F78-1D73-EB280A567DE3}"/>
                </a:ext>
              </a:extLst>
            </p:cNvPr>
            <p:cNvCxnSpPr>
              <a:stCxn id="77" idx="5"/>
              <a:endCxn id="148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 Verbindung mit Pfeil 292">
              <a:extLst>
                <a:ext uri="{FF2B5EF4-FFF2-40B4-BE49-F238E27FC236}">
                  <a16:creationId xmlns:a16="http://schemas.microsoft.com/office/drawing/2014/main" id="{BE2C91BD-A13B-CA04-2910-962A1C746483}"/>
                </a:ext>
              </a:extLst>
            </p:cNvPr>
            <p:cNvCxnSpPr>
              <a:stCxn id="77" idx="3"/>
              <a:endCxn id="273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Gerade Verbindung mit Pfeil 293">
              <a:extLst>
                <a:ext uri="{FF2B5EF4-FFF2-40B4-BE49-F238E27FC236}">
                  <a16:creationId xmlns:a16="http://schemas.microsoft.com/office/drawing/2014/main" id="{BE1A092F-BED8-520D-BD70-1FDDC11E88F9}"/>
                </a:ext>
              </a:extLst>
            </p:cNvPr>
            <p:cNvCxnSpPr>
              <a:stCxn id="77" idx="7"/>
              <a:endCxn id="157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Gerade Verbindung mit Pfeil 294">
              <a:extLst>
                <a:ext uri="{FF2B5EF4-FFF2-40B4-BE49-F238E27FC236}">
                  <a16:creationId xmlns:a16="http://schemas.microsoft.com/office/drawing/2014/main" id="{D753184B-6929-A0DA-9A67-E174D0B3E30F}"/>
                </a:ext>
              </a:extLst>
            </p:cNvPr>
            <p:cNvCxnSpPr>
              <a:stCxn id="77" idx="1"/>
              <a:endCxn id="282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D718B36C-75D2-9028-6F60-983A6B3C776D}"/>
                </a:ext>
              </a:extLst>
            </p:cNvPr>
            <p:cNvCxnSpPr>
              <a:stCxn id="76" idx="5"/>
              <a:endCxn id="77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DD27C5F1-30C4-7E34-55DE-BC00B0206214}"/>
                </a:ext>
              </a:extLst>
            </p:cNvPr>
            <p:cNvCxnSpPr>
              <a:stCxn id="299" idx="3"/>
              <a:endCxn id="286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 Verbindung mit Pfeil 297">
              <a:extLst>
                <a:ext uri="{FF2B5EF4-FFF2-40B4-BE49-F238E27FC236}">
                  <a16:creationId xmlns:a16="http://schemas.microsoft.com/office/drawing/2014/main" id="{F3FF658D-AEC7-1512-D4D4-4557FA8B5D96}"/>
                </a:ext>
              </a:extLst>
            </p:cNvPr>
            <p:cNvCxnSpPr>
              <a:stCxn id="299" idx="1"/>
              <a:endCxn id="281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2AFE1278-A445-68E5-56F5-46CDEB71E250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2AFE1278-A445-68E5-56F5-46CDEB71E2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4188CA85-078F-EB80-178F-E287C9BE3FD9}"/>
                </a:ext>
              </a:extLst>
            </p:cNvPr>
            <p:cNvCxnSpPr>
              <a:stCxn id="76" idx="7"/>
              <a:endCxn id="278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684FD65B-3C9A-5EB1-90A7-CF3AE755D9D5}"/>
                </a:ext>
              </a:extLst>
            </p:cNvPr>
            <p:cNvCxnSpPr>
              <a:cxnSpLocks/>
              <a:stCxn id="76" idx="0"/>
              <a:endCxn id="284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0BDBB9E7-7C2F-00EA-E0BF-8A84B9DB7282}"/>
                </a:ext>
              </a:extLst>
            </p:cNvPr>
            <p:cNvCxnSpPr>
              <a:stCxn id="148" idx="7"/>
              <a:endCxn id="6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33030EDB-8157-2EE7-282B-972A5116D977}"/>
                </a:ext>
              </a:extLst>
            </p:cNvPr>
            <p:cNvCxnSpPr>
              <a:stCxn id="76" idx="6"/>
              <a:endCxn id="272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2AC386EC-F9DD-1AAD-9FCD-2980ED0ED2B2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79B197DB-0337-82E3-2CC3-47A97B76DAB7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4290D78-CBE5-D901-9822-656C93495DE7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4A9BD6B-799F-EA0C-0049-6DA217C55C48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35DAC3E5-8F76-6517-3ABC-AC30915E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C418ED86-B64F-D039-181E-E7E51FA2E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07375FA4-21A8-2A04-2CFE-24E029E386E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634361F-76DA-6894-13CB-8587B49519A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07F3759-261D-3244-39FD-3B8F13298073}"/>
              </a:ext>
            </a:extLst>
          </p:cNvPr>
          <p:cNvGrpSpPr/>
          <p:nvPr/>
        </p:nvGrpSpPr>
        <p:grpSpPr>
          <a:xfrm>
            <a:off x="6804510" y="3213099"/>
            <a:ext cx="5325461" cy="2267146"/>
            <a:chOff x="6075705" y="3860242"/>
            <a:chExt cx="5325461" cy="22671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0330A77-E5B0-2C84-D932-4FCB79C2BB18}"/>
                </a:ext>
              </a:extLst>
            </p:cNvPr>
            <p:cNvSpPr/>
            <p:nvPr/>
          </p:nvSpPr>
          <p:spPr>
            <a:xfrm>
              <a:off x="6075705" y="3860242"/>
              <a:ext cx="5325461" cy="22671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64252D80-E483-77A1-9A19-25DE4DFA131A}"/>
                </a:ext>
              </a:extLst>
            </p:cNvPr>
            <p:cNvCxnSpPr/>
            <p:nvPr/>
          </p:nvCxnSpPr>
          <p:spPr>
            <a:xfrm>
              <a:off x="7106540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4C4B82A-43AD-6C0A-062B-13B6DE658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540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1086141C-1B70-0ACA-B74D-762C4AFB84DE}"/>
                    </a:ext>
                  </a:extLst>
                </p:cNvPr>
                <p:cNvSpPr txBox="1"/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100" i="1" dirty="0"/>
                    <a:t>-concentration around sink neuron</a:t>
                  </a: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1086141C-1B70-0ACA-B74D-762C4AFB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07959E1-52B2-AF68-313C-9465AE068E28}"/>
                </a:ext>
              </a:extLst>
            </p:cNvPr>
            <p:cNvSpPr txBox="1"/>
            <p:nvPr/>
          </p:nvSpPr>
          <p:spPr>
            <a:xfrm>
              <a:off x="6188052" y="4100801"/>
              <a:ext cx="8692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Probability of non-permanent</a:t>
              </a:r>
            </a:p>
            <a:p>
              <a:r>
                <a:rPr lang="en-GB" sz="1100" i="1" dirty="0"/>
                <a:t>weight increase</a:t>
              </a: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35C068F-9DAC-4C7C-7541-31615D32E94D}"/>
                </a:ext>
              </a:extLst>
            </p:cNvPr>
            <p:cNvSpPr/>
            <p:nvPr/>
          </p:nvSpPr>
          <p:spPr>
            <a:xfrm>
              <a:off x="7239001" y="5035750"/>
              <a:ext cx="1328737" cy="479226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7" h="479226">
                  <a:moveTo>
                    <a:pt x="0" y="479226"/>
                  </a:moveTo>
                  <a:cubicBezTo>
                    <a:pt x="203597" y="461763"/>
                    <a:pt x="324378" y="433718"/>
                    <a:pt x="419099" y="364926"/>
                  </a:cubicBezTo>
                  <a:cubicBezTo>
                    <a:pt x="513820" y="296134"/>
                    <a:pt x="519905" y="146909"/>
                    <a:pt x="568324" y="66476"/>
                  </a:cubicBezTo>
                  <a:cubicBezTo>
                    <a:pt x="616743" y="-13957"/>
                    <a:pt x="703527" y="-38828"/>
                    <a:pt x="766762" y="91876"/>
                  </a:cubicBezTo>
                  <a:cubicBezTo>
                    <a:pt x="829997" y="222580"/>
                    <a:pt x="826558" y="322064"/>
                    <a:pt x="928687" y="393501"/>
                  </a:cubicBezTo>
                  <a:cubicBezTo>
                    <a:pt x="1013618" y="429220"/>
                    <a:pt x="1108074" y="449857"/>
                    <a:pt x="1328737" y="479226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6B29745-0D0E-825E-6607-32381659071E}"/>
                </a:ext>
              </a:extLst>
            </p:cNvPr>
            <p:cNvCxnSpPr/>
            <p:nvPr/>
          </p:nvCxnSpPr>
          <p:spPr>
            <a:xfrm>
              <a:off x="9330316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3C897B6-8E7A-4E19-76A5-F8EBE199D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316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6123AEC-78DA-B701-A241-A442F8188101}"/>
                </a:ext>
              </a:extLst>
            </p:cNvPr>
            <p:cNvSpPr txBox="1"/>
            <p:nvPr/>
          </p:nvSpPr>
          <p:spPr>
            <a:xfrm>
              <a:off x="9274638" y="5637077"/>
              <a:ext cx="1957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Strength of the Synapse </a:t>
              </a: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B37F6B3-046D-C1E9-352C-CE24C15E6AC1}"/>
                </a:ext>
              </a:extLst>
            </p:cNvPr>
            <p:cNvSpPr/>
            <p:nvPr/>
          </p:nvSpPr>
          <p:spPr>
            <a:xfrm flipH="1">
              <a:off x="9462776" y="4548192"/>
              <a:ext cx="1448109" cy="966784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  <a:gd name="connsiteX0" fmla="*/ 0 w 928687"/>
                <a:gd name="connsiteY0" fmla="*/ 479226 h 479226"/>
                <a:gd name="connsiteX1" fmla="*/ 419099 w 928687"/>
                <a:gd name="connsiteY1" fmla="*/ 364926 h 479226"/>
                <a:gd name="connsiteX2" fmla="*/ 568324 w 928687"/>
                <a:gd name="connsiteY2" fmla="*/ 66476 h 479226"/>
                <a:gd name="connsiteX3" fmla="*/ 766762 w 928687"/>
                <a:gd name="connsiteY3" fmla="*/ 91876 h 479226"/>
                <a:gd name="connsiteX4" fmla="*/ 928687 w 928687"/>
                <a:gd name="connsiteY4" fmla="*/ 393501 h 479226"/>
                <a:gd name="connsiteX0" fmla="*/ 0 w 766762"/>
                <a:gd name="connsiteY0" fmla="*/ 479226 h 479226"/>
                <a:gd name="connsiteX1" fmla="*/ 419099 w 766762"/>
                <a:gd name="connsiteY1" fmla="*/ 364926 h 479226"/>
                <a:gd name="connsiteX2" fmla="*/ 568324 w 766762"/>
                <a:gd name="connsiteY2" fmla="*/ 66476 h 479226"/>
                <a:gd name="connsiteX3" fmla="*/ 766762 w 766762"/>
                <a:gd name="connsiteY3" fmla="*/ 91876 h 479226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4" h="412750">
                  <a:moveTo>
                    <a:pt x="0" y="412750"/>
                  </a:moveTo>
                  <a:cubicBezTo>
                    <a:pt x="203597" y="395287"/>
                    <a:pt x="258960" y="363175"/>
                    <a:pt x="353681" y="294383"/>
                  </a:cubicBezTo>
                  <a:cubicBezTo>
                    <a:pt x="440614" y="246601"/>
                    <a:pt x="485824" y="175124"/>
                    <a:pt x="521598" y="126060"/>
                  </a:cubicBezTo>
                  <a:cubicBezTo>
                    <a:pt x="557372" y="76996"/>
                    <a:pt x="539976" y="23044"/>
                    <a:pt x="568324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2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ruppieren 1190">
            <a:extLst>
              <a:ext uri="{FF2B5EF4-FFF2-40B4-BE49-F238E27FC236}">
                <a16:creationId xmlns:a16="http://schemas.microsoft.com/office/drawing/2014/main" id="{9DF40FD2-2125-288A-0E3C-90EC72E73BD1}"/>
              </a:ext>
            </a:extLst>
          </p:cNvPr>
          <p:cNvGrpSpPr/>
          <p:nvPr/>
        </p:nvGrpSpPr>
        <p:grpSpPr>
          <a:xfrm rot="10800000" flipV="1">
            <a:off x="4779710" y="1593789"/>
            <a:ext cx="5299616" cy="3402751"/>
            <a:chOff x="4868613" y="1697311"/>
            <a:chExt cx="5299616" cy="3402751"/>
          </a:xfrm>
          <a:solidFill>
            <a:srgbClr val="FFCCCC"/>
          </a:solidFill>
        </p:grpSpPr>
        <p:sp>
          <p:nvSpPr>
            <p:cNvPr id="1192" name="Rechteck 1191">
              <a:extLst>
                <a:ext uri="{FF2B5EF4-FFF2-40B4-BE49-F238E27FC236}">
                  <a16:creationId xmlns:a16="http://schemas.microsoft.com/office/drawing/2014/main" id="{48BF973A-652B-6FC4-5A15-00D81F5293AC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3" name="Rechteck 1192">
              <a:extLst>
                <a:ext uri="{FF2B5EF4-FFF2-40B4-BE49-F238E27FC236}">
                  <a16:creationId xmlns:a16="http://schemas.microsoft.com/office/drawing/2014/main" id="{DDA8D0C5-E88B-3F9E-A340-297A1E6FFEF0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4" name="Rechteck 1193">
              <a:extLst>
                <a:ext uri="{FF2B5EF4-FFF2-40B4-BE49-F238E27FC236}">
                  <a16:creationId xmlns:a16="http://schemas.microsoft.com/office/drawing/2014/main" id="{B452F904-C4BA-F7AB-A1F1-19CFC7CE6AA7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5" name="Rechteck 1194">
              <a:extLst>
                <a:ext uri="{FF2B5EF4-FFF2-40B4-BE49-F238E27FC236}">
                  <a16:creationId xmlns:a16="http://schemas.microsoft.com/office/drawing/2014/main" id="{37C28D9A-02A4-1E1F-1D2C-FDCD2B93DA8D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6" name="Rechteck 1195">
              <a:extLst>
                <a:ext uri="{FF2B5EF4-FFF2-40B4-BE49-F238E27FC236}">
                  <a16:creationId xmlns:a16="http://schemas.microsoft.com/office/drawing/2014/main" id="{E8C67834-BDD2-716A-28FE-26882698AAB7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7" name="Rechteck 1196">
              <a:extLst>
                <a:ext uri="{FF2B5EF4-FFF2-40B4-BE49-F238E27FC236}">
                  <a16:creationId xmlns:a16="http://schemas.microsoft.com/office/drawing/2014/main" id="{BD03400D-B272-2A0E-378F-45EDFA2F9EEE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8" name="Rechteck 1197">
              <a:extLst>
                <a:ext uri="{FF2B5EF4-FFF2-40B4-BE49-F238E27FC236}">
                  <a16:creationId xmlns:a16="http://schemas.microsoft.com/office/drawing/2014/main" id="{C4B83DCB-6094-905A-DBDC-8897A3A1A7B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9" name="Rechteck 1198">
              <a:extLst>
                <a:ext uri="{FF2B5EF4-FFF2-40B4-BE49-F238E27FC236}">
                  <a16:creationId xmlns:a16="http://schemas.microsoft.com/office/drawing/2014/main" id="{C97F20ED-E78C-38D6-D215-8B9D680F9482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0" name="Rechteck 1199">
              <a:extLst>
                <a:ext uri="{FF2B5EF4-FFF2-40B4-BE49-F238E27FC236}">
                  <a16:creationId xmlns:a16="http://schemas.microsoft.com/office/drawing/2014/main" id="{B36E33FB-935F-C839-5FD1-C48A6C782A66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1" name="Rechteck 1200">
              <a:extLst>
                <a:ext uri="{FF2B5EF4-FFF2-40B4-BE49-F238E27FC236}">
                  <a16:creationId xmlns:a16="http://schemas.microsoft.com/office/drawing/2014/main" id="{905D42B0-C1FB-0860-8EB7-41F75521572E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2" name="Rechteck 1201">
              <a:extLst>
                <a:ext uri="{FF2B5EF4-FFF2-40B4-BE49-F238E27FC236}">
                  <a16:creationId xmlns:a16="http://schemas.microsoft.com/office/drawing/2014/main" id="{AE8F904C-8777-CC1E-7970-652D8C8BF21A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3" name="Rechteck 1202">
              <a:extLst>
                <a:ext uri="{FF2B5EF4-FFF2-40B4-BE49-F238E27FC236}">
                  <a16:creationId xmlns:a16="http://schemas.microsoft.com/office/drawing/2014/main" id="{2A3EF7F2-6639-2A26-2286-BA1712462F44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4" name="Rechteck 1203">
              <a:extLst>
                <a:ext uri="{FF2B5EF4-FFF2-40B4-BE49-F238E27FC236}">
                  <a16:creationId xmlns:a16="http://schemas.microsoft.com/office/drawing/2014/main" id="{D8E34BDD-2CAD-8110-2564-3BFB9C8542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5" name="Rechteck 1204">
              <a:extLst>
                <a:ext uri="{FF2B5EF4-FFF2-40B4-BE49-F238E27FC236}">
                  <a16:creationId xmlns:a16="http://schemas.microsoft.com/office/drawing/2014/main" id="{D1A2925E-9E51-D47F-F978-76FE72DB472B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6" name="Rechteck 1205">
              <a:extLst>
                <a:ext uri="{FF2B5EF4-FFF2-40B4-BE49-F238E27FC236}">
                  <a16:creationId xmlns:a16="http://schemas.microsoft.com/office/drawing/2014/main" id="{A3270AD1-5958-BFC8-4FB0-820C4EBF24F9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7" name="Rechteck 1206">
              <a:extLst>
                <a:ext uri="{FF2B5EF4-FFF2-40B4-BE49-F238E27FC236}">
                  <a16:creationId xmlns:a16="http://schemas.microsoft.com/office/drawing/2014/main" id="{B8E78801-0BA0-35C8-2684-1C8E237C5143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8" name="Rechteck 1207">
              <a:extLst>
                <a:ext uri="{FF2B5EF4-FFF2-40B4-BE49-F238E27FC236}">
                  <a16:creationId xmlns:a16="http://schemas.microsoft.com/office/drawing/2014/main" id="{18D569A8-BD43-14DA-4C23-5FE3CDC66193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9" name="Rechteck 1208">
              <a:extLst>
                <a:ext uri="{FF2B5EF4-FFF2-40B4-BE49-F238E27FC236}">
                  <a16:creationId xmlns:a16="http://schemas.microsoft.com/office/drawing/2014/main" id="{02224E68-4D89-CFC8-604A-90011035226F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0" name="Rechteck 1209">
              <a:extLst>
                <a:ext uri="{FF2B5EF4-FFF2-40B4-BE49-F238E27FC236}">
                  <a16:creationId xmlns:a16="http://schemas.microsoft.com/office/drawing/2014/main" id="{7DB0CA4B-865B-C2C4-6224-5A8D0A8FCD62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1" name="Rechteck 1210">
              <a:extLst>
                <a:ext uri="{FF2B5EF4-FFF2-40B4-BE49-F238E27FC236}">
                  <a16:creationId xmlns:a16="http://schemas.microsoft.com/office/drawing/2014/main" id="{F821E2D3-6594-AA3B-374D-67C4FE9BE8FB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2" name="Rechteck 1211">
              <a:extLst>
                <a:ext uri="{FF2B5EF4-FFF2-40B4-BE49-F238E27FC236}">
                  <a16:creationId xmlns:a16="http://schemas.microsoft.com/office/drawing/2014/main" id="{7376DE39-8F87-E40C-45C2-711562EDA1BC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3" name="Rechteck 1212">
              <a:extLst>
                <a:ext uri="{FF2B5EF4-FFF2-40B4-BE49-F238E27FC236}">
                  <a16:creationId xmlns:a16="http://schemas.microsoft.com/office/drawing/2014/main" id="{C41522D0-6448-F7C2-B364-5BAA1FAD2DCA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4" name="Rechteck 1213">
              <a:extLst>
                <a:ext uri="{FF2B5EF4-FFF2-40B4-BE49-F238E27FC236}">
                  <a16:creationId xmlns:a16="http://schemas.microsoft.com/office/drawing/2014/main" id="{7FF30C8F-A77E-71E0-9977-248F5103653F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5" name="Rechteck 1214">
              <a:extLst>
                <a:ext uri="{FF2B5EF4-FFF2-40B4-BE49-F238E27FC236}">
                  <a16:creationId xmlns:a16="http://schemas.microsoft.com/office/drawing/2014/main" id="{00BB96B4-29F8-7306-2AAD-E003487A6B3F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6" name="Rechteck 1215">
              <a:extLst>
                <a:ext uri="{FF2B5EF4-FFF2-40B4-BE49-F238E27FC236}">
                  <a16:creationId xmlns:a16="http://schemas.microsoft.com/office/drawing/2014/main" id="{0569D70E-28C2-17C3-C2EB-54C20CF2ECEE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7" name="Rechteck 1216">
              <a:extLst>
                <a:ext uri="{FF2B5EF4-FFF2-40B4-BE49-F238E27FC236}">
                  <a16:creationId xmlns:a16="http://schemas.microsoft.com/office/drawing/2014/main" id="{9BAD56C0-3593-7105-16BD-ABC8DBDAC82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8" name="Rechteck 1217">
              <a:extLst>
                <a:ext uri="{FF2B5EF4-FFF2-40B4-BE49-F238E27FC236}">
                  <a16:creationId xmlns:a16="http://schemas.microsoft.com/office/drawing/2014/main" id="{27275B64-CF9C-8BC9-AADA-070537BE6318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9" name="Rechteck 1218">
              <a:extLst>
                <a:ext uri="{FF2B5EF4-FFF2-40B4-BE49-F238E27FC236}">
                  <a16:creationId xmlns:a16="http://schemas.microsoft.com/office/drawing/2014/main" id="{046A3524-53E1-FDD3-1B1F-8BED3489CF06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0" name="Rechteck 1219">
              <a:extLst>
                <a:ext uri="{FF2B5EF4-FFF2-40B4-BE49-F238E27FC236}">
                  <a16:creationId xmlns:a16="http://schemas.microsoft.com/office/drawing/2014/main" id="{0DF44D2D-3113-BF85-2DC3-7645A45A8021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1" name="Rechteck 1220">
              <a:extLst>
                <a:ext uri="{FF2B5EF4-FFF2-40B4-BE49-F238E27FC236}">
                  <a16:creationId xmlns:a16="http://schemas.microsoft.com/office/drawing/2014/main" id="{1CC30855-A519-C67A-8F60-CFBCD9C0F570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2" name="Rechteck 1221">
              <a:extLst>
                <a:ext uri="{FF2B5EF4-FFF2-40B4-BE49-F238E27FC236}">
                  <a16:creationId xmlns:a16="http://schemas.microsoft.com/office/drawing/2014/main" id="{AE7B1A85-6C49-388B-7A4F-041061217619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3" name="Rechteck 1222">
              <a:extLst>
                <a:ext uri="{FF2B5EF4-FFF2-40B4-BE49-F238E27FC236}">
                  <a16:creationId xmlns:a16="http://schemas.microsoft.com/office/drawing/2014/main" id="{DD316971-44D5-DF51-EFDE-C4A0E5EC8E6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4" name="Rechteck 1223">
              <a:extLst>
                <a:ext uri="{FF2B5EF4-FFF2-40B4-BE49-F238E27FC236}">
                  <a16:creationId xmlns:a16="http://schemas.microsoft.com/office/drawing/2014/main" id="{D946BC6A-2024-B722-449D-F4F1B2AAB190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5" name="Rechteck 1224">
              <a:extLst>
                <a:ext uri="{FF2B5EF4-FFF2-40B4-BE49-F238E27FC236}">
                  <a16:creationId xmlns:a16="http://schemas.microsoft.com/office/drawing/2014/main" id="{D41E3026-8F99-33F7-2475-EE825A4AD8F6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6" name="Rechteck 1225">
              <a:extLst>
                <a:ext uri="{FF2B5EF4-FFF2-40B4-BE49-F238E27FC236}">
                  <a16:creationId xmlns:a16="http://schemas.microsoft.com/office/drawing/2014/main" id="{61B24A35-8402-7508-30CC-305C407BC216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7" name="Rechteck 1226">
              <a:extLst>
                <a:ext uri="{FF2B5EF4-FFF2-40B4-BE49-F238E27FC236}">
                  <a16:creationId xmlns:a16="http://schemas.microsoft.com/office/drawing/2014/main" id="{1611FCFA-2AD7-3DF0-6FFE-CDD9DF138FCB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8" name="Rechteck 1227">
              <a:extLst>
                <a:ext uri="{FF2B5EF4-FFF2-40B4-BE49-F238E27FC236}">
                  <a16:creationId xmlns:a16="http://schemas.microsoft.com/office/drawing/2014/main" id="{401AE499-6ABB-4F41-C27B-4E8C3020B84E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9" name="Rechteck 1228">
              <a:extLst>
                <a:ext uri="{FF2B5EF4-FFF2-40B4-BE49-F238E27FC236}">
                  <a16:creationId xmlns:a16="http://schemas.microsoft.com/office/drawing/2014/main" id="{BFC4440F-4231-3CA0-6E0C-920FDCD9BB2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0" name="Rechteck 1229">
              <a:extLst>
                <a:ext uri="{FF2B5EF4-FFF2-40B4-BE49-F238E27FC236}">
                  <a16:creationId xmlns:a16="http://schemas.microsoft.com/office/drawing/2014/main" id="{34D839E2-EB7C-8106-7341-356DF4900DFA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1" name="Rechteck 1230">
              <a:extLst>
                <a:ext uri="{FF2B5EF4-FFF2-40B4-BE49-F238E27FC236}">
                  <a16:creationId xmlns:a16="http://schemas.microsoft.com/office/drawing/2014/main" id="{06CFC12D-763E-274D-42E0-D1B9174461D0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2" name="Rechteck 1231">
              <a:extLst>
                <a:ext uri="{FF2B5EF4-FFF2-40B4-BE49-F238E27FC236}">
                  <a16:creationId xmlns:a16="http://schemas.microsoft.com/office/drawing/2014/main" id="{DE37E6BB-5FD6-F2FE-A8B5-2FD7F30C85C2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3" name="Rechteck 1232">
              <a:extLst>
                <a:ext uri="{FF2B5EF4-FFF2-40B4-BE49-F238E27FC236}">
                  <a16:creationId xmlns:a16="http://schemas.microsoft.com/office/drawing/2014/main" id="{748AB2EA-C693-F45A-DF8D-7775E2BE36E3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4" name="Rechteck 1233">
              <a:extLst>
                <a:ext uri="{FF2B5EF4-FFF2-40B4-BE49-F238E27FC236}">
                  <a16:creationId xmlns:a16="http://schemas.microsoft.com/office/drawing/2014/main" id="{EBD20126-02DB-616C-06C3-A07DE2A7938C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5" name="Rechteck 1234">
              <a:extLst>
                <a:ext uri="{FF2B5EF4-FFF2-40B4-BE49-F238E27FC236}">
                  <a16:creationId xmlns:a16="http://schemas.microsoft.com/office/drawing/2014/main" id="{A0AC7357-2E0A-731D-8FF4-79A2DD6761B4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6" name="Rechteck 1235">
              <a:extLst>
                <a:ext uri="{FF2B5EF4-FFF2-40B4-BE49-F238E27FC236}">
                  <a16:creationId xmlns:a16="http://schemas.microsoft.com/office/drawing/2014/main" id="{6128B4E5-2A3F-F431-91C2-AD319AB5E44B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7" name="Rechteck 1236">
              <a:extLst>
                <a:ext uri="{FF2B5EF4-FFF2-40B4-BE49-F238E27FC236}">
                  <a16:creationId xmlns:a16="http://schemas.microsoft.com/office/drawing/2014/main" id="{C3507C1F-C6E3-30F3-3A2D-90C5FB315653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8" name="Rechteck 1237">
              <a:extLst>
                <a:ext uri="{FF2B5EF4-FFF2-40B4-BE49-F238E27FC236}">
                  <a16:creationId xmlns:a16="http://schemas.microsoft.com/office/drawing/2014/main" id="{476D5BB7-53AA-1D7B-D80B-0561A947A9A1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9" name="Rechteck 1238">
              <a:extLst>
                <a:ext uri="{FF2B5EF4-FFF2-40B4-BE49-F238E27FC236}">
                  <a16:creationId xmlns:a16="http://schemas.microsoft.com/office/drawing/2014/main" id="{53888E4D-F5AC-8775-8EB4-8C42FDD89B28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0" name="Rechteck 1239">
              <a:extLst>
                <a:ext uri="{FF2B5EF4-FFF2-40B4-BE49-F238E27FC236}">
                  <a16:creationId xmlns:a16="http://schemas.microsoft.com/office/drawing/2014/main" id="{1B4DDE5B-EDD1-5770-B473-A9B5E96F51BF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1" name="Rechteck 1240">
              <a:extLst>
                <a:ext uri="{FF2B5EF4-FFF2-40B4-BE49-F238E27FC236}">
                  <a16:creationId xmlns:a16="http://schemas.microsoft.com/office/drawing/2014/main" id="{E3943D74-D217-B86C-86D4-F6B7B0B64E46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2" name="Rechteck 1241">
              <a:extLst>
                <a:ext uri="{FF2B5EF4-FFF2-40B4-BE49-F238E27FC236}">
                  <a16:creationId xmlns:a16="http://schemas.microsoft.com/office/drawing/2014/main" id="{4C49990E-1F62-BFE9-8133-BD42E4510C96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3" name="Rechteck 1242">
              <a:extLst>
                <a:ext uri="{FF2B5EF4-FFF2-40B4-BE49-F238E27FC236}">
                  <a16:creationId xmlns:a16="http://schemas.microsoft.com/office/drawing/2014/main" id="{0CEBB9A1-E36B-E738-4737-2DD398E77854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4" name="Rechteck 1243">
              <a:extLst>
                <a:ext uri="{FF2B5EF4-FFF2-40B4-BE49-F238E27FC236}">
                  <a16:creationId xmlns:a16="http://schemas.microsoft.com/office/drawing/2014/main" id="{E416070F-2C10-A031-3E33-2AC78D3FAC77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5" name="Rechteck 1244">
              <a:extLst>
                <a:ext uri="{FF2B5EF4-FFF2-40B4-BE49-F238E27FC236}">
                  <a16:creationId xmlns:a16="http://schemas.microsoft.com/office/drawing/2014/main" id="{7DB0ECCC-48C0-4A9F-5D48-DC3670EE29A3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6" name="Rechteck 1245">
              <a:extLst>
                <a:ext uri="{FF2B5EF4-FFF2-40B4-BE49-F238E27FC236}">
                  <a16:creationId xmlns:a16="http://schemas.microsoft.com/office/drawing/2014/main" id="{F3226DE7-E9EB-F24D-2196-15EC2298D948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7" name="Rechteck 1246">
              <a:extLst>
                <a:ext uri="{FF2B5EF4-FFF2-40B4-BE49-F238E27FC236}">
                  <a16:creationId xmlns:a16="http://schemas.microsoft.com/office/drawing/2014/main" id="{EED3D465-7ECD-B3D2-6B9A-0A095058AC91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8" name="Rechteck 1247">
              <a:extLst>
                <a:ext uri="{FF2B5EF4-FFF2-40B4-BE49-F238E27FC236}">
                  <a16:creationId xmlns:a16="http://schemas.microsoft.com/office/drawing/2014/main" id="{F41DC88C-E42F-4DD4-0622-0AA7E9610A07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9" name="Rechteck 1248">
              <a:extLst>
                <a:ext uri="{FF2B5EF4-FFF2-40B4-BE49-F238E27FC236}">
                  <a16:creationId xmlns:a16="http://schemas.microsoft.com/office/drawing/2014/main" id="{F65D1C6E-85BB-88A1-0B1E-1AB6B46D1FE2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0" name="Rechteck 1249">
              <a:extLst>
                <a:ext uri="{FF2B5EF4-FFF2-40B4-BE49-F238E27FC236}">
                  <a16:creationId xmlns:a16="http://schemas.microsoft.com/office/drawing/2014/main" id="{B83DF06F-C4E9-D02F-68D9-474BC7301155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1" name="Rechteck 1250">
              <a:extLst>
                <a:ext uri="{FF2B5EF4-FFF2-40B4-BE49-F238E27FC236}">
                  <a16:creationId xmlns:a16="http://schemas.microsoft.com/office/drawing/2014/main" id="{301766D0-6622-2E00-0A33-56A25D8C7FCD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2" name="Rechteck 1251">
              <a:extLst>
                <a:ext uri="{FF2B5EF4-FFF2-40B4-BE49-F238E27FC236}">
                  <a16:creationId xmlns:a16="http://schemas.microsoft.com/office/drawing/2014/main" id="{A959848F-554F-1D8B-964B-D4611D5D191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3" name="Rechteck 1252">
              <a:extLst>
                <a:ext uri="{FF2B5EF4-FFF2-40B4-BE49-F238E27FC236}">
                  <a16:creationId xmlns:a16="http://schemas.microsoft.com/office/drawing/2014/main" id="{E7CD4DF8-31F7-68F2-21E7-752E93ECDBD2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4" name="Rechteck 1253">
              <a:extLst>
                <a:ext uri="{FF2B5EF4-FFF2-40B4-BE49-F238E27FC236}">
                  <a16:creationId xmlns:a16="http://schemas.microsoft.com/office/drawing/2014/main" id="{642A42D9-F7FE-2044-B51F-CBCE7D990DBE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5" name="Rechteck 1254">
              <a:extLst>
                <a:ext uri="{FF2B5EF4-FFF2-40B4-BE49-F238E27FC236}">
                  <a16:creationId xmlns:a16="http://schemas.microsoft.com/office/drawing/2014/main" id="{0C593BDE-B795-1F75-0A50-8BB12811F170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6" name="Rechteck 1255">
              <a:extLst>
                <a:ext uri="{FF2B5EF4-FFF2-40B4-BE49-F238E27FC236}">
                  <a16:creationId xmlns:a16="http://schemas.microsoft.com/office/drawing/2014/main" id="{9F058633-D5D9-F8E4-9665-17AA34272EB9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7" name="Rechteck 1256">
              <a:extLst>
                <a:ext uri="{FF2B5EF4-FFF2-40B4-BE49-F238E27FC236}">
                  <a16:creationId xmlns:a16="http://schemas.microsoft.com/office/drawing/2014/main" id="{C47DAF87-7265-64E5-A396-89552BA6887A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8" name="Rechteck 1257">
              <a:extLst>
                <a:ext uri="{FF2B5EF4-FFF2-40B4-BE49-F238E27FC236}">
                  <a16:creationId xmlns:a16="http://schemas.microsoft.com/office/drawing/2014/main" id="{8AF38C0D-6162-C47D-9CF1-BAE3B3044B79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9" name="Rechteck 1258">
              <a:extLst>
                <a:ext uri="{FF2B5EF4-FFF2-40B4-BE49-F238E27FC236}">
                  <a16:creationId xmlns:a16="http://schemas.microsoft.com/office/drawing/2014/main" id="{CBA6A16E-37DF-C2AC-065A-EA7EC6AB67BA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0" name="Rechteck 1259">
              <a:extLst>
                <a:ext uri="{FF2B5EF4-FFF2-40B4-BE49-F238E27FC236}">
                  <a16:creationId xmlns:a16="http://schemas.microsoft.com/office/drawing/2014/main" id="{BBAF568F-96C7-B1DC-63F6-B8AA0A4AE0BB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1" name="Rechteck 1260">
              <a:extLst>
                <a:ext uri="{FF2B5EF4-FFF2-40B4-BE49-F238E27FC236}">
                  <a16:creationId xmlns:a16="http://schemas.microsoft.com/office/drawing/2014/main" id="{53F47899-1372-3335-0C8F-28D3E18292DF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2" name="Rechteck 1261">
              <a:extLst>
                <a:ext uri="{FF2B5EF4-FFF2-40B4-BE49-F238E27FC236}">
                  <a16:creationId xmlns:a16="http://schemas.microsoft.com/office/drawing/2014/main" id="{A118B8BD-FEBC-E9BC-76A5-1059009607D9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3" name="Rechteck 1262">
              <a:extLst>
                <a:ext uri="{FF2B5EF4-FFF2-40B4-BE49-F238E27FC236}">
                  <a16:creationId xmlns:a16="http://schemas.microsoft.com/office/drawing/2014/main" id="{EC695607-1B45-2C31-03D9-7775E2C2952B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4" name="Rechteck 1263">
              <a:extLst>
                <a:ext uri="{FF2B5EF4-FFF2-40B4-BE49-F238E27FC236}">
                  <a16:creationId xmlns:a16="http://schemas.microsoft.com/office/drawing/2014/main" id="{7004E03F-ABAE-F17F-6B45-E852AD2D9C33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5" name="Rechteck 1264">
              <a:extLst>
                <a:ext uri="{FF2B5EF4-FFF2-40B4-BE49-F238E27FC236}">
                  <a16:creationId xmlns:a16="http://schemas.microsoft.com/office/drawing/2014/main" id="{7D6CCA01-2EED-427C-5100-470C6A69EBDA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6" name="Rechteck 1265">
              <a:extLst>
                <a:ext uri="{FF2B5EF4-FFF2-40B4-BE49-F238E27FC236}">
                  <a16:creationId xmlns:a16="http://schemas.microsoft.com/office/drawing/2014/main" id="{843B4B32-1B2F-09FF-0CAA-F99F6DC7CB2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7" name="Rechteck 1266">
              <a:extLst>
                <a:ext uri="{FF2B5EF4-FFF2-40B4-BE49-F238E27FC236}">
                  <a16:creationId xmlns:a16="http://schemas.microsoft.com/office/drawing/2014/main" id="{6C1413DD-C76E-5CAA-717D-B61F89B70042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8" name="Rechteck 1267">
              <a:extLst>
                <a:ext uri="{FF2B5EF4-FFF2-40B4-BE49-F238E27FC236}">
                  <a16:creationId xmlns:a16="http://schemas.microsoft.com/office/drawing/2014/main" id="{C29F48BB-4938-FBAA-9E40-CE09D4F81C8E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9" name="Rechteck 1268">
              <a:extLst>
                <a:ext uri="{FF2B5EF4-FFF2-40B4-BE49-F238E27FC236}">
                  <a16:creationId xmlns:a16="http://schemas.microsoft.com/office/drawing/2014/main" id="{B838007C-1C73-27D9-A0EE-86B26E530029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0" name="Rechteck 1269">
              <a:extLst>
                <a:ext uri="{FF2B5EF4-FFF2-40B4-BE49-F238E27FC236}">
                  <a16:creationId xmlns:a16="http://schemas.microsoft.com/office/drawing/2014/main" id="{D8AA4384-C493-4210-F2A1-8BC50D075816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1" name="Rechteck 1270">
              <a:extLst>
                <a:ext uri="{FF2B5EF4-FFF2-40B4-BE49-F238E27FC236}">
                  <a16:creationId xmlns:a16="http://schemas.microsoft.com/office/drawing/2014/main" id="{F9DC992A-3445-5C11-6CA5-FA29C36B21E1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2" name="Rechteck 1271">
              <a:extLst>
                <a:ext uri="{FF2B5EF4-FFF2-40B4-BE49-F238E27FC236}">
                  <a16:creationId xmlns:a16="http://schemas.microsoft.com/office/drawing/2014/main" id="{BF58F8D6-049C-0359-B3F9-B46AB2A761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3" name="Rechteck 1272">
              <a:extLst>
                <a:ext uri="{FF2B5EF4-FFF2-40B4-BE49-F238E27FC236}">
                  <a16:creationId xmlns:a16="http://schemas.microsoft.com/office/drawing/2014/main" id="{1359617D-35AB-D32C-7FC9-A824974D50C5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4" name="Rechteck 1273">
              <a:extLst>
                <a:ext uri="{FF2B5EF4-FFF2-40B4-BE49-F238E27FC236}">
                  <a16:creationId xmlns:a16="http://schemas.microsoft.com/office/drawing/2014/main" id="{CEA92BE5-9843-6101-A180-15D1C39FF290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5" name="Rechteck 1274">
              <a:extLst>
                <a:ext uri="{FF2B5EF4-FFF2-40B4-BE49-F238E27FC236}">
                  <a16:creationId xmlns:a16="http://schemas.microsoft.com/office/drawing/2014/main" id="{4A1DF76C-664F-1DBB-0397-9B8EE9B085F6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6" name="Rechteck 1275">
              <a:extLst>
                <a:ext uri="{FF2B5EF4-FFF2-40B4-BE49-F238E27FC236}">
                  <a16:creationId xmlns:a16="http://schemas.microsoft.com/office/drawing/2014/main" id="{B97ACF9F-F10D-D686-EAC0-4597FD40D157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7" name="Rechteck 1276">
              <a:extLst>
                <a:ext uri="{FF2B5EF4-FFF2-40B4-BE49-F238E27FC236}">
                  <a16:creationId xmlns:a16="http://schemas.microsoft.com/office/drawing/2014/main" id="{CBBAC4B7-FC23-C8BF-215D-80B2C90D81AF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8" name="Rechteck 1277">
              <a:extLst>
                <a:ext uri="{FF2B5EF4-FFF2-40B4-BE49-F238E27FC236}">
                  <a16:creationId xmlns:a16="http://schemas.microsoft.com/office/drawing/2014/main" id="{434203A9-0713-E256-C442-C507FF73DCDA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9" name="Rechteck 1278">
              <a:extLst>
                <a:ext uri="{FF2B5EF4-FFF2-40B4-BE49-F238E27FC236}">
                  <a16:creationId xmlns:a16="http://schemas.microsoft.com/office/drawing/2014/main" id="{357E6F83-30A4-408B-0574-2DD3A1666E1C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0" name="Rechteck 1279">
              <a:extLst>
                <a:ext uri="{FF2B5EF4-FFF2-40B4-BE49-F238E27FC236}">
                  <a16:creationId xmlns:a16="http://schemas.microsoft.com/office/drawing/2014/main" id="{49B75341-C865-36A1-E189-B2CB6FE6CD24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1" name="Rechteck 1280">
              <a:extLst>
                <a:ext uri="{FF2B5EF4-FFF2-40B4-BE49-F238E27FC236}">
                  <a16:creationId xmlns:a16="http://schemas.microsoft.com/office/drawing/2014/main" id="{4250DA14-F1AF-10CD-D7F6-F1B4471DFAA8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2" name="Rechteck 1281">
              <a:extLst>
                <a:ext uri="{FF2B5EF4-FFF2-40B4-BE49-F238E27FC236}">
                  <a16:creationId xmlns:a16="http://schemas.microsoft.com/office/drawing/2014/main" id="{80B20848-7AD4-FF45-1DE5-0E80DB2AF4F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3" name="Rechteck 1282">
              <a:extLst>
                <a:ext uri="{FF2B5EF4-FFF2-40B4-BE49-F238E27FC236}">
                  <a16:creationId xmlns:a16="http://schemas.microsoft.com/office/drawing/2014/main" id="{0A03FCF5-4227-38D4-F878-9D53F7D9DF17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4" name="Rechteck 1283">
              <a:extLst>
                <a:ext uri="{FF2B5EF4-FFF2-40B4-BE49-F238E27FC236}">
                  <a16:creationId xmlns:a16="http://schemas.microsoft.com/office/drawing/2014/main" id="{97D9940A-85DF-A8E2-3A51-B6F674B38A7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5" name="Rechteck 1284">
              <a:extLst>
                <a:ext uri="{FF2B5EF4-FFF2-40B4-BE49-F238E27FC236}">
                  <a16:creationId xmlns:a16="http://schemas.microsoft.com/office/drawing/2014/main" id="{1B3FCC7B-F9E0-543F-19B9-922BEB84D80C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6" name="Rechteck 1285">
              <a:extLst>
                <a:ext uri="{FF2B5EF4-FFF2-40B4-BE49-F238E27FC236}">
                  <a16:creationId xmlns:a16="http://schemas.microsoft.com/office/drawing/2014/main" id="{15DB4CD6-D90A-FCE2-6269-7A587DEB619D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7" name="Rechteck 1286">
              <a:extLst>
                <a:ext uri="{FF2B5EF4-FFF2-40B4-BE49-F238E27FC236}">
                  <a16:creationId xmlns:a16="http://schemas.microsoft.com/office/drawing/2014/main" id="{60F0E135-2928-0A53-CCF0-A6D1FD52BC79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8" name="Rechteck 1287">
              <a:extLst>
                <a:ext uri="{FF2B5EF4-FFF2-40B4-BE49-F238E27FC236}">
                  <a16:creationId xmlns:a16="http://schemas.microsoft.com/office/drawing/2014/main" id="{1A917A66-26D2-6CB0-E3DA-C3E64A279FD4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9" name="Rechteck 1288">
              <a:extLst>
                <a:ext uri="{FF2B5EF4-FFF2-40B4-BE49-F238E27FC236}">
                  <a16:creationId xmlns:a16="http://schemas.microsoft.com/office/drawing/2014/main" id="{5037CA6C-62EA-5EA4-4B26-FCAEE374057C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0" name="Rechteck 1289">
              <a:extLst>
                <a:ext uri="{FF2B5EF4-FFF2-40B4-BE49-F238E27FC236}">
                  <a16:creationId xmlns:a16="http://schemas.microsoft.com/office/drawing/2014/main" id="{9EEAAE85-1E49-82D6-48D7-4A835ADC8EF1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1" name="Rechteck 1290">
              <a:extLst>
                <a:ext uri="{FF2B5EF4-FFF2-40B4-BE49-F238E27FC236}">
                  <a16:creationId xmlns:a16="http://schemas.microsoft.com/office/drawing/2014/main" id="{8C425FBD-E5CF-D5BD-4DA8-5EE9250A46A6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2" name="Rechteck 1291">
              <a:extLst>
                <a:ext uri="{FF2B5EF4-FFF2-40B4-BE49-F238E27FC236}">
                  <a16:creationId xmlns:a16="http://schemas.microsoft.com/office/drawing/2014/main" id="{9E63708B-78D7-04ED-8665-EB80472EEFB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3" name="Rechteck 1292">
              <a:extLst>
                <a:ext uri="{FF2B5EF4-FFF2-40B4-BE49-F238E27FC236}">
                  <a16:creationId xmlns:a16="http://schemas.microsoft.com/office/drawing/2014/main" id="{37747E85-F376-0D14-5E73-EB69D0EDE51D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4" name="Rechteck 1293">
              <a:extLst>
                <a:ext uri="{FF2B5EF4-FFF2-40B4-BE49-F238E27FC236}">
                  <a16:creationId xmlns:a16="http://schemas.microsoft.com/office/drawing/2014/main" id="{D975BAD6-687D-9D11-6D74-34DF267B4DE1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5" name="Rechteck 1294">
              <a:extLst>
                <a:ext uri="{FF2B5EF4-FFF2-40B4-BE49-F238E27FC236}">
                  <a16:creationId xmlns:a16="http://schemas.microsoft.com/office/drawing/2014/main" id="{2C714A4B-108C-A7E8-35DE-3EEE10BE4A31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6" name="Rechteck 1295">
              <a:extLst>
                <a:ext uri="{FF2B5EF4-FFF2-40B4-BE49-F238E27FC236}">
                  <a16:creationId xmlns:a16="http://schemas.microsoft.com/office/drawing/2014/main" id="{9D5E84E2-8A4E-4F0E-D663-175104D3C4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7" name="Rechteck 1296">
              <a:extLst>
                <a:ext uri="{FF2B5EF4-FFF2-40B4-BE49-F238E27FC236}">
                  <a16:creationId xmlns:a16="http://schemas.microsoft.com/office/drawing/2014/main" id="{709E9B8C-6C11-F4D0-DC68-20945DFDCFF1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8" name="Rechteck 1297">
              <a:extLst>
                <a:ext uri="{FF2B5EF4-FFF2-40B4-BE49-F238E27FC236}">
                  <a16:creationId xmlns:a16="http://schemas.microsoft.com/office/drawing/2014/main" id="{9638DD05-923B-D170-779C-D70B3069F72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9" name="Rechteck 1298">
              <a:extLst>
                <a:ext uri="{FF2B5EF4-FFF2-40B4-BE49-F238E27FC236}">
                  <a16:creationId xmlns:a16="http://schemas.microsoft.com/office/drawing/2014/main" id="{9E594132-295A-5568-AC95-E1FF04DC968C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0" name="Rechteck 1299">
              <a:extLst>
                <a:ext uri="{FF2B5EF4-FFF2-40B4-BE49-F238E27FC236}">
                  <a16:creationId xmlns:a16="http://schemas.microsoft.com/office/drawing/2014/main" id="{DE96EDC5-13E5-7E7A-63CD-7AFF0238D65C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1" name="Rechteck 1300">
              <a:extLst>
                <a:ext uri="{FF2B5EF4-FFF2-40B4-BE49-F238E27FC236}">
                  <a16:creationId xmlns:a16="http://schemas.microsoft.com/office/drawing/2014/main" id="{A937F048-E867-3B96-ACC2-CF1977FA8CFF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2" name="Rechteck 1301">
              <a:extLst>
                <a:ext uri="{FF2B5EF4-FFF2-40B4-BE49-F238E27FC236}">
                  <a16:creationId xmlns:a16="http://schemas.microsoft.com/office/drawing/2014/main" id="{292B783B-EEDD-A58F-8556-1959F74D7346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3" name="Rechteck 1302">
              <a:extLst>
                <a:ext uri="{FF2B5EF4-FFF2-40B4-BE49-F238E27FC236}">
                  <a16:creationId xmlns:a16="http://schemas.microsoft.com/office/drawing/2014/main" id="{D52A09F2-C033-A7EB-241C-9680F819869E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4" name="Rechteck 1303">
              <a:extLst>
                <a:ext uri="{FF2B5EF4-FFF2-40B4-BE49-F238E27FC236}">
                  <a16:creationId xmlns:a16="http://schemas.microsoft.com/office/drawing/2014/main" id="{423B0DAD-A6C8-422C-B6BC-672ADD4DE470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5" name="Rechteck 1304">
              <a:extLst>
                <a:ext uri="{FF2B5EF4-FFF2-40B4-BE49-F238E27FC236}">
                  <a16:creationId xmlns:a16="http://schemas.microsoft.com/office/drawing/2014/main" id="{89FC6C70-E2D5-8A99-FFA0-5537B0275A7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6" name="Rechteck 1305">
              <a:extLst>
                <a:ext uri="{FF2B5EF4-FFF2-40B4-BE49-F238E27FC236}">
                  <a16:creationId xmlns:a16="http://schemas.microsoft.com/office/drawing/2014/main" id="{5EA157D9-8384-3A40-392B-6DA8A6AE6B91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7" name="Rechteck 1306">
              <a:extLst>
                <a:ext uri="{FF2B5EF4-FFF2-40B4-BE49-F238E27FC236}">
                  <a16:creationId xmlns:a16="http://schemas.microsoft.com/office/drawing/2014/main" id="{10725C5A-76F1-C070-09EA-EE90495E012F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8" name="Rechteck 1307">
              <a:extLst>
                <a:ext uri="{FF2B5EF4-FFF2-40B4-BE49-F238E27FC236}">
                  <a16:creationId xmlns:a16="http://schemas.microsoft.com/office/drawing/2014/main" id="{BB0BF844-7D4F-0BDA-C116-D29CC26A877E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9" name="Rechteck 1308">
              <a:extLst>
                <a:ext uri="{FF2B5EF4-FFF2-40B4-BE49-F238E27FC236}">
                  <a16:creationId xmlns:a16="http://schemas.microsoft.com/office/drawing/2014/main" id="{5F0501C0-E2AD-12D7-F5DF-C5E615E02DAB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0" name="Rechteck 1309">
              <a:extLst>
                <a:ext uri="{FF2B5EF4-FFF2-40B4-BE49-F238E27FC236}">
                  <a16:creationId xmlns:a16="http://schemas.microsoft.com/office/drawing/2014/main" id="{0CA3D461-5E48-52C3-2561-D86132E0C7FC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1" name="Rechteck 1310">
              <a:extLst>
                <a:ext uri="{FF2B5EF4-FFF2-40B4-BE49-F238E27FC236}">
                  <a16:creationId xmlns:a16="http://schemas.microsoft.com/office/drawing/2014/main" id="{2BB2F658-E75D-C0E2-3A48-4A5FDA49268D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2" name="Rechteck 1311">
              <a:extLst>
                <a:ext uri="{FF2B5EF4-FFF2-40B4-BE49-F238E27FC236}">
                  <a16:creationId xmlns:a16="http://schemas.microsoft.com/office/drawing/2014/main" id="{BAB1D0AF-8FBA-8FC7-9260-0435598B3FC9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3" name="Rechteck 1312">
              <a:extLst>
                <a:ext uri="{FF2B5EF4-FFF2-40B4-BE49-F238E27FC236}">
                  <a16:creationId xmlns:a16="http://schemas.microsoft.com/office/drawing/2014/main" id="{3062CE90-9A62-CA2A-39D4-06D066221CBE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4" name="Rechteck 1313">
              <a:extLst>
                <a:ext uri="{FF2B5EF4-FFF2-40B4-BE49-F238E27FC236}">
                  <a16:creationId xmlns:a16="http://schemas.microsoft.com/office/drawing/2014/main" id="{CFBD4EB0-9FA0-9E98-35B8-FC530D2D6AD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5" name="Rechteck 1314">
              <a:extLst>
                <a:ext uri="{FF2B5EF4-FFF2-40B4-BE49-F238E27FC236}">
                  <a16:creationId xmlns:a16="http://schemas.microsoft.com/office/drawing/2014/main" id="{CB7C2730-362F-6A10-E0D9-D65B906B462B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6" name="Rechteck 1315">
              <a:extLst>
                <a:ext uri="{FF2B5EF4-FFF2-40B4-BE49-F238E27FC236}">
                  <a16:creationId xmlns:a16="http://schemas.microsoft.com/office/drawing/2014/main" id="{D9D0FB94-989A-3CE4-32BE-32CCD360BB0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7" name="Rechteck 1316">
              <a:extLst>
                <a:ext uri="{FF2B5EF4-FFF2-40B4-BE49-F238E27FC236}">
                  <a16:creationId xmlns:a16="http://schemas.microsoft.com/office/drawing/2014/main" id="{B868E39F-AFA3-E6AF-281F-C6EE6723383A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8" name="Rechteck 1317">
              <a:extLst>
                <a:ext uri="{FF2B5EF4-FFF2-40B4-BE49-F238E27FC236}">
                  <a16:creationId xmlns:a16="http://schemas.microsoft.com/office/drawing/2014/main" id="{CF4BCD92-617A-B5F3-0EF2-2F5FA3583430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9" name="Rechteck 1318">
              <a:extLst>
                <a:ext uri="{FF2B5EF4-FFF2-40B4-BE49-F238E27FC236}">
                  <a16:creationId xmlns:a16="http://schemas.microsoft.com/office/drawing/2014/main" id="{E6453164-E222-35E0-50ED-76B35F87B71C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0" name="Rechteck 1319">
              <a:extLst>
                <a:ext uri="{FF2B5EF4-FFF2-40B4-BE49-F238E27FC236}">
                  <a16:creationId xmlns:a16="http://schemas.microsoft.com/office/drawing/2014/main" id="{9E435B5F-FD6D-0B09-1E0D-DEDF9206657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1" name="Rechteck 1320">
              <a:extLst>
                <a:ext uri="{FF2B5EF4-FFF2-40B4-BE49-F238E27FC236}">
                  <a16:creationId xmlns:a16="http://schemas.microsoft.com/office/drawing/2014/main" id="{CC701424-18CA-98E7-4A23-169D5F51C8D5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2" name="Rechteck 1321">
              <a:extLst>
                <a:ext uri="{FF2B5EF4-FFF2-40B4-BE49-F238E27FC236}">
                  <a16:creationId xmlns:a16="http://schemas.microsoft.com/office/drawing/2014/main" id="{B99A116C-2F56-D2F1-4563-50C11027908D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3" name="Rechteck 1322">
              <a:extLst>
                <a:ext uri="{FF2B5EF4-FFF2-40B4-BE49-F238E27FC236}">
                  <a16:creationId xmlns:a16="http://schemas.microsoft.com/office/drawing/2014/main" id="{F1521C2C-869D-34AA-E0B6-61B32D62125D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4" name="Rechteck 1323">
              <a:extLst>
                <a:ext uri="{FF2B5EF4-FFF2-40B4-BE49-F238E27FC236}">
                  <a16:creationId xmlns:a16="http://schemas.microsoft.com/office/drawing/2014/main" id="{CBDBCD16-2FC1-18CD-103D-251ABE13AB85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5" name="Rechteck 1324">
              <a:extLst>
                <a:ext uri="{FF2B5EF4-FFF2-40B4-BE49-F238E27FC236}">
                  <a16:creationId xmlns:a16="http://schemas.microsoft.com/office/drawing/2014/main" id="{7C2F9750-730D-E6EA-D892-539996EE7BB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6" name="Rechteck 1325">
              <a:extLst>
                <a:ext uri="{FF2B5EF4-FFF2-40B4-BE49-F238E27FC236}">
                  <a16:creationId xmlns:a16="http://schemas.microsoft.com/office/drawing/2014/main" id="{2C552E00-43A3-F0CD-61EF-F308FB8588AF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7" name="Rechteck 1326">
              <a:extLst>
                <a:ext uri="{FF2B5EF4-FFF2-40B4-BE49-F238E27FC236}">
                  <a16:creationId xmlns:a16="http://schemas.microsoft.com/office/drawing/2014/main" id="{9BF9C3D5-5BE0-B3DD-8E00-816688FFC949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8" name="Rechteck 1327">
              <a:extLst>
                <a:ext uri="{FF2B5EF4-FFF2-40B4-BE49-F238E27FC236}">
                  <a16:creationId xmlns:a16="http://schemas.microsoft.com/office/drawing/2014/main" id="{6D3CDEDF-131F-F53E-087D-A27D91A3F19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9" name="Rechteck 1328">
              <a:extLst>
                <a:ext uri="{FF2B5EF4-FFF2-40B4-BE49-F238E27FC236}">
                  <a16:creationId xmlns:a16="http://schemas.microsoft.com/office/drawing/2014/main" id="{A24D9A5F-4378-8215-0262-DBFC183CF40A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0" name="Rechteck 1329">
              <a:extLst>
                <a:ext uri="{FF2B5EF4-FFF2-40B4-BE49-F238E27FC236}">
                  <a16:creationId xmlns:a16="http://schemas.microsoft.com/office/drawing/2014/main" id="{89DD45E7-37AD-29B3-1654-5BF2831B548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1" name="Rechteck 1330">
              <a:extLst>
                <a:ext uri="{FF2B5EF4-FFF2-40B4-BE49-F238E27FC236}">
                  <a16:creationId xmlns:a16="http://schemas.microsoft.com/office/drawing/2014/main" id="{54E7D657-20A1-9ACD-39EF-B0FA80BF6A75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2" name="Rechteck 1331">
              <a:extLst>
                <a:ext uri="{FF2B5EF4-FFF2-40B4-BE49-F238E27FC236}">
                  <a16:creationId xmlns:a16="http://schemas.microsoft.com/office/drawing/2014/main" id="{5E348E7F-CC09-2E59-47BB-83A0721F8A9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3" name="Rechteck 1332">
              <a:extLst>
                <a:ext uri="{FF2B5EF4-FFF2-40B4-BE49-F238E27FC236}">
                  <a16:creationId xmlns:a16="http://schemas.microsoft.com/office/drawing/2014/main" id="{C5C60DBD-C48C-4A3E-A2C1-919F33525BB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4" name="Rechteck 1333">
              <a:extLst>
                <a:ext uri="{FF2B5EF4-FFF2-40B4-BE49-F238E27FC236}">
                  <a16:creationId xmlns:a16="http://schemas.microsoft.com/office/drawing/2014/main" id="{F2F898AB-8EE6-1A06-4216-0E4B4CA4C191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5" name="Rechteck 1334">
              <a:extLst>
                <a:ext uri="{FF2B5EF4-FFF2-40B4-BE49-F238E27FC236}">
                  <a16:creationId xmlns:a16="http://schemas.microsoft.com/office/drawing/2014/main" id="{F91D6C62-CE41-F145-C500-38DA0C1F3E60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6" name="Rechteck 1335">
              <a:extLst>
                <a:ext uri="{FF2B5EF4-FFF2-40B4-BE49-F238E27FC236}">
                  <a16:creationId xmlns:a16="http://schemas.microsoft.com/office/drawing/2014/main" id="{03808636-F8F3-74C5-1FA4-29CDBC0F03EF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7" name="Rechteck 1336">
              <a:extLst>
                <a:ext uri="{FF2B5EF4-FFF2-40B4-BE49-F238E27FC236}">
                  <a16:creationId xmlns:a16="http://schemas.microsoft.com/office/drawing/2014/main" id="{1E4280E2-E145-F4E6-FB06-A3F653887EA2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8" name="Rechteck 1337">
              <a:extLst>
                <a:ext uri="{FF2B5EF4-FFF2-40B4-BE49-F238E27FC236}">
                  <a16:creationId xmlns:a16="http://schemas.microsoft.com/office/drawing/2014/main" id="{BA05D303-3405-B0B5-3CF1-C84E97D22FAD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9" name="Rechteck 1338">
              <a:extLst>
                <a:ext uri="{FF2B5EF4-FFF2-40B4-BE49-F238E27FC236}">
                  <a16:creationId xmlns:a16="http://schemas.microsoft.com/office/drawing/2014/main" id="{B5D80B0F-67B6-F8AF-21F6-0A8F8D464062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0" name="Rechteck 1339">
              <a:extLst>
                <a:ext uri="{FF2B5EF4-FFF2-40B4-BE49-F238E27FC236}">
                  <a16:creationId xmlns:a16="http://schemas.microsoft.com/office/drawing/2014/main" id="{B06670B4-F852-AD26-5BCF-0CDC5F29D2C6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1" name="Rechteck 1340">
              <a:extLst>
                <a:ext uri="{FF2B5EF4-FFF2-40B4-BE49-F238E27FC236}">
                  <a16:creationId xmlns:a16="http://schemas.microsoft.com/office/drawing/2014/main" id="{973DCC25-4EF1-DDCB-9617-C831AA07357A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2" name="Rechteck 1341">
              <a:extLst>
                <a:ext uri="{FF2B5EF4-FFF2-40B4-BE49-F238E27FC236}">
                  <a16:creationId xmlns:a16="http://schemas.microsoft.com/office/drawing/2014/main" id="{07DE86DE-8E2C-7D11-9DC2-72B75E08C76B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3" name="Rechteck 1342">
              <a:extLst>
                <a:ext uri="{FF2B5EF4-FFF2-40B4-BE49-F238E27FC236}">
                  <a16:creationId xmlns:a16="http://schemas.microsoft.com/office/drawing/2014/main" id="{8EAC8343-7631-A03E-0E44-6BDE707B641F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4" name="Rechteck 1343">
              <a:extLst>
                <a:ext uri="{FF2B5EF4-FFF2-40B4-BE49-F238E27FC236}">
                  <a16:creationId xmlns:a16="http://schemas.microsoft.com/office/drawing/2014/main" id="{3493DCBC-A165-286F-2700-E6241EC7BD8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5" name="Rechteck 1344">
              <a:extLst>
                <a:ext uri="{FF2B5EF4-FFF2-40B4-BE49-F238E27FC236}">
                  <a16:creationId xmlns:a16="http://schemas.microsoft.com/office/drawing/2014/main" id="{639B306A-59F7-C257-C4EF-2C9F828FB771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6" name="Rechteck 1345">
              <a:extLst>
                <a:ext uri="{FF2B5EF4-FFF2-40B4-BE49-F238E27FC236}">
                  <a16:creationId xmlns:a16="http://schemas.microsoft.com/office/drawing/2014/main" id="{AC386CDD-6BB2-30D6-3631-7B8F5903EC12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7" name="Rechteck 1346">
              <a:extLst>
                <a:ext uri="{FF2B5EF4-FFF2-40B4-BE49-F238E27FC236}">
                  <a16:creationId xmlns:a16="http://schemas.microsoft.com/office/drawing/2014/main" id="{FF952B7D-B0B1-DE7B-0205-3D536D46022E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8" name="Rechteck 1347">
              <a:extLst>
                <a:ext uri="{FF2B5EF4-FFF2-40B4-BE49-F238E27FC236}">
                  <a16:creationId xmlns:a16="http://schemas.microsoft.com/office/drawing/2014/main" id="{DB05E56A-33DD-8ED5-390F-74B163CCD874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9" name="Rechteck 1348">
              <a:extLst>
                <a:ext uri="{FF2B5EF4-FFF2-40B4-BE49-F238E27FC236}">
                  <a16:creationId xmlns:a16="http://schemas.microsoft.com/office/drawing/2014/main" id="{A3E6146B-C62F-4D4F-2919-406BF513506A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0" name="Rechteck 1349">
              <a:extLst>
                <a:ext uri="{FF2B5EF4-FFF2-40B4-BE49-F238E27FC236}">
                  <a16:creationId xmlns:a16="http://schemas.microsoft.com/office/drawing/2014/main" id="{1DA90170-28E1-DE74-3A7F-4E68E9986EB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1" name="Rechteck 1350">
              <a:extLst>
                <a:ext uri="{FF2B5EF4-FFF2-40B4-BE49-F238E27FC236}">
                  <a16:creationId xmlns:a16="http://schemas.microsoft.com/office/drawing/2014/main" id="{F2875C66-9620-8BF6-ABB0-8C956C703D15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2" name="Rechteck 1351">
              <a:extLst>
                <a:ext uri="{FF2B5EF4-FFF2-40B4-BE49-F238E27FC236}">
                  <a16:creationId xmlns:a16="http://schemas.microsoft.com/office/drawing/2014/main" id="{B4EDD125-063B-D230-D70C-A8F379FE3216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3" name="Rechteck 1352">
              <a:extLst>
                <a:ext uri="{FF2B5EF4-FFF2-40B4-BE49-F238E27FC236}">
                  <a16:creationId xmlns:a16="http://schemas.microsoft.com/office/drawing/2014/main" id="{5D8954CC-19F9-331B-2D73-F028E268289F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4" name="Rechteck 1353">
              <a:extLst>
                <a:ext uri="{FF2B5EF4-FFF2-40B4-BE49-F238E27FC236}">
                  <a16:creationId xmlns:a16="http://schemas.microsoft.com/office/drawing/2014/main" id="{5D468625-B0B7-330E-FDA5-9BF96348A524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5" name="Rechteck 1354">
              <a:extLst>
                <a:ext uri="{FF2B5EF4-FFF2-40B4-BE49-F238E27FC236}">
                  <a16:creationId xmlns:a16="http://schemas.microsoft.com/office/drawing/2014/main" id="{D88A5351-D5C9-6389-88B3-9A6640A8AD11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6" name="Rechteck 1355">
              <a:extLst>
                <a:ext uri="{FF2B5EF4-FFF2-40B4-BE49-F238E27FC236}">
                  <a16:creationId xmlns:a16="http://schemas.microsoft.com/office/drawing/2014/main" id="{BA933BEB-A112-3AF6-D169-76728A6A1945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7" name="Rechteck 1356">
              <a:extLst>
                <a:ext uri="{FF2B5EF4-FFF2-40B4-BE49-F238E27FC236}">
                  <a16:creationId xmlns:a16="http://schemas.microsoft.com/office/drawing/2014/main" id="{EA144DE2-4961-A9DC-3D13-B57500755A59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8" name="Rechteck 1357">
              <a:extLst>
                <a:ext uri="{FF2B5EF4-FFF2-40B4-BE49-F238E27FC236}">
                  <a16:creationId xmlns:a16="http://schemas.microsoft.com/office/drawing/2014/main" id="{8FB3A846-73BC-B041-9A8D-18DA51DA6A78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9" name="Rechteck 1358">
              <a:extLst>
                <a:ext uri="{FF2B5EF4-FFF2-40B4-BE49-F238E27FC236}">
                  <a16:creationId xmlns:a16="http://schemas.microsoft.com/office/drawing/2014/main" id="{F44FCF04-5FAE-BA43-2B5E-D1982BC8A3A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0" name="Rechteck 1359">
              <a:extLst>
                <a:ext uri="{FF2B5EF4-FFF2-40B4-BE49-F238E27FC236}">
                  <a16:creationId xmlns:a16="http://schemas.microsoft.com/office/drawing/2014/main" id="{5124EA53-8CEC-1187-BC6D-88A08109B4C3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1" name="Rechteck 1360">
              <a:extLst>
                <a:ext uri="{FF2B5EF4-FFF2-40B4-BE49-F238E27FC236}">
                  <a16:creationId xmlns:a16="http://schemas.microsoft.com/office/drawing/2014/main" id="{1BF3E138-C0F7-B540-F812-1C758FF8A7F1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2" name="Rechteck 1361">
              <a:extLst>
                <a:ext uri="{FF2B5EF4-FFF2-40B4-BE49-F238E27FC236}">
                  <a16:creationId xmlns:a16="http://schemas.microsoft.com/office/drawing/2014/main" id="{3EB682F6-1FEB-D4EC-A670-2ACCD7FAE528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3" name="Rechteck 1362">
              <a:extLst>
                <a:ext uri="{FF2B5EF4-FFF2-40B4-BE49-F238E27FC236}">
                  <a16:creationId xmlns:a16="http://schemas.microsoft.com/office/drawing/2014/main" id="{5864B475-BF8F-539A-926F-9D691EF6D1CA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4" name="Rechteck 1363">
              <a:extLst>
                <a:ext uri="{FF2B5EF4-FFF2-40B4-BE49-F238E27FC236}">
                  <a16:creationId xmlns:a16="http://schemas.microsoft.com/office/drawing/2014/main" id="{8D24DF17-BAEA-579E-00FF-F2033F32E3F2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5" name="Rechteck 1364">
              <a:extLst>
                <a:ext uri="{FF2B5EF4-FFF2-40B4-BE49-F238E27FC236}">
                  <a16:creationId xmlns:a16="http://schemas.microsoft.com/office/drawing/2014/main" id="{E626504C-BD89-2909-7F80-0A5F3AC3F4AD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6" name="Rechteck 1365">
              <a:extLst>
                <a:ext uri="{FF2B5EF4-FFF2-40B4-BE49-F238E27FC236}">
                  <a16:creationId xmlns:a16="http://schemas.microsoft.com/office/drawing/2014/main" id="{4B0EB1F3-9CF9-C0E4-4D3A-51E5F0D0C5A4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7" name="Rechteck 1366">
              <a:extLst>
                <a:ext uri="{FF2B5EF4-FFF2-40B4-BE49-F238E27FC236}">
                  <a16:creationId xmlns:a16="http://schemas.microsoft.com/office/drawing/2014/main" id="{BDD8F411-7714-6ADA-4772-1B3597C6B597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8" name="Rechteck 1367">
              <a:extLst>
                <a:ext uri="{FF2B5EF4-FFF2-40B4-BE49-F238E27FC236}">
                  <a16:creationId xmlns:a16="http://schemas.microsoft.com/office/drawing/2014/main" id="{F01C5283-5C92-3D22-91E4-B292029388A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9" name="Rechteck 1368">
              <a:extLst>
                <a:ext uri="{FF2B5EF4-FFF2-40B4-BE49-F238E27FC236}">
                  <a16:creationId xmlns:a16="http://schemas.microsoft.com/office/drawing/2014/main" id="{3FDE2993-9746-A78F-E366-E88B019640FC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0" name="Rechteck 1369">
              <a:extLst>
                <a:ext uri="{FF2B5EF4-FFF2-40B4-BE49-F238E27FC236}">
                  <a16:creationId xmlns:a16="http://schemas.microsoft.com/office/drawing/2014/main" id="{32A32B1F-6D50-D903-545B-21FC4593BEF0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1" name="Rechteck 1370">
              <a:extLst>
                <a:ext uri="{FF2B5EF4-FFF2-40B4-BE49-F238E27FC236}">
                  <a16:creationId xmlns:a16="http://schemas.microsoft.com/office/drawing/2014/main" id="{BACC2DD1-87CB-0BCA-2B79-FB2AF7DFE0BE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2" name="Rechteck 1371">
              <a:extLst>
                <a:ext uri="{FF2B5EF4-FFF2-40B4-BE49-F238E27FC236}">
                  <a16:creationId xmlns:a16="http://schemas.microsoft.com/office/drawing/2014/main" id="{149D35D4-D29A-4029-1314-2AC154EE07D2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3" name="Rechteck 1372">
              <a:extLst>
                <a:ext uri="{FF2B5EF4-FFF2-40B4-BE49-F238E27FC236}">
                  <a16:creationId xmlns:a16="http://schemas.microsoft.com/office/drawing/2014/main" id="{7BC862CF-D269-86FF-149A-0332759DFF2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4" name="Rechteck 1373">
              <a:extLst>
                <a:ext uri="{FF2B5EF4-FFF2-40B4-BE49-F238E27FC236}">
                  <a16:creationId xmlns:a16="http://schemas.microsoft.com/office/drawing/2014/main" id="{26631DA6-34EF-A4E2-8C1F-28D6F8251E80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5" name="Rechteck 1374">
              <a:extLst>
                <a:ext uri="{FF2B5EF4-FFF2-40B4-BE49-F238E27FC236}">
                  <a16:creationId xmlns:a16="http://schemas.microsoft.com/office/drawing/2014/main" id="{E1BDCBFA-5EFA-07F0-4815-D5B24A8238C7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6" name="Rechteck 1375">
              <a:extLst>
                <a:ext uri="{FF2B5EF4-FFF2-40B4-BE49-F238E27FC236}">
                  <a16:creationId xmlns:a16="http://schemas.microsoft.com/office/drawing/2014/main" id="{A1E84D76-8D49-069F-3914-52C0E6A7560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7" name="Rechteck 1376">
              <a:extLst>
                <a:ext uri="{FF2B5EF4-FFF2-40B4-BE49-F238E27FC236}">
                  <a16:creationId xmlns:a16="http://schemas.microsoft.com/office/drawing/2014/main" id="{1EEADFEC-9BC6-62D9-F980-72CE4F821ABF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8" name="Rechteck 1377">
              <a:extLst>
                <a:ext uri="{FF2B5EF4-FFF2-40B4-BE49-F238E27FC236}">
                  <a16:creationId xmlns:a16="http://schemas.microsoft.com/office/drawing/2014/main" id="{F5E65CD6-21CA-CCA6-7114-FB27A8CC6BDD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9" name="Rechteck 1378">
              <a:extLst>
                <a:ext uri="{FF2B5EF4-FFF2-40B4-BE49-F238E27FC236}">
                  <a16:creationId xmlns:a16="http://schemas.microsoft.com/office/drawing/2014/main" id="{2D96D828-B091-2506-45CF-A99E07560134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0" name="Rechteck 1379">
              <a:extLst>
                <a:ext uri="{FF2B5EF4-FFF2-40B4-BE49-F238E27FC236}">
                  <a16:creationId xmlns:a16="http://schemas.microsoft.com/office/drawing/2014/main" id="{5DC45FA8-B81A-EECE-1CA1-242854E0F65B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1" name="Rechteck 1380">
              <a:extLst>
                <a:ext uri="{FF2B5EF4-FFF2-40B4-BE49-F238E27FC236}">
                  <a16:creationId xmlns:a16="http://schemas.microsoft.com/office/drawing/2014/main" id="{39A1176C-CBE7-1001-6C9A-1600D7649E89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2" name="Rechteck 1381">
              <a:extLst>
                <a:ext uri="{FF2B5EF4-FFF2-40B4-BE49-F238E27FC236}">
                  <a16:creationId xmlns:a16="http://schemas.microsoft.com/office/drawing/2014/main" id="{0E56CCB5-C240-06C0-CE28-B483A20C698E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3" name="Rechteck 1382">
              <a:extLst>
                <a:ext uri="{FF2B5EF4-FFF2-40B4-BE49-F238E27FC236}">
                  <a16:creationId xmlns:a16="http://schemas.microsoft.com/office/drawing/2014/main" id="{4349C870-E423-7727-CC7F-EF3FC9129920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4" name="Rechteck 1383">
              <a:extLst>
                <a:ext uri="{FF2B5EF4-FFF2-40B4-BE49-F238E27FC236}">
                  <a16:creationId xmlns:a16="http://schemas.microsoft.com/office/drawing/2014/main" id="{A9625E94-4E71-D9C4-E2A5-8D072972DB1C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5" name="Rechteck 1384">
              <a:extLst>
                <a:ext uri="{FF2B5EF4-FFF2-40B4-BE49-F238E27FC236}">
                  <a16:creationId xmlns:a16="http://schemas.microsoft.com/office/drawing/2014/main" id="{2F226CA4-3CCC-4955-5777-2DADA3FE360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6" name="Rechteck 1385">
              <a:extLst>
                <a:ext uri="{FF2B5EF4-FFF2-40B4-BE49-F238E27FC236}">
                  <a16:creationId xmlns:a16="http://schemas.microsoft.com/office/drawing/2014/main" id="{57375509-2BD9-2D11-564D-8C0621E6FF4F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7" name="Rechteck 1386">
              <a:extLst>
                <a:ext uri="{FF2B5EF4-FFF2-40B4-BE49-F238E27FC236}">
                  <a16:creationId xmlns:a16="http://schemas.microsoft.com/office/drawing/2014/main" id="{ACFF6CF7-5061-8519-E1D0-38FA5FE2911F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8" name="Rechteck 1387">
              <a:extLst>
                <a:ext uri="{FF2B5EF4-FFF2-40B4-BE49-F238E27FC236}">
                  <a16:creationId xmlns:a16="http://schemas.microsoft.com/office/drawing/2014/main" id="{ACA96E3F-8E96-C44E-ED8D-B92F9A83B537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9" name="Rechteck 1388">
              <a:extLst>
                <a:ext uri="{FF2B5EF4-FFF2-40B4-BE49-F238E27FC236}">
                  <a16:creationId xmlns:a16="http://schemas.microsoft.com/office/drawing/2014/main" id="{5C5D5F88-4551-8076-4D97-8EAB193274EC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0" name="Rechteck 1389">
              <a:extLst>
                <a:ext uri="{FF2B5EF4-FFF2-40B4-BE49-F238E27FC236}">
                  <a16:creationId xmlns:a16="http://schemas.microsoft.com/office/drawing/2014/main" id="{C7E725B8-9394-112B-91BE-D5D88151AEF2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hteck 1390">
              <a:extLst>
                <a:ext uri="{FF2B5EF4-FFF2-40B4-BE49-F238E27FC236}">
                  <a16:creationId xmlns:a16="http://schemas.microsoft.com/office/drawing/2014/main" id="{071481DF-B989-CEBD-1803-C84D5B74E37A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2" name="Rechteck 1391">
              <a:extLst>
                <a:ext uri="{FF2B5EF4-FFF2-40B4-BE49-F238E27FC236}">
                  <a16:creationId xmlns:a16="http://schemas.microsoft.com/office/drawing/2014/main" id="{F9CD4E88-AE35-893C-08B0-90128E742972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3" name="Rechteck 1392">
              <a:extLst>
                <a:ext uri="{FF2B5EF4-FFF2-40B4-BE49-F238E27FC236}">
                  <a16:creationId xmlns:a16="http://schemas.microsoft.com/office/drawing/2014/main" id="{E4399EF7-617A-4B1D-758F-81DDDBDE752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hteck 1393">
              <a:extLst>
                <a:ext uri="{FF2B5EF4-FFF2-40B4-BE49-F238E27FC236}">
                  <a16:creationId xmlns:a16="http://schemas.microsoft.com/office/drawing/2014/main" id="{E9F2F185-05E4-53BC-E139-C784427A780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5" name="Rechteck 1394">
              <a:extLst>
                <a:ext uri="{FF2B5EF4-FFF2-40B4-BE49-F238E27FC236}">
                  <a16:creationId xmlns:a16="http://schemas.microsoft.com/office/drawing/2014/main" id="{77E318C8-B2DC-ECBD-8CC2-A65EBF0EB7AA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6" name="Rechteck 1395">
              <a:extLst>
                <a:ext uri="{FF2B5EF4-FFF2-40B4-BE49-F238E27FC236}">
                  <a16:creationId xmlns:a16="http://schemas.microsoft.com/office/drawing/2014/main" id="{59757DEF-BDCC-7067-FEDC-DC79416E3376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hteck 1396">
              <a:extLst>
                <a:ext uri="{FF2B5EF4-FFF2-40B4-BE49-F238E27FC236}">
                  <a16:creationId xmlns:a16="http://schemas.microsoft.com/office/drawing/2014/main" id="{1B350A37-BE47-E5D7-0DC3-48486E26E8E1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8" name="Rechteck 1397">
              <a:extLst>
                <a:ext uri="{FF2B5EF4-FFF2-40B4-BE49-F238E27FC236}">
                  <a16:creationId xmlns:a16="http://schemas.microsoft.com/office/drawing/2014/main" id="{DF5181A9-E131-D700-7682-76189496DD6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9" name="Rechteck 1398">
              <a:extLst>
                <a:ext uri="{FF2B5EF4-FFF2-40B4-BE49-F238E27FC236}">
                  <a16:creationId xmlns:a16="http://schemas.microsoft.com/office/drawing/2014/main" id="{F60814FD-5611-2B23-EFA3-953C399DBCF7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hteck 1399">
              <a:extLst>
                <a:ext uri="{FF2B5EF4-FFF2-40B4-BE49-F238E27FC236}">
                  <a16:creationId xmlns:a16="http://schemas.microsoft.com/office/drawing/2014/main" id="{40256E9A-6F82-4B17-00B2-E6DB153C7B05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1" name="Rechteck 1400">
              <a:extLst>
                <a:ext uri="{FF2B5EF4-FFF2-40B4-BE49-F238E27FC236}">
                  <a16:creationId xmlns:a16="http://schemas.microsoft.com/office/drawing/2014/main" id="{694DC309-F3C9-5B22-4209-049606949588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2" name="Rechteck 1401">
              <a:extLst>
                <a:ext uri="{FF2B5EF4-FFF2-40B4-BE49-F238E27FC236}">
                  <a16:creationId xmlns:a16="http://schemas.microsoft.com/office/drawing/2014/main" id="{C00BF4E3-0FD0-7182-D869-7236AA937DD3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hteck 1402">
              <a:extLst>
                <a:ext uri="{FF2B5EF4-FFF2-40B4-BE49-F238E27FC236}">
                  <a16:creationId xmlns:a16="http://schemas.microsoft.com/office/drawing/2014/main" id="{34F2BFC3-828E-5FA5-73C0-CFC6D2A3490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4" name="Rechteck 1403">
              <a:extLst>
                <a:ext uri="{FF2B5EF4-FFF2-40B4-BE49-F238E27FC236}">
                  <a16:creationId xmlns:a16="http://schemas.microsoft.com/office/drawing/2014/main" id="{4F944347-2DA6-B5E5-9565-020CA8C0D9FA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5" name="Rechteck 1404">
              <a:extLst>
                <a:ext uri="{FF2B5EF4-FFF2-40B4-BE49-F238E27FC236}">
                  <a16:creationId xmlns:a16="http://schemas.microsoft.com/office/drawing/2014/main" id="{65823BB6-5B94-58B1-FF5A-9C37E56E4D26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hteck 1405">
              <a:extLst>
                <a:ext uri="{FF2B5EF4-FFF2-40B4-BE49-F238E27FC236}">
                  <a16:creationId xmlns:a16="http://schemas.microsoft.com/office/drawing/2014/main" id="{8FD1883B-F7C3-8D74-8A1E-E54E620BB9BE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7" name="Rechteck 1406">
              <a:extLst>
                <a:ext uri="{FF2B5EF4-FFF2-40B4-BE49-F238E27FC236}">
                  <a16:creationId xmlns:a16="http://schemas.microsoft.com/office/drawing/2014/main" id="{1F2BB916-8E2E-AA6A-948D-EF9C0B6DA3D4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8" name="Rechteck 1407">
              <a:extLst>
                <a:ext uri="{FF2B5EF4-FFF2-40B4-BE49-F238E27FC236}">
                  <a16:creationId xmlns:a16="http://schemas.microsoft.com/office/drawing/2014/main" id="{5354B088-18CD-181A-6A05-35C49F5D7BF4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hteck 1408">
              <a:extLst>
                <a:ext uri="{FF2B5EF4-FFF2-40B4-BE49-F238E27FC236}">
                  <a16:creationId xmlns:a16="http://schemas.microsoft.com/office/drawing/2014/main" id="{D774CF03-96E4-5C9A-1CA3-266CA27A00B7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0" name="Rechteck 1409">
              <a:extLst>
                <a:ext uri="{FF2B5EF4-FFF2-40B4-BE49-F238E27FC236}">
                  <a16:creationId xmlns:a16="http://schemas.microsoft.com/office/drawing/2014/main" id="{CDDE0DB1-E38D-85B1-EAA8-C91AE8D0238A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1" name="Rechteck 1410">
              <a:extLst>
                <a:ext uri="{FF2B5EF4-FFF2-40B4-BE49-F238E27FC236}">
                  <a16:creationId xmlns:a16="http://schemas.microsoft.com/office/drawing/2014/main" id="{CE38AD58-72D9-4678-5176-EAA0E6F530E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hteck 1411">
              <a:extLst>
                <a:ext uri="{FF2B5EF4-FFF2-40B4-BE49-F238E27FC236}">
                  <a16:creationId xmlns:a16="http://schemas.microsoft.com/office/drawing/2014/main" id="{BCF9A529-7AC2-2EC8-3870-622ACD9F9C1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3" name="Rechteck 1412">
              <a:extLst>
                <a:ext uri="{FF2B5EF4-FFF2-40B4-BE49-F238E27FC236}">
                  <a16:creationId xmlns:a16="http://schemas.microsoft.com/office/drawing/2014/main" id="{5CA64294-4658-71A0-168A-5F2862754D8E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4" name="Rechteck 1413">
              <a:extLst>
                <a:ext uri="{FF2B5EF4-FFF2-40B4-BE49-F238E27FC236}">
                  <a16:creationId xmlns:a16="http://schemas.microsoft.com/office/drawing/2014/main" id="{25FD07E8-3D0A-D199-6771-CCA7C5947FAF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hteck 1414">
              <a:extLst>
                <a:ext uri="{FF2B5EF4-FFF2-40B4-BE49-F238E27FC236}">
                  <a16:creationId xmlns:a16="http://schemas.microsoft.com/office/drawing/2014/main" id="{9D799441-92F1-9CE8-283A-8A4F1486C76E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6" name="Rechteck 1415">
              <a:extLst>
                <a:ext uri="{FF2B5EF4-FFF2-40B4-BE49-F238E27FC236}">
                  <a16:creationId xmlns:a16="http://schemas.microsoft.com/office/drawing/2014/main" id="{9B491E00-FC4D-758E-4970-A67007B7DCB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7" name="Rechteck 1416">
              <a:extLst>
                <a:ext uri="{FF2B5EF4-FFF2-40B4-BE49-F238E27FC236}">
                  <a16:creationId xmlns:a16="http://schemas.microsoft.com/office/drawing/2014/main" id="{3C88F441-CA5A-63E8-B3E1-DE388CA39347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hteck 1417">
              <a:extLst>
                <a:ext uri="{FF2B5EF4-FFF2-40B4-BE49-F238E27FC236}">
                  <a16:creationId xmlns:a16="http://schemas.microsoft.com/office/drawing/2014/main" id="{5F4B5C93-7941-AAED-0B9C-B35A71C9788B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9" name="Rechteck 1418">
              <a:extLst>
                <a:ext uri="{FF2B5EF4-FFF2-40B4-BE49-F238E27FC236}">
                  <a16:creationId xmlns:a16="http://schemas.microsoft.com/office/drawing/2014/main" id="{09735AA1-422D-948F-0C8E-AFAB24356A88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0" name="Rechteck 1419">
              <a:extLst>
                <a:ext uri="{FF2B5EF4-FFF2-40B4-BE49-F238E27FC236}">
                  <a16:creationId xmlns:a16="http://schemas.microsoft.com/office/drawing/2014/main" id="{D64E9FE2-E39C-A0CC-DDBE-5FD6AB02D722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hteck 1420">
              <a:extLst>
                <a:ext uri="{FF2B5EF4-FFF2-40B4-BE49-F238E27FC236}">
                  <a16:creationId xmlns:a16="http://schemas.microsoft.com/office/drawing/2014/main" id="{246226FB-D071-B917-2A63-2DB367ED174C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2" name="Rechteck 1421">
              <a:extLst>
                <a:ext uri="{FF2B5EF4-FFF2-40B4-BE49-F238E27FC236}">
                  <a16:creationId xmlns:a16="http://schemas.microsoft.com/office/drawing/2014/main" id="{02E7D2F6-81DB-E3FF-DD97-712D8B966C7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3" name="Rechteck 1422">
              <a:extLst>
                <a:ext uri="{FF2B5EF4-FFF2-40B4-BE49-F238E27FC236}">
                  <a16:creationId xmlns:a16="http://schemas.microsoft.com/office/drawing/2014/main" id="{90FC49DA-2F85-779B-219C-3CEAB5E97145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hteck 1423">
              <a:extLst>
                <a:ext uri="{FF2B5EF4-FFF2-40B4-BE49-F238E27FC236}">
                  <a16:creationId xmlns:a16="http://schemas.microsoft.com/office/drawing/2014/main" id="{08C25D8C-6F41-55B6-959B-263200A4E97C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5" name="Rechteck 1424">
              <a:extLst>
                <a:ext uri="{FF2B5EF4-FFF2-40B4-BE49-F238E27FC236}">
                  <a16:creationId xmlns:a16="http://schemas.microsoft.com/office/drawing/2014/main" id="{37E50A28-E922-717E-2DDB-BB20EBACB77B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6" name="Rechteck 1425">
              <a:extLst>
                <a:ext uri="{FF2B5EF4-FFF2-40B4-BE49-F238E27FC236}">
                  <a16:creationId xmlns:a16="http://schemas.microsoft.com/office/drawing/2014/main" id="{9E79F36A-9A00-5485-F07D-0422931F89B3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hteck 1426">
              <a:extLst>
                <a:ext uri="{FF2B5EF4-FFF2-40B4-BE49-F238E27FC236}">
                  <a16:creationId xmlns:a16="http://schemas.microsoft.com/office/drawing/2014/main" id="{E9807BA7-841F-7462-689C-F0AD6EA5FF22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8" name="Rechteck 1427">
              <a:extLst>
                <a:ext uri="{FF2B5EF4-FFF2-40B4-BE49-F238E27FC236}">
                  <a16:creationId xmlns:a16="http://schemas.microsoft.com/office/drawing/2014/main" id="{1A8071CF-6831-3BB3-484C-8F8753B1FFD0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9" name="Rechteck 1428">
              <a:extLst>
                <a:ext uri="{FF2B5EF4-FFF2-40B4-BE49-F238E27FC236}">
                  <a16:creationId xmlns:a16="http://schemas.microsoft.com/office/drawing/2014/main" id="{D25194E5-0D65-4DC2-860C-B75E01E596C6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hteck 1429">
              <a:extLst>
                <a:ext uri="{FF2B5EF4-FFF2-40B4-BE49-F238E27FC236}">
                  <a16:creationId xmlns:a16="http://schemas.microsoft.com/office/drawing/2014/main" id="{4645E4E6-67A9-427B-56BE-0BCC7A3956F8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1" name="Rechteck 1430">
              <a:extLst>
                <a:ext uri="{FF2B5EF4-FFF2-40B4-BE49-F238E27FC236}">
                  <a16:creationId xmlns:a16="http://schemas.microsoft.com/office/drawing/2014/main" id="{11A7F69E-8184-2023-F1D2-8C5E96CFCF08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2" name="Rechteck 1431">
              <a:extLst>
                <a:ext uri="{FF2B5EF4-FFF2-40B4-BE49-F238E27FC236}">
                  <a16:creationId xmlns:a16="http://schemas.microsoft.com/office/drawing/2014/main" id="{DEB3068A-35F1-DCAB-8F84-DB15E3F29E19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hteck 1432">
              <a:extLst>
                <a:ext uri="{FF2B5EF4-FFF2-40B4-BE49-F238E27FC236}">
                  <a16:creationId xmlns:a16="http://schemas.microsoft.com/office/drawing/2014/main" id="{5F03205B-1E80-5132-33AD-67B2D8029EBD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4" name="Rechteck 1433">
              <a:extLst>
                <a:ext uri="{FF2B5EF4-FFF2-40B4-BE49-F238E27FC236}">
                  <a16:creationId xmlns:a16="http://schemas.microsoft.com/office/drawing/2014/main" id="{BEE07922-1B96-B693-6358-0F864DE22DD0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5" name="Rechteck 1434">
              <a:extLst>
                <a:ext uri="{FF2B5EF4-FFF2-40B4-BE49-F238E27FC236}">
                  <a16:creationId xmlns:a16="http://schemas.microsoft.com/office/drawing/2014/main" id="{D628A9E0-36BF-2FBB-8FBC-89C233A76B9A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6" name="Rechteck 1435">
              <a:extLst>
                <a:ext uri="{FF2B5EF4-FFF2-40B4-BE49-F238E27FC236}">
                  <a16:creationId xmlns:a16="http://schemas.microsoft.com/office/drawing/2014/main" id="{9A53E82A-BD8E-2D94-0C42-BE5E2A5AEDF2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7" name="Rechteck 1436">
              <a:extLst>
                <a:ext uri="{FF2B5EF4-FFF2-40B4-BE49-F238E27FC236}">
                  <a16:creationId xmlns:a16="http://schemas.microsoft.com/office/drawing/2014/main" id="{113EBDC3-775E-C7F8-3503-AD099BD544B4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8" name="Rechteck 1437">
              <a:extLst>
                <a:ext uri="{FF2B5EF4-FFF2-40B4-BE49-F238E27FC236}">
                  <a16:creationId xmlns:a16="http://schemas.microsoft.com/office/drawing/2014/main" id="{CE3748AD-09C9-EFCE-0017-BF4B81EA378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hteck 1438">
              <a:extLst>
                <a:ext uri="{FF2B5EF4-FFF2-40B4-BE49-F238E27FC236}">
                  <a16:creationId xmlns:a16="http://schemas.microsoft.com/office/drawing/2014/main" id="{CD23002B-29D7-0923-38C3-8D4BCBCDE185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0" name="Rechteck 1439">
              <a:extLst>
                <a:ext uri="{FF2B5EF4-FFF2-40B4-BE49-F238E27FC236}">
                  <a16:creationId xmlns:a16="http://schemas.microsoft.com/office/drawing/2014/main" id="{790280C9-92B6-68AB-2C60-F1E4577D37FC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1" name="Rechteck 1440">
              <a:extLst>
                <a:ext uri="{FF2B5EF4-FFF2-40B4-BE49-F238E27FC236}">
                  <a16:creationId xmlns:a16="http://schemas.microsoft.com/office/drawing/2014/main" id="{EA50BEF7-3613-01B0-9978-0AAB9BE2685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hteck 1441">
              <a:extLst>
                <a:ext uri="{FF2B5EF4-FFF2-40B4-BE49-F238E27FC236}">
                  <a16:creationId xmlns:a16="http://schemas.microsoft.com/office/drawing/2014/main" id="{F2BDEC5D-9B60-5DF2-A625-9CF8082F843E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3" name="Rechteck 1442">
              <a:extLst>
                <a:ext uri="{FF2B5EF4-FFF2-40B4-BE49-F238E27FC236}">
                  <a16:creationId xmlns:a16="http://schemas.microsoft.com/office/drawing/2014/main" id="{6115F646-AEB1-4D6F-59C7-F4ACEE894B9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4" name="Rechteck 1443">
              <a:extLst>
                <a:ext uri="{FF2B5EF4-FFF2-40B4-BE49-F238E27FC236}">
                  <a16:creationId xmlns:a16="http://schemas.microsoft.com/office/drawing/2014/main" id="{69234344-B1EA-FCA0-A298-9AB3874ABD39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hteck 1444">
              <a:extLst>
                <a:ext uri="{FF2B5EF4-FFF2-40B4-BE49-F238E27FC236}">
                  <a16:creationId xmlns:a16="http://schemas.microsoft.com/office/drawing/2014/main" id="{861BF1D1-B9F8-9EDE-687B-DD594A23A24C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6" name="Rechteck 1445">
              <a:extLst>
                <a:ext uri="{FF2B5EF4-FFF2-40B4-BE49-F238E27FC236}">
                  <a16:creationId xmlns:a16="http://schemas.microsoft.com/office/drawing/2014/main" id="{627C2A1F-87F6-7245-5A10-D54996E49051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7" name="Rechteck 1446">
              <a:extLst>
                <a:ext uri="{FF2B5EF4-FFF2-40B4-BE49-F238E27FC236}">
                  <a16:creationId xmlns:a16="http://schemas.microsoft.com/office/drawing/2014/main" id="{B146CE60-DE36-AECA-0AD3-B57FBEE0A5DA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hteck 1447">
              <a:extLst>
                <a:ext uri="{FF2B5EF4-FFF2-40B4-BE49-F238E27FC236}">
                  <a16:creationId xmlns:a16="http://schemas.microsoft.com/office/drawing/2014/main" id="{92AD38F5-AC06-A9F4-73F8-BBD2234DACF0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9" name="Rechteck 1448">
              <a:extLst>
                <a:ext uri="{FF2B5EF4-FFF2-40B4-BE49-F238E27FC236}">
                  <a16:creationId xmlns:a16="http://schemas.microsoft.com/office/drawing/2014/main" id="{3F5E5217-6EE3-FAA4-BEA1-98BE0F35E1A1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0" name="Rechteck 1449">
              <a:extLst>
                <a:ext uri="{FF2B5EF4-FFF2-40B4-BE49-F238E27FC236}">
                  <a16:creationId xmlns:a16="http://schemas.microsoft.com/office/drawing/2014/main" id="{45815966-DBF8-144F-4E47-E74F4768105A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hteck 1450">
              <a:extLst>
                <a:ext uri="{FF2B5EF4-FFF2-40B4-BE49-F238E27FC236}">
                  <a16:creationId xmlns:a16="http://schemas.microsoft.com/office/drawing/2014/main" id="{136C1933-E17B-5062-2BDC-0ECAB7B1F302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2" name="Rechteck 1451">
              <a:extLst>
                <a:ext uri="{FF2B5EF4-FFF2-40B4-BE49-F238E27FC236}">
                  <a16:creationId xmlns:a16="http://schemas.microsoft.com/office/drawing/2014/main" id="{B0C35CA4-B7D9-0118-6C4D-8655E5988AF0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3" name="Rechteck 1452">
              <a:extLst>
                <a:ext uri="{FF2B5EF4-FFF2-40B4-BE49-F238E27FC236}">
                  <a16:creationId xmlns:a16="http://schemas.microsoft.com/office/drawing/2014/main" id="{35077E9F-0105-C098-8BE6-47A6F379A51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hteck 1453">
              <a:extLst>
                <a:ext uri="{FF2B5EF4-FFF2-40B4-BE49-F238E27FC236}">
                  <a16:creationId xmlns:a16="http://schemas.microsoft.com/office/drawing/2014/main" id="{75F6DF62-5629-40B6-8B1F-5120162BE352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5" name="Rechteck 1454">
              <a:extLst>
                <a:ext uri="{FF2B5EF4-FFF2-40B4-BE49-F238E27FC236}">
                  <a16:creationId xmlns:a16="http://schemas.microsoft.com/office/drawing/2014/main" id="{F1D641FC-C0D6-4C04-7679-1B84B38549B2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6" name="Rechteck 1455">
              <a:extLst>
                <a:ext uri="{FF2B5EF4-FFF2-40B4-BE49-F238E27FC236}">
                  <a16:creationId xmlns:a16="http://schemas.microsoft.com/office/drawing/2014/main" id="{F2B90F9B-7F82-6DCB-5C4C-B83C3CDCC075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hteck 1456">
              <a:extLst>
                <a:ext uri="{FF2B5EF4-FFF2-40B4-BE49-F238E27FC236}">
                  <a16:creationId xmlns:a16="http://schemas.microsoft.com/office/drawing/2014/main" id="{3111CFA1-F31A-A352-8B6C-762F2EA8469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8" name="Rechteck 1457">
              <a:extLst>
                <a:ext uri="{FF2B5EF4-FFF2-40B4-BE49-F238E27FC236}">
                  <a16:creationId xmlns:a16="http://schemas.microsoft.com/office/drawing/2014/main" id="{323C57E2-F78E-BF6F-FB4D-947655FF4B90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8" name="Gruppieren 817">
            <a:extLst>
              <a:ext uri="{FF2B5EF4-FFF2-40B4-BE49-F238E27FC236}">
                <a16:creationId xmlns:a16="http://schemas.microsoft.com/office/drawing/2014/main" id="{E20A8F3E-E908-60AA-CC8E-D9A6FEE63746}"/>
              </a:ext>
            </a:extLst>
          </p:cNvPr>
          <p:cNvGrpSpPr/>
          <p:nvPr/>
        </p:nvGrpSpPr>
        <p:grpSpPr>
          <a:xfrm>
            <a:off x="6145557" y="1638694"/>
            <a:ext cx="501775" cy="461069"/>
            <a:chOff x="7716474" y="2763491"/>
            <a:chExt cx="684000" cy="684000"/>
          </a:xfrm>
        </p:grpSpPr>
        <p:sp>
          <p:nvSpPr>
            <p:cNvPr id="819" name="Ellipse 818">
              <a:extLst>
                <a:ext uri="{FF2B5EF4-FFF2-40B4-BE49-F238E27FC236}">
                  <a16:creationId xmlns:a16="http://schemas.microsoft.com/office/drawing/2014/main" id="{E7BD20A2-0E14-E312-5415-4F4FFECD91EA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0" name="Ellipse 819">
              <a:extLst>
                <a:ext uri="{FF2B5EF4-FFF2-40B4-BE49-F238E27FC236}">
                  <a16:creationId xmlns:a16="http://schemas.microsoft.com/office/drawing/2014/main" id="{E26E8AEB-1163-725E-9CE6-D0B42948A99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1" name="Ellipse 820">
              <a:extLst>
                <a:ext uri="{FF2B5EF4-FFF2-40B4-BE49-F238E27FC236}">
                  <a16:creationId xmlns:a16="http://schemas.microsoft.com/office/drawing/2014/main" id="{0F10B138-43A9-85B4-9944-D57B3ED90EA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2" name="Ellipse 821">
              <a:extLst>
                <a:ext uri="{FF2B5EF4-FFF2-40B4-BE49-F238E27FC236}">
                  <a16:creationId xmlns:a16="http://schemas.microsoft.com/office/drawing/2014/main" id="{8402C862-8F10-8536-68B5-DF92D9346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3" name="Ellipse 822">
              <a:extLst>
                <a:ext uri="{FF2B5EF4-FFF2-40B4-BE49-F238E27FC236}">
                  <a16:creationId xmlns:a16="http://schemas.microsoft.com/office/drawing/2014/main" id="{90BB4DAD-04CF-A539-638D-629C83E98F9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4" name="Ellipse 823">
              <a:extLst>
                <a:ext uri="{FF2B5EF4-FFF2-40B4-BE49-F238E27FC236}">
                  <a16:creationId xmlns:a16="http://schemas.microsoft.com/office/drawing/2014/main" id="{4E66ECCB-9B74-93D7-9025-73033E53CFB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5" name="Ellipse 824">
              <a:extLst>
                <a:ext uri="{FF2B5EF4-FFF2-40B4-BE49-F238E27FC236}">
                  <a16:creationId xmlns:a16="http://schemas.microsoft.com/office/drawing/2014/main" id="{92C51141-5740-5B09-01C5-21734EF848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Ellipse 825">
              <a:extLst>
                <a:ext uri="{FF2B5EF4-FFF2-40B4-BE49-F238E27FC236}">
                  <a16:creationId xmlns:a16="http://schemas.microsoft.com/office/drawing/2014/main" id="{CD46D15D-E0FB-B7E6-0ADC-A40B29DFA18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Ellipse 826">
              <a:extLst>
                <a:ext uri="{FF2B5EF4-FFF2-40B4-BE49-F238E27FC236}">
                  <a16:creationId xmlns:a16="http://schemas.microsoft.com/office/drawing/2014/main" id="{59E77650-9C9C-E37B-FBF1-39201281FA1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8" name="Ellipse 827">
              <a:extLst>
                <a:ext uri="{FF2B5EF4-FFF2-40B4-BE49-F238E27FC236}">
                  <a16:creationId xmlns:a16="http://schemas.microsoft.com/office/drawing/2014/main" id="{40226490-FDAC-FA2C-EF44-CFB0FAB26DD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9" name="Ellipse 828">
              <a:extLst>
                <a:ext uri="{FF2B5EF4-FFF2-40B4-BE49-F238E27FC236}">
                  <a16:creationId xmlns:a16="http://schemas.microsoft.com/office/drawing/2014/main" id="{A70B48B3-9FEC-4D83-EEC5-2CA0CCB352B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0" name="Ellipse 829">
              <a:extLst>
                <a:ext uri="{FF2B5EF4-FFF2-40B4-BE49-F238E27FC236}">
                  <a16:creationId xmlns:a16="http://schemas.microsoft.com/office/drawing/2014/main" id="{014C42F9-01CD-D146-5BB9-8322F6E88E3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1" name="Ellipse 830">
              <a:extLst>
                <a:ext uri="{FF2B5EF4-FFF2-40B4-BE49-F238E27FC236}">
                  <a16:creationId xmlns:a16="http://schemas.microsoft.com/office/drawing/2014/main" id="{34CE1061-69CD-1237-FB4A-F1A39F2FD91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836610-F52B-A55B-6899-FE247926DD66}"/>
              </a:ext>
            </a:extLst>
          </p:cNvPr>
          <p:cNvGrpSpPr/>
          <p:nvPr/>
        </p:nvGrpSpPr>
        <p:grpSpPr>
          <a:xfrm flipV="1">
            <a:off x="4857599" y="1506407"/>
            <a:ext cx="5299616" cy="3402751"/>
            <a:chOff x="4868613" y="1697311"/>
            <a:chExt cx="5299616" cy="3402751"/>
          </a:xfrm>
          <a:solidFill>
            <a:srgbClr val="FF7C80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5064B29-96A1-581E-E089-81E684B2F40B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825A31C-F81D-DD7D-D1C2-35C2C2A2F403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E97F7F-6B13-9D3D-4459-F1B4915B8E64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42EC22B-D5C1-DA1D-3911-2EA0F75A25F9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13D0282-9C30-A605-A35B-F6B510CCDA70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39632FF-76D6-7DA4-9F91-B5C820BB8DB7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CE2182-E523-EF6B-DE51-4857B3BF9B10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75651F1-B15A-459B-709C-72256596E0D8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A3D639-0E55-5ACC-B050-D6A4D7D3D0A5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7EA79E-4C39-023D-2314-1B476DA1DA4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B5FF112-026B-C812-5A91-34804315FB7D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D38C7AF-5AA0-F3E1-978D-BB9B6BEB62C7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30A465-5033-92FD-6802-A93234D79D8F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43359B9-2A26-6456-76B3-C54BC720DB5D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A68D96A-E506-D99C-139E-595B92D0D802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66618-8066-8AD1-52C3-A94A17777062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E83F867-1E99-488F-456A-7954AB28198E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9376125-2523-BAA8-B159-74DDFAD8374D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CB4DAAE-D6E5-7182-7253-85ECDFDC392C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4883E6E-B96A-1D7C-A03E-6E2D36CE2FB3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7B5EF7-8849-BA6C-B26A-38B6180AD7CD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76A0870-DFAC-26F3-EC80-7B493DD88D7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3704485-E002-2853-1909-6AC99B36D6D2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B95C77-D349-2150-9BD6-EA9AE9A8E947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1D645A6-7CD3-C682-A306-0FD6310A6C8C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6322453-4C19-62D2-9718-22B1631AF6C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6587143-FC7E-1D31-089C-C70953465FA4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8691FEC-C0FC-9EAE-FF42-356C432F0CF2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9161C956-29AE-508E-66D4-245D8544F520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91806537-A388-C35A-4E13-7502384F8FF2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4107764F-FB2D-3549-4EC7-931A90DB0AE2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A8097415-F32D-1C5C-E3A4-E943F0385A09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8DDCC8B7-8B9D-098B-316A-A194A96B5CEF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9EF0B2E2-B0C8-D126-88FC-FE68DF188C1B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12D3898B-EDB5-CBAD-7C14-F1DB5A84C61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EB86B50B-075E-1442-58A8-BCAB8DAB4EF7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7F0EB3C0-C696-6261-2B82-A83CA22688D8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9957CD18-4E78-0724-9A4E-7854C5F387B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B16F5B7D-B9BD-7720-401F-186E7C6BE7EB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55E7DB5C-9339-B3A8-C33E-585FF2A4AA91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796CEB3C-92EB-D241-C971-9A0BF1D38E2F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5129FAE-063D-3C38-665C-CB3385E8CB87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CA146D6B-4FBA-A1A4-D70D-2CE85C423944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C66DA02-D415-F782-3875-7686EF2DE567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10B7FCA4-7DB5-D3B9-1179-6A6330C139BA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480FF5E2-26CB-AA31-B0A8-F08519B6ED25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47B0F8D7-4638-DF22-113E-D40201F24DAC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DD78665D-9CDA-8183-6677-9E76BF4CF86C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8642C9D5-466A-9BF8-4F30-2A83F604FDBB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2DCB1D61-8524-23BE-B5F7-487A61656F30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FA55DE4A-B6A2-9AAD-65C0-1512155F7063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90372C1B-F5A3-D596-7236-BE5F1AFDE0C6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hteck 589">
              <a:extLst>
                <a:ext uri="{FF2B5EF4-FFF2-40B4-BE49-F238E27FC236}">
                  <a16:creationId xmlns:a16="http://schemas.microsoft.com/office/drawing/2014/main" id="{02C9E6F8-8391-FD4B-57DF-CBF75FC1CB93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Rechteck 591">
              <a:extLst>
                <a:ext uri="{FF2B5EF4-FFF2-40B4-BE49-F238E27FC236}">
                  <a16:creationId xmlns:a16="http://schemas.microsoft.com/office/drawing/2014/main" id="{D138C409-1F1F-2D82-E4FC-BDB619CA851B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Rechteck 592">
              <a:extLst>
                <a:ext uri="{FF2B5EF4-FFF2-40B4-BE49-F238E27FC236}">
                  <a16:creationId xmlns:a16="http://schemas.microsoft.com/office/drawing/2014/main" id="{68D1E96D-94B1-6813-17DE-67A41CDF0A8D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Rechteck 593">
              <a:extLst>
                <a:ext uri="{FF2B5EF4-FFF2-40B4-BE49-F238E27FC236}">
                  <a16:creationId xmlns:a16="http://schemas.microsoft.com/office/drawing/2014/main" id="{06AAEB03-1BAC-6664-9836-13EFC6252C96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hteck 594">
              <a:extLst>
                <a:ext uri="{FF2B5EF4-FFF2-40B4-BE49-F238E27FC236}">
                  <a16:creationId xmlns:a16="http://schemas.microsoft.com/office/drawing/2014/main" id="{4DC52B0E-6B41-4C6C-7C45-870664FE7196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id="{B2BE6E90-4267-7486-C65B-4CEB967AC575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hteck 596">
              <a:extLst>
                <a:ext uri="{FF2B5EF4-FFF2-40B4-BE49-F238E27FC236}">
                  <a16:creationId xmlns:a16="http://schemas.microsoft.com/office/drawing/2014/main" id="{327033E9-E262-06A3-0D06-E5D54BC2EB4C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Rechteck 597">
              <a:extLst>
                <a:ext uri="{FF2B5EF4-FFF2-40B4-BE49-F238E27FC236}">
                  <a16:creationId xmlns:a16="http://schemas.microsoft.com/office/drawing/2014/main" id="{B4DD3EF7-C0FC-127E-DDA7-74A6A226D487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9" name="Rechteck 598">
              <a:extLst>
                <a:ext uri="{FF2B5EF4-FFF2-40B4-BE49-F238E27FC236}">
                  <a16:creationId xmlns:a16="http://schemas.microsoft.com/office/drawing/2014/main" id="{4DC1FDDB-ACE3-859B-8804-CB181AE36DB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Rechteck 599">
              <a:extLst>
                <a:ext uri="{FF2B5EF4-FFF2-40B4-BE49-F238E27FC236}">
                  <a16:creationId xmlns:a16="http://schemas.microsoft.com/office/drawing/2014/main" id="{17B3F24E-353A-F42E-915E-4553F8276B56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hteck 600">
              <a:extLst>
                <a:ext uri="{FF2B5EF4-FFF2-40B4-BE49-F238E27FC236}">
                  <a16:creationId xmlns:a16="http://schemas.microsoft.com/office/drawing/2014/main" id="{022EC432-3739-F71C-EE14-D017F9B5AC4A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hteck 601">
              <a:extLst>
                <a:ext uri="{FF2B5EF4-FFF2-40B4-BE49-F238E27FC236}">
                  <a16:creationId xmlns:a16="http://schemas.microsoft.com/office/drawing/2014/main" id="{D73F04F0-33DC-C0D8-B77F-4E3C180E1896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hteck 602">
              <a:extLst>
                <a:ext uri="{FF2B5EF4-FFF2-40B4-BE49-F238E27FC236}">
                  <a16:creationId xmlns:a16="http://schemas.microsoft.com/office/drawing/2014/main" id="{C2086B6D-C43A-B371-4894-559995D54EB2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id="{F7C3EB53-BEB0-08C5-F9A5-C4BD0E0560E4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id="{5ED996A9-3BA7-156C-5461-FCA2A874E15D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id="{5CF9BD2C-7D01-07D5-E338-96B80FDEE25C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id="{77579619-599E-FA48-F5DD-42EF95887376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id="{FC23940F-6949-1995-475E-96BF9A04BEBC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id="{95F24F6C-2B1F-389A-EF6C-6A2A8D84A6A0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id="{AA4D1E2F-60C3-BBDE-FAE6-73843E35FD9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hteck 610">
              <a:extLst>
                <a:ext uri="{FF2B5EF4-FFF2-40B4-BE49-F238E27FC236}">
                  <a16:creationId xmlns:a16="http://schemas.microsoft.com/office/drawing/2014/main" id="{78FC4180-251E-3A8A-4203-B30F25E87056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hteck 611">
              <a:extLst>
                <a:ext uri="{FF2B5EF4-FFF2-40B4-BE49-F238E27FC236}">
                  <a16:creationId xmlns:a16="http://schemas.microsoft.com/office/drawing/2014/main" id="{6AAA6F2A-4FE1-33DF-A41E-5C9E0CDC4176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hteck 612">
              <a:extLst>
                <a:ext uri="{FF2B5EF4-FFF2-40B4-BE49-F238E27FC236}">
                  <a16:creationId xmlns:a16="http://schemas.microsoft.com/office/drawing/2014/main" id="{959A9DEC-AEDC-ABCE-3136-98F8B79A5481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id="{C5DFDD85-22E0-FFDC-14F0-EA3364B5E8C0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hteck 614">
              <a:extLst>
                <a:ext uri="{FF2B5EF4-FFF2-40B4-BE49-F238E27FC236}">
                  <a16:creationId xmlns:a16="http://schemas.microsoft.com/office/drawing/2014/main" id="{5417AA51-21F8-4A93-46C7-3F2F0D7C4568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hteck 615">
              <a:extLst>
                <a:ext uri="{FF2B5EF4-FFF2-40B4-BE49-F238E27FC236}">
                  <a16:creationId xmlns:a16="http://schemas.microsoft.com/office/drawing/2014/main" id="{8ED209AD-1AF3-607C-57A4-2F17C0B23D12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id="{4ECF4921-53EC-35CD-0201-8B2736016E80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8" name="Rechteck 617">
              <a:extLst>
                <a:ext uri="{FF2B5EF4-FFF2-40B4-BE49-F238E27FC236}">
                  <a16:creationId xmlns:a16="http://schemas.microsoft.com/office/drawing/2014/main" id="{2D474D74-EC1F-39DA-9769-007ACA3C7449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9" name="Rechteck 618">
              <a:extLst>
                <a:ext uri="{FF2B5EF4-FFF2-40B4-BE49-F238E27FC236}">
                  <a16:creationId xmlns:a16="http://schemas.microsoft.com/office/drawing/2014/main" id="{A8784599-62E8-7916-AEA3-1C66FB11CBB9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id="{30796F83-473C-1B67-273F-050BD50987E8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hteck 620">
              <a:extLst>
                <a:ext uri="{FF2B5EF4-FFF2-40B4-BE49-F238E27FC236}">
                  <a16:creationId xmlns:a16="http://schemas.microsoft.com/office/drawing/2014/main" id="{D46C39F0-99C5-569D-6DB3-E4976C5982F8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hteck 621">
              <a:extLst>
                <a:ext uri="{FF2B5EF4-FFF2-40B4-BE49-F238E27FC236}">
                  <a16:creationId xmlns:a16="http://schemas.microsoft.com/office/drawing/2014/main" id="{DEB16E3F-F8AC-C386-49B8-40A65E56610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Rechteck 622">
              <a:extLst>
                <a:ext uri="{FF2B5EF4-FFF2-40B4-BE49-F238E27FC236}">
                  <a16:creationId xmlns:a16="http://schemas.microsoft.com/office/drawing/2014/main" id="{E5AE55AC-1088-5E38-E211-08984BE91805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id="{5770AA0E-24C2-AD93-3CBC-0FE8E346AEFE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5" name="Rechteck 624">
              <a:extLst>
                <a:ext uri="{FF2B5EF4-FFF2-40B4-BE49-F238E27FC236}">
                  <a16:creationId xmlns:a16="http://schemas.microsoft.com/office/drawing/2014/main" id="{73F762F6-FA27-0C9C-8251-712E0434B67E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hteck 625">
              <a:extLst>
                <a:ext uri="{FF2B5EF4-FFF2-40B4-BE49-F238E27FC236}">
                  <a16:creationId xmlns:a16="http://schemas.microsoft.com/office/drawing/2014/main" id="{34155A9E-A0C1-D008-6BF7-AEDE6CEFF863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B0ECD181-1492-AD60-9CD7-ABAF4283B9C6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hteck 627">
              <a:extLst>
                <a:ext uri="{FF2B5EF4-FFF2-40B4-BE49-F238E27FC236}">
                  <a16:creationId xmlns:a16="http://schemas.microsoft.com/office/drawing/2014/main" id="{1BC968D4-6EA0-8C3F-08D5-14D581D0774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Rechteck 628">
              <a:extLst>
                <a:ext uri="{FF2B5EF4-FFF2-40B4-BE49-F238E27FC236}">
                  <a16:creationId xmlns:a16="http://schemas.microsoft.com/office/drawing/2014/main" id="{D7419CED-ED7E-C7FB-ACCD-14106088259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788E891A-A0B9-15D1-B12F-4CF5748B0C15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Rechteck 630">
              <a:extLst>
                <a:ext uri="{FF2B5EF4-FFF2-40B4-BE49-F238E27FC236}">
                  <a16:creationId xmlns:a16="http://schemas.microsoft.com/office/drawing/2014/main" id="{B50A78D1-CBD3-FCE5-D327-E19FB9E8B6D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hteck 631">
              <a:extLst>
                <a:ext uri="{FF2B5EF4-FFF2-40B4-BE49-F238E27FC236}">
                  <a16:creationId xmlns:a16="http://schemas.microsoft.com/office/drawing/2014/main" id="{52AA919D-7D6C-7CAB-41D0-DA83EE121541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id="{F66DDBEE-2296-C35D-2072-EDB32317DA96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id="{8905E126-1F1C-AF7C-E762-8C85B0250901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Rechteck 634">
              <a:extLst>
                <a:ext uri="{FF2B5EF4-FFF2-40B4-BE49-F238E27FC236}">
                  <a16:creationId xmlns:a16="http://schemas.microsoft.com/office/drawing/2014/main" id="{3475315D-EE83-2995-29E8-4393213F9CB3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Rechteck 635">
              <a:extLst>
                <a:ext uri="{FF2B5EF4-FFF2-40B4-BE49-F238E27FC236}">
                  <a16:creationId xmlns:a16="http://schemas.microsoft.com/office/drawing/2014/main" id="{84CFD2E6-9243-3DAC-F233-7B01B5A7AFA1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6D2C2CD4-F18E-5B8E-579C-E76A1CA0A284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hteck 637">
              <a:extLst>
                <a:ext uri="{FF2B5EF4-FFF2-40B4-BE49-F238E27FC236}">
                  <a16:creationId xmlns:a16="http://schemas.microsoft.com/office/drawing/2014/main" id="{307695EC-D4CC-11C1-D997-52BDE3C3E08A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hteck 638">
              <a:extLst>
                <a:ext uri="{FF2B5EF4-FFF2-40B4-BE49-F238E27FC236}">
                  <a16:creationId xmlns:a16="http://schemas.microsoft.com/office/drawing/2014/main" id="{B906B0BC-41B1-C1C6-195A-1ADE656BCFF2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id="{977785F8-B795-0C77-F010-9EB1EE4EAD72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5A096A96-0803-36C0-E8FA-56207F0C9B6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id="{E69AE6A7-EBA2-CBA4-7FF2-E89CAE51EDEE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id="{8AA8DB9D-C852-B8A8-6A3C-A45F5412B7C9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649C3FF2-6A66-D8F8-68E9-1F425CDA4F33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7E62C851-C914-6B97-7AB9-A53A2E01297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3F02C95B-02BB-5BC3-0DD0-5AB17FC97347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FCC40B4C-D7C4-8D3B-9B04-D063C4869155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Rechteck 647">
              <a:extLst>
                <a:ext uri="{FF2B5EF4-FFF2-40B4-BE49-F238E27FC236}">
                  <a16:creationId xmlns:a16="http://schemas.microsoft.com/office/drawing/2014/main" id="{A7E2CA07-3B6B-4A4E-2382-7955339E58C3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id="{B50E88B1-A2DA-8001-5086-4FF84CD638A9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75C55806-DD28-AF59-45D4-876D831DBE57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id="{0249FC20-B810-C253-EA6C-5CEA0B397AB8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id="{48BD42A8-6AC6-76A6-6B7D-A99B44893AE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id="{3C1DAD66-A251-73BD-D099-A82ADEAA8C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id="{9A437AD4-81E4-FFBF-EF49-68BCD1AE1E7C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id="{8179FD29-515E-FEA0-99C0-A0CF3395887D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6" name="Rechteck 655">
              <a:extLst>
                <a:ext uri="{FF2B5EF4-FFF2-40B4-BE49-F238E27FC236}">
                  <a16:creationId xmlns:a16="http://schemas.microsoft.com/office/drawing/2014/main" id="{49A42422-756D-1857-3428-6F2660FF6E18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7" name="Rechteck 656">
              <a:extLst>
                <a:ext uri="{FF2B5EF4-FFF2-40B4-BE49-F238E27FC236}">
                  <a16:creationId xmlns:a16="http://schemas.microsoft.com/office/drawing/2014/main" id="{20571523-7EC1-7F0B-3ABD-EE101084D7CD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D12D844B-D9B4-D904-0CA9-F397FD29E9D5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Rechteck 658">
              <a:extLst>
                <a:ext uri="{FF2B5EF4-FFF2-40B4-BE49-F238E27FC236}">
                  <a16:creationId xmlns:a16="http://schemas.microsoft.com/office/drawing/2014/main" id="{20F89B5E-34C9-17B5-EF4C-B12AD1FF2AFB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0" name="Rechteck 659">
              <a:extLst>
                <a:ext uri="{FF2B5EF4-FFF2-40B4-BE49-F238E27FC236}">
                  <a16:creationId xmlns:a16="http://schemas.microsoft.com/office/drawing/2014/main" id="{E2DF11E8-5C24-E750-0D25-8D2C3E3DEAE0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1" name="Rechteck 660">
              <a:extLst>
                <a:ext uri="{FF2B5EF4-FFF2-40B4-BE49-F238E27FC236}">
                  <a16:creationId xmlns:a16="http://schemas.microsoft.com/office/drawing/2014/main" id="{8C8891EF-91EA-D407-417B-076431BCABC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Rechteck 661">
              <a:extLst>
                <a:ext uri="{FF2B5EF4-FFF2-40B4-BE49-F238E27FC236}">
                  <a16:creationId xmlns:a16="http://schemas.microsoft.com/office/drawing/2014/main" id="{6C981487-0BB9-272D-F1F9-9F04CB4170FA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Rechteck 662">
              <a:extLst>
                <a:ext uri="{FF2B5EF4-FFF2-40B4-BE49-F238E27FC236}">
                  <a16:creationId xmlns:a16="http://schemas.microsoft.com/office/drawing/2014/main" id="{B945A9BD-BCCB-1219-6DF2-882BE4CB4AEB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4" name="Rechteck 663">
              <a:extLst>
                <a:ext uri="{FF2B5EF4-FFF2-40B4-BE49-F238E27FC236}">
                  <a16:creationId xmlns:a16="http://schemas.microsoft.com/office/drawing/2014/main" id="{4B39FEA2-079F-987F-C76C-3D34FEF275E1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5" name="Rechteck 664">
              <a:extLst>
                <a:ext uri="{FF2B5EF4-FFF2-40B4-BE49-F238E27FC236}">
                  <a16:creationId xmlns:a16="http://schemas.microsoft.com/office/drawing/2014/main" id="{2B3700D2-D3F1-A352-14AF-F36764DF2AA9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B225E536-96BB-6834-CBBB-09CB010EAEE7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Rechteck 666">
              <a:extLst>
                <a:ext uri="{FF2B5EF4-FFF2-40B4-BE49-F238E27FC236}">
                  <a16:creationId xmlns:a16="http://schemas.microsoft.com/office/drawing/2014/main" id="{841A1DAB-F04D-C1B5-32FE-151E0272356E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Rechteck 667">
              <a:extLst>
                <a:ext uri="{FF2B5EF4-FFF2-40B4-BE49-F238E27FC236}">
                  <a16:creationId xmlns:a16="http://schemas.microsoft.com/office/drawing/2014/main" id="{FBB7C081-3587-FA61-1000-1B79498CF4E0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9" name="Rechteck 668">
              <a:extLst>
                <a:ext uri="{FF2B5EF4-FFF2-40B4-BE49-F238E27FC236}">
                  <a16:creationId xmlns:a16="http://schemas.microsoft.com/office/drawing/2014/main" id="{DA1F4886-203B-A450-1443-9D331ED4C767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0" name="Rechteck 669">
              <a:extLst>
                <a:ext uri="{FF2B5EF4-FFF2-40B4-BE49-F238E27FC236}">
                  <a16:creationId xmlns:a16="http://schemas.microsoft.com/office/drawing/2014/main" id="{FF51253C-59E4-2A58-2CDB-A723B2AAF3A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Rechteck 670">
              <a:extLst>
                <a:ext uri="{FF2B5EF4-FFF2-40B4-BE49-F238E27FC236}">
                  <a16:creationId xmlns:a16="http://schemas.microsoft.com/office/drawing/2014/main" id="{22AA27C2-ED12-53F9-F966-2BC544F355F9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2" name="Rechteck 671">
              <a:extLst>
                <a:ext uri="{FF2B5EF4-FFF2-40B4-BE49-F238E27FC236}">
                  <a16:creationId xmlns:a16="http://schemas.microsoft.com/office/drawing/2014/main" id="{288A37B2-B296-0E3F-1DF7-92A4BD383BF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ED5321D8-50A2-790E-EC6D-08F588E1593D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F28F44E7-2B65-88D7-0BFC-06759F0FE45A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F1617838-3E43-F8DD-F639-B98DD25FA20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6D19D7F-3361-6409-021B-0B29A8844BF2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751683EE-BC02-9F2C-4023-CF625EA59A7C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F0C1CC21-7F57-5274-C793-658CC82EAC5B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Rechteck 678">
              <a:extLst>
                <a:ext uri="{FF2B5EF4-FFF2-40B4-BE49-F238E27FC236}">
                  <a16:creationId xmlns:a16="http://schemas.microsoft.com/office/drawing/2014/main" id="{CD8ECC10-9067-24DC-2965-AD1C5016E63B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hteck 679">
              <a:extLst>
                <a:ext uri="{FF2B5EF4-FFF2-40B4-BE49-F238E27FC236}">
                  <a16:creationId xmlns:a16="http://schemas.microsoft.com/office/drawing/2014/main" id="{2BD57B4D-D117-CBD6-6C96-A9E3E8632892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hteck 680">
              <a:extLst>
                <a:ext uri="{FF2B5EF4-FFF2-40B4-BE49-F238E27FC236}">
                  <a16:creationId xmlns:a16="http://schemas.microsoft.com/office/drawing/2014/main" id="{4832E67A-1C46-36DA-6C21-2278B8EA8A8E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hteck 681">
              <a:extLst>
                <a:ext uri="{FF2B5EF4-FFF2-40B4-BE49-F238E27FC236}">
                  <a16:creationId xmlns:a16="http://schemas.microsoft.com/office/drawing/2014/main" id="{020F4F4E-0FFC-8769-CDD6-25475DBD3318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Rechteck 682">
              <a:extLst>
                <a:ext uri="{FF2B5EF4-FFF2-40B4-BE49-F238E27FC236}">
                  <a16:creationId xmlns:a16="http://schemas.microsoft.com/office/drawing/2014/main" id="{DC50261E-349B-96EA-AC39-2C00AE5C5140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Rechteck 683">
              <a:extLst>
                <a:ext uri="{FF2B5EF4-FFF2-40B4-BE49-F238E27FC236}">
                  <a16:creationId xmlns:a16="http://schemas.microsoft.com/office/drawing/2014/main" id="{F57552AE-C100-D6B0-725A-104EAC14FC5C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Rechteck 684">
              <a:extLst>
                <a:ext uri="{FF2B5EF4-FFF2-40B4-BE49-F238E27FC236}">
                  <a16:creationId xmlns:a16="http://schemas.microsoft.com/office/drawing/2014/main" id="{EC55A160-A22A-E3DE-1718-BC423D84E451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hteck 685">
              <a:extLst>
                <a:ext uri="{FF2B5EF4-FFF2-40B4-BE49-F238E27FC236}">
                  <a16:creationId xmlns:a16="http://schemas.microsoft.com/office/drawing/2014/main" id="{506BDFA9-7947-464C-3C33-1999EEAE1F4E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hteck 686">
              <a:extLst>
                <a:ext uri="{FF2B5EF4-FFF2-40B4-BE49-F238E27FC236}">
                  <a16:creationId xmlns:a16="http://schemas.microsoft.com/office/drawing/2014/main" id="{BA81D80F-9649-66F0-AE16-AFC8726ACCF9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id="{43DD9DEE-478B-531E-91C9-F3EBD4211332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id="{45C0FB1D-C4C3-7A0C-622C-9399F7FA4315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id="{22108AA1-0B42-1BF0-02D9-92297B8C058E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id="{731B522B-C8F1-15E4-2A40-12FFA0A58ACD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id="{CE718496-95FD-113C-3F73-36445C5131E0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0F5E6F77-5C3C-3136-7D8C-2910DD516100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id="{8DDFADB1-9AD1-7BE9-C595-9D8C791CB5A1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Rechteck 694">
              <a:extLst>
                <a:ext uri="{FF2B5EF4-FFF2-40B4-BE49-F238E27FC236}">
                  <a16:creationId xmlns:a16="http://schemas.microsoft.com/office/drawing/2014/main" id="{239508F1-6EDC-9150-FC66-F2F97C1D0CAE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6" name="Rechteck 695">
              <a:extLst>
                <a:ext uri="{FF2B5EF4-FFF2-40B4-BE49-F238E27FC236}">
                  <a16:creationId xmlns:a16="http://schemas.microsoft.com/office/drawing/2014/main" id="{9CFCEBE3-FBC1-98D9-F6D2-D7C467AE1CE2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7" name="Rechteck 696">
              <a:extLst>
                <a:ext uri="{FF2B5EF4-FFF2-40B4-BE49-F238E27FC236}">
                  <a16:creationId xmlns:a16="http://schemas.microsoft.com/office/drawing/2014/main" id="{C5A0183F-6B08-C039-311B-0A8124C8132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hteck 697">
              <a:extLst>
                <a:ext uri="{FF2B5EF4-FFF2-40B4-BE49-F238E27FC236}">
                  <a16:creationId xmlns:a16="http://schemas.microsoft.com/office/drawing/2014/main" id="{BF11C1AC-2544-C3C9-71AE-B8BE66DFDD5F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hteck 698">
              <a:extLst>
                <a:ext uri="{FF2B5EF4-FFF2-40B4-BE49-F238E27FC236}">
                  <a16:creationId xmlns:a16="http://schemas.microsoft.com/office/drawing/2014/main" id="{8238E479-BFE0-E31D-D7AA-EE933E3A5AEC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hteck 699">
              <a:extLst>
                <a:ext uri="{FF2B5EF4-FFF2-40B4-BE49-F238E27FC236}">
                  <a16:creationId xmlns:a16="http://schemas.microsoft.com/office/drawing/2014/main" id="{4272A8C2-03DE-E76D-2680-85B537794C85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Rechteck 700">
              <a:extLst>
                <a:ext uri="{FF2B5EF4-FFF2-40B4-BE49-F238E27FC236}">
                  <a16:creationId xmlns:a16="http://schemas.microsoft.com/office/drawing/2014/main" id="{A752FBCB-794A-2348-F0F9-E35C99D75EDA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Rechteck 701">
              <a:extLst>
                <a:ext uri="{FF2B5EF4-FFF2-40B4-BE49-F238E27FC236}">
                  <a16:creationId xmlns:a16="http://schemas.microsoft.com/office/drawing/2014/main" id="{4B128771-7CF1-F1DB-7E98-B2B6A2E8B686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3" name="Rechteck 702">
              <a:extLst>
                <a:ext uri="{FF2B5EF4-FFF2-40B4-BE49-F238E27FC236}">
                  <a16:creationId xmlns:a16="http://schemas.microsoft.com/office/drawing/2014/main" id="{64C4C7D8-0621-8AF3-A70D-66AA6D152460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hteck 703">
              <a:extLst>
                <a:ext uri="{FF2B5EF4-FFF2-40B4-BE49-F238E27FC236}">
                  <a16:creationId xmlns:a16="http://schemas.microsoft.com/office/drawing/2014/main" id="{62A9D353-4BB5-7785-DF55-D2B10632041C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id="{68E7EA2A-0D8E-4A2B-2519-2CD2A62027D0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hteck 705">
              <a:extLst>
                <a:ext uri="{FF2B5EF4-FFF2-40B4-BE49-F238E27FC236}">
                  <a16:creationId xmlns:a16="http://schemas.microsoft.com/office/drawing/2014/main" id="{7CF90E91-2A75-6F32-2C49-FAA8EB2B39B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Rechteck 706">
              <a:extLst>
                <a:ext uri="{FF2B5EF4-FFF2-40B4-BE49-F238E27FC236}">
                  <a16:creationId xmlns:a16="http://schemas.microsoft.com/office/drawing/2014/main" id="{B0B302E3-23C4-A4C3-58A6-C49103010184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CDE388FE-64C8-45A6-460C-4D089C5D2EF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9" name="Rechteck 708">
              <a:extLst>
                <a:ext uri="{FF2B5EF4-FFF2-40B4-BE49-F238E27FC236}">
                  <a16:creationId xmlns:a16="http://schemas.microsoft.com/office/drawing/2014/main" id="{C3732F58-B706-D93F-E7E0-3DE388F4CA60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hteck 709">
              <a:extLst>
                <a:ext uri="{FF2B5EF4-FFF2-40B4-BE49-F238E27FC236}">
                  <a16:creationId xmlns:a16="http://schemas.microsoft.com/office/drawing/2014/main" id="{CE63FA8E-02A6-5310-6D98-B4880B2FC77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hteck 710">
              <a:extLst>
                <a:ext uri="{FF2B5EF4-FFF2-40B4-BE49-F238E27FC236}">
                  <a16:creationId xmlns:a16="http://schemas.microsoft.com/office/drawing/2014/main" id="{E8188539-3FF7-E101-F780-C92475BC316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hteck 711">
              <a:extLst>
                <a:ext uri="{FF2B5EF4-FFF2-40B4-BE49-F238E27FC236}">
                  <a16:creationId xmlns:a16="http://schemas.microsoft.com/office/drawing/2014/main" id="{831EED53-6808-52A5-A774-B198249A1CEC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id="{27B26927-01E4-E1C7-9B5B-AC93736C8E1E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id="{BCCDBFC8-46C8-8621-DE80-066F6216E223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id="{355FD651-659A-765D-DA5A-B29AB3E7E90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id="{4E67A432-ECB1-C26B-30C6-5FC78D973B37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id="{4916EED8-7183-4286-0C74-F10CF2457ED4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id="{890DA3EF-CE9E-67CF-EF06-EEE1D62F513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id="{2527090C-29EA-D1A9-8F04-C96C2B8C6115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echteck 719">
              <a:extLst>
                <a:ext uri="{FF2B5EF4-FFF2-40B4-BE49-F238E27FC236}">
                  <a16:creationId xmlns:a16="http://schemas.microsoft.com/office/drawing/2014/main" id="{4DFC2370-A2B3-8E43-A913-E8E7C361AAE2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Rechteck 720">
              <a:extLst>
                <a:ext uri="{FF2B5EF4-FFF2-40B4-BE49-F238E27FC236}">
                  <a16:creationId xmlns:a16="http://schemas.microsoft.com/office/drawing/2014/main" id="{A8126287-CE88-91BA-85C7-246BAD0AD8BB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hteck 721">
              <a:extLst>
                <a:ext uri="{FF2B5EF4-FFF2-40B4-BE49-F238E27FC236}">
                  <a16:creationId xmlns:a16="http://schemas.microsoft.com/office/drawing/2014/main" id="{6050F72C-32D6-D338-80D8-B067E5C3F13C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hteck 722">
              <a:extLst>
                <a:ext uri="{FF2B5EF4-FFF2-40B4-BE49-F238E27FC236}">
                  <a16:creationId xmlns:a16="http://schemas.microsoft.com/office/drawing/2014/main" id="{7D0F60C6-2D0E-9334-144B-BDD192D25DB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hteck 723">
              <a:extLst>
                <a:ext uri="{FF2B5EF4-FFF2-40B4-BE49-F238E27FC236}">
                  <a16:creationId xmlns:a16="http://schemas.microsoft.com/office/drawing/2014/main" id="{2688AC9B-8FCE-6FF4-4C0C-001B90730718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9F6392F8-5347-9F80-3C14-841088C7F69F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Rechteck 725">
              <a:extLst>
                <a:ext uri="{FF2B5EF4-FFF2-40B4-BE49-F238E27FC236}">
                  <a16:creationId xmlns:a16="http://schemas.microsoft.com/office/drawing/2014/main" id="{A8281B7F-C7BA-650D-4036-2CC011988C26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Rechteck 726">
              <a:extLst>
                <a:ext uri="{FF2B5EF4-FFF2-40B4-BE49-F238E27FC236}">
                  <a16:creationId xmlns:a16="http://schemas.microsoft.com/office/drawing/2014/main" id="{3766EFD9-EC17-8DE3-3D66-4AB0A4948141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Rechteck 727">
              <a:extLst>
                <a:ext uri="{FF2B5EF4-FFF2-40B4-BE49-F238E27FC236}">
                  <a16:creationId xmlns:a16="http://schemas.microsoft.com/office/drawing/2014/main" id="{C5EA0F26-E120-5996-D6E0-65CDC8E33A6C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Rechteck 728">
              <a:extLst>
                <a:ext uri="{FF2B5EF4-FFF2-40B4-BE49-F238E27FC236}">
                  <a16:creationId xmlns:a16="http://schemas.microsoft.com/office/drawing/2014/main" id="{4F57692D-4F90-DBEB-8974-207044118731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id="{103D5007-ACBE-373C-0CF4-733D9FC33581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Rechteck 730">
              <a:extLst>
                <a:ext uri="{FF2B5EF4-FFF2-40B4-BE49-F238E27FC236}">
                  <a16:creationId xmlns:a16="http://schemas.microsoft.com/office/drawing/2014/main" id="{4E591871-9065-1448-B99D-C9B5986C7D42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Rechteck 731">
              <a:extLst>
                <a:ext uri="{FF2B5EF4-FFF2-40B4-BE49-F238E27FC236}">
                  <a16:creationId xmlns:a16="http://schemas.microsoft.com/office/drawing/2014/main" id="{858A36B1-1539-29A6-29B5-A8EEC723E89A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Rechteck 732">
              <a:extLst>
                <a:ext uri="{FF2B5EF4-FFF2-40B4-BE49-F238E27FC236}">
                  <a16:creationId xmlns:a16="http://schemas.microsoft.com/office/drawing/2014/main" id="{02F9D8E7-9399-B492-1AF6-6619AA7E202E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Rechteck 733">
              <a:extLst>
                <a:ext uri="{FF2B5EF4-FFF2-40B4-BE49-F238E27FC236}">
                  <a16:creationId xmlns:a16="http://schemas.microsoft.com/office/drawing/2014/main" id="{52B4A844-4E75-7501-226E-B52661DBB50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5" name="Rechteck 734">
              <a:extLst>
                <a:ext uri="{FF2B5EF4-FFF2-40B4-BE49-F238E27FC236}">
                  <a16:creationId xmlns:a16="http://schemas.microsoft.com/office/drawing/2014/main" id="{8F399A9A-B7B8-F49E-1F97-D7C2D84AF8B6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6" name="Rechteck 735">
              <a:extLst>
                <a:ext uri="{FF2B5EF4-FFF2-40B4-BE49-F238E27FC236}">
                  <a16:creationId xmlns:a16="http://schemas.microsoft.com/office/drawing/2014/main" id="{B15F3C6C-D197-97CF-E209-24A879C7A2FD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id="{648240AC-EB21-AD65-04D9-FB0DA942DC2F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8" name="Rechteck 737">
              <a:extLst>
                <a:ext uri="{FF2B5EF4-FFF2-40B4-BE49-F238E27FC236}">
                  <a16:creationId xmlns:a16="http://schemas.microsoft.com/office/drawing/2014/main" id="{8223E4EB-F5C3-B53F-57A9-D1E2C514B627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9" name="Rechteck 738">
              <a:extLst>
                <a:ext uri="{FF2B5EF4-FFF2-40B4-BE49-F238E27FC236}">
                  <a16:creationId xmlns:a16="http://schemas.microsoft.com/office/drawing/2014/main" id="{EE4EF365-C907-7810-1067-EEB54504E628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0" name="Rechteck 739">
              <a:extLst>
                <a:ext uri="{FF2B5EF4-FFF2-40B4-BE49-F238E27FC236}">
                  <a16:creationId xmlns:a16="http://schemas.microsoft.com/office/drawing/2014/main" id="{278CB323-479A-2F3C-DD3A-BFD326F2991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1" name="Rechteck 740">
              <a:extLst>
                <a:ext uri="{FF2B5EF4-FFF2-40B4-BE49-F238E27FC236}">
                  <a16:creationId xmlns:a16="http://schemas.microsoft.com/office/drawing/2014/main" id="{4D74B449-6838-1724-32D7-BFC7F933FBCF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2" name="Rechteck 741">
              <a:extLst>
                <a:ext uri="{FF2B5EF4-FFF2-40B4-BE49-F238E27FC236}">
                  <a16:creationId xmlns:a16="http://schemas.microsoft.com/office/drawing/2014/main" id="{30C705D2-96D9-B26D-3B38-027306D7CFFE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id="{27FB9357-B54D-3488-6B7A-6A934B2E583E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4" name="Rechteck 743">
              <a:extLst>
                <a:ext uri="{FF2B5EF4-FFF2-40B4-BE49-F238E27FC236}">
                  <a16:creationId xmlns:a16="http://schemas.microsoft.com/office/drawing/2014/main" id="{2F301D51-AA3F-2707-1428-FFEB53737998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95AC713A-63BF-1FBB-86DA-D45C1709630F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id="{7AB35470-14A8-5382-E273-ABE094EFCF8B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id="{249DED97-7F57-DB74-8D39-F6F201E6E5C6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id="{821B7C37-7EE2-5A76-51AB-417AB9F7F092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id="{58D88CCF-32A6-561B-4174-A78CD349E2E9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5043B30B-DE0A-568A-84CC-AFDBD600213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id="{1318097C-1A02-684C-7F84-43CCF1BF8B90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2" name="Rechteck 751">
              <a:extLst>
                <a:ext uri="{FF2B5EF4-FFF2-40B4-BE49-F238E27FC236}">
                  <a16:creationId xmlns:a16="http://schemas.microsoft.com/office/drawing/2014/main" id="{DECDDEEC-9AD8-AC76-FFC6-4D2A8C243C07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3" name="Rechteck 752">
              <a:extLst>
                <a:ext uri="{FF2B5EF4-FFF2-40B4-BE49-F238E27FC236}">
                  <a16:creationId xmlns:a16="http://schemas.microsoft.com/office/drawing/2014/main" id="{DAC1AD46-9D80-2D77-8567-A0F65B040D43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4" name="Rechteck 753">
              <a:extLst>
                <a:ext uri="{FF2B5EF4-FFF2-40B4-BE49-F238E27FC236}">
                  <a16:creationId xmlns:a16="http://schemas.microsoft.com/office/drawing/2014/main" id="{F5DAFFAF-A21E-5BA3-EBEA-3AC71F8735E2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5" name="Rechteck 754">
              <a:extLst>
                <a:ext uri="{FF2B5EF4-FFF2-40B4-BE49-F238E27FC236}">
                  <a16:creationId xmlns:a16="http://schemas.microsoft.com/office/drawing/2014/main" id="{39A60A45-B383-1D8B-C717-621F4D7876C1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6" name="Rechteck 755">
              <a:extLst>
                <a:ext uri="{FF2B5EF4-FFF2-40B4-BE49-F238E27FC236}">
                  <a16:creationId xmlns:a16="http://schemas.microsoft.com/office/drawing/2014/main" id="{CDD2C1FF-36EC-E6CA-B8F1-8EA6C3AEABC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7" name="Rechteck 756">
              <a:extLst>
                <a:ext uri="{FF2B5EF4-FFF2-40B4-BE49-F238E27FC236}">
                  <a16:creationId xmlns:a16="http://schemas.microsoft.com/office/drawing/2014/main" id="{88A293C7-7533-156A-AFA8-30B13EC1083F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id="{D83CEC04-C227-D106-3E39-E06E2C762FCE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hteck 758">
              <a:extLst>
                <a:ext uri="{FF2B5EF4-FFF2-40B4-BE49-F238E27FC236}">
                  <a16:creationId xmlns:a16="http://schemas.microsoft.com/office/drawing/2014/main" id="{3C0C4732-294B-EC7C-5B9F-D4211C87858F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hteck 759">
              <a:extLst>
                <a:ext uri="{FF2B5EF4-FFF2-40B4-BE49-F238E27FC236}">
                  <a16:creationId xmlns:a16="http://schemas.microsoft.com/office/drawing/2014/main" id="{85E3785E-1CEA-9EA6-9F80-D168C4BA3601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id="{6D387ACE-8883-0A42-62F4-846B06B0A13B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2" name="Rechteck 761">
              <a:extLst>
                <a:ext uri="{FF2B5EF4-FFF2-40B4-BE49-F238E27FC236}">
                  <a16:creationId xmlns:a16="http://schemas.microsoft.com/office/drawing/2014/main" id="{524B1C62-FAA2-4E48-F5F9-EFBE0740F8D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3" name="Rechteck 762">
              <a:extLst>
                <a:ext uri="{FF2B5EF4-FFF2-40B4-BE49-F238E27FC236}">
                  <a16:creationId xmlns:a16="http://schemas.microsoft.com/office/drawing/2014/main" id="{BA80A20A-BE0F-40BE-C45F-D7D501B44B9F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hteck 763">
              <a:extLst>
                <a:ext uri="{FF2B5EF4-FFF2-40B4-BE49-F238E27FC236}">
                  <a16:creationId xmlns:a16="http://schemas.microsoft.com/office/drawing/2014/main" id="{AA5F5306-303E-DCCF-6AEB-A3A1A65E2826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hteck 764">
              <a:extLst>
                <a:ext uri="{FF2B5EF4-FFF2-40B4-BE49-F238E27FC236}">
                  <a16:creationId xmlns:a16="http://schemas.microsoft.com/office/drawing/2014/main" id="{C39FC2B9-CC6B-9328-3FAE-3A4AF935F2B2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hteck 765">
              <a:extLst>
                <a:ext uri="{FF2B5EF4-FFF2-40B4-BE49-F238E27FC236}">
                  <a16:creationId xmlns:a16="http://schemas.microsoft.com/office/drawing/2014/main" id="{309DFEA0-47B1-71AD-3EC8-BCC985C629B5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Rechteck 766">
              <a:extLst>
                <a:ext uri="{FF2B5EF4-FFF2-40B4-BE49-F238E27FC236}">
                  <a16:creationId xmlns:a16="http://schemas.microsoft.com/office/drawing/2014/main" id="{8155D238-E0FB-A1DA-49A6-BCFABC843ED1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8" name="Rechteck 767">
              <a:extLst>
                <a:ext uri="{FF2B5EF4-FFF2-40B4-BE49-F238E27FC236}">
                  <a16:creationId xmlns:a16="http://schemas.microsoft.com/office/drawing/2014/main" id="{2E4F5ED1-0A92-3D3F-5D9A-9E9A6323CAC3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3F6B3FB8-B7A8-D344-BDDD-CAFED0D25B3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72D66BDD-16A3-1EA5-D998-A34FC3ADF383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id="{07598CB6-1715-1D9B-E713-3936D7E25C13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8977B69A-CF78-412F-7CCB-865EBA458794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id="{7DEA83F5-4DBD-B645-C55A-3E169E645B1F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id="{2CE8F151-3FEF-E56A-DDF1-04900B277A37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0E204886-2285-CDAD-8C8B-BC2EF48FF351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hteck 775">
              <a:extLst>
                <a:ext uri="{FF2B5EF4-FFF2-40B4-BE49-F238E27FC236}">
                  <a16:creationId xmlns:a16="http://schemas.microsoft.com/office/drawing/2014/main" id="{A21B22A2-77EE-D830-23AC-BE39144E8C80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hteck 776">
              <a:extLst>
                <a:ext uri="{FF2B5EF4-FFF2-40B4-BE49-F238E27FC236}">
                  <a16:creationId xmlns:a16="http://schemas.microsoft.com/office/drawing/2014/main" id="{7CA64461-DC90-1709-9A5A-72549E4A7CC5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hteck 777">
              <a:extLst>
                <a:ext uri="{FF2B5EF4-FFF2-40B4-BE49-F238E27FC236}">
                  <a16:creationId xmlns:a16="http://schemas.microsoft.com/office/drawing/2014/main" id="{0334D31B-5218-E4B2-9297-9E1D9A2272D1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Rechteck 778">
              <a:extLst>
                <a:ext uri="{FF2B5EF4-FFF2-40B4-BE49-F238E27FC236}">
                  <a16:creationId xmlns:a16="http://schemas.microsoft.com/office/drawing/2014/main" id="{4DD8126C-3C5A-70C6-BDE4-81589B2EBE98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0" name="Rechteck 779">
              <a:extLst>
                <a:ext uri="{FF2B5EF4-FFF2-40B4-BE49-F238E27FC236}">
                  <a16:creationId xmlns:a16="http://schemas.microsoft.com/office/drawing/2014/main" id="{536FDC1E-6B19-AB93-934F-52C35AD0F953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1" name="Rechteck 780">
              <a:extLst>
                <a:ext uri="{FF2B5EF4-FFF2-40B4-BE49-F238E27FC236}">
                  <a16:creationId xmlns:a16="http://schemas.microsoft.com/office/drawing/2014/main" id="{8E732800-952A-D295-47F8-FD4E9AC4547C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id="{FFE44770-2CC2-85E4-1D23-5B59C870CF17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hteck 782">
              <a:extLst>
                <a:ext uri="{FF2B5EF4-FFF2-40B4-BE49-F238E27FC236}">
                  <a16:creationId xmlns:a16="http://schemas.microsoft.com/office/drawing/2014/main" id="{ED4C0923-4888-25CC-6543-68C0E97897FB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hteck 783">
              <a:extLst>
                <a:ext uri="{FF2B5EF4-FFF2-40B4-BE49-F238E27FC236}">
                  <a16:creationId xmlns:a16="http://schemas.microsoft.com/office/drawing/2014/main" id="{B7B61F48-6DC0-580F-A5C2-7B5B5C34530D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Rechteck 784">
              <a:extLst>
                <a:ext uri="{FF2B5EF4-FFF2-40B4-BE49-F238E27FC236}">
                  <a16:creationId xmlns:a16="http://schemas.microsoft.com/office/drawing/2014/main" id="{89D5FD19-6C8C-E39B-8AED-A1935BBAD1A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id="{242AC123-09A1-0548-0985-8998BC8FCFAB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Rechteck 786">
              <a:extLst>
                <a:ext uri="{FF2B5EF4-FFF2-40B4-BE49-F238E27FC236}">
                  <a16:creationId xmlns:a16="http://schemas.microsoft.com/office/drawing/2014/main" id="{C00B2070-F899-70E2-F68D-FBE89C26C6C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hteck 787">
              <a:extLst>
                <a:ext uri="{FF2B5EF4-FFF2-40B4-BE49-F238E27FC236}">
                  <a16:creationId xmlns:a16="http://schemas.microsoft.com/office/drawing/2014/main" id="{629F0C2F-8AB7-06CC-F753-8CFEFDB960F3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hteck 788">
              <a:extLst>
                <a:ext uri="{FF2B5EF4-FFF2-40B4-BE49-F238E27FC236}">
                  <a16:creationId xmlns:a16="http://schemas.microsoft.com/office/drawing/2014/main" id="{FAC41E1D-8350-C0FF-F22F-3282A2E36203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hteck 789">
              <a:extLst>
                <a:ext uri="{FF2B5EF4-FFF2-40B4-BE49-F238E27FC236}">
                  <a16:creationId xmlns:a16="http://schemas.microsoft.com/office/drawing/2014/main" id="{E7371ACC-A178-1A17-821B-EB922125C9F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Rechteck 790">
              <a:extLst>
                <a:ext uri="{FF2B5EF4-FFF2-40B4-BE49-F238E27FC236}">
                  <a16:creationId xmlns:a16="http://schemas.microsoft.com/office/drawing/2014/main" id="{6332B5A1-1808-41A9-EB25-295BB87140B3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2" name="Rechteck 791">
              <a:extLst>
                <a:ext uri="{FF2B5EF4-FFF2-40B4-BE49-F238E27FC236}">
                  <a16:creationId xmlns:a16="http://schemas.microsoft.com/office/drawing/2014/main" id="{3C7E5EBB-5899-36AD-6A2A-9627B3661769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4D5B4B23-2151-0DA9-DE0F-E5DED8223D62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32AD5F70-A10F-23F7-F03F-11CD35249DB8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B7F17706-EFC4-185F-9049-DBCD496FD335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D2222161-DAA7-9EA1-AF7A-05F1BF3B030E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8C828E4C-B916-9F63-97EE-80A22029EA55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2DA4D547-3A7E-9811-0740-34EB4DD82D3E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40F9CA1F-82D6-DA79-3212-1B99E2AD88C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id="{224D87FD-AE58-5A80-57E2-CD610F3465F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hteck 800">
              <a:extLst>
                <a:ext uri="{FF2B5EF4-FFF2-40B4-BE49-F238E27FC236}">
                  <a16:creationId xmlns:a16="http://schemas.microsoft.com/office/drawing/2014/main" id="{D241BC47-3C38-54E0-A724-7261E7FE03ED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hteck 801">
              <a:extLst>
                <a:ext uri="{FF2B5EF4-FFF2-40B4-BE49-F238E27FC236}">
                  <a16:creationId xmlns:a16="http://schemas.microsoft.com/office/drawing/2014/main" id="{E47F30F3-89E2-791C-099E-9C7222FC4C63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Rechteck 802">
              <a:extLst>
                <a:ext uri="{FF2B5EF4-FFF2-40B4-BE49-F238E27FC236}">
                  <a16:creationId xmlns:a16="http://schemas.microsoft.com/office/drawing/2014/main" id="{161F9B9A-96D4-852F-2FA2-B774D02F4C6F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4" name="Rechteck 803">
              <a:extLst>
                <a:ext uri="{FF2B5EF4-FFF2-40B4-BE49-F238E27FC236}">
                  <a16:creationId xmlns:a16="http://schemas.microsoft.com/office/drawing/2014/main" id="{6741C4E7-1D46-63E8-DB88-CA6879CDF501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5" name="Rechteck 804">
              <a:extLst>
                <a:ext uri="{FF2B5EF4-FFF2-40B4-BE49-F238E27FC236}">
                  <a16:creationId xmlns:a16="http://schemas.microsoft.com/office/drawing/2014/main" id="{22E39B67-05F5-18DE-88A0-10AD3B830F5D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8" name="Gruppieren 1127">
            <a:extLst>
              <a:ext uri="{FF2B5EF4-FFF2-40B4-BE49-F238E27FC236}">
                <a16:creationId xmlns:a16="http://schemas.microsoft.com/office/drawing/2014/main" id="{041BAC19-462E-9499-8A26-C9C719037887}"/>
              </a:ext>
            </a:extLst>
          </p:cNvPr>
          <p:cNvGrpSpPr/>
          <p:nvPr/>
        </p:nvGrpSpPr>
        <p:grpSpPr>
          <a:xfrm>
            <a:off x="8082212" y="2256291"/>
            <a:ext cx="501775" cy="461069"/>
            <a:chOff x="7716474" y="2763491"/>
            <a:chExt cx="684000" cy="684000"/>
          </a:xfrm>
        </p:grpSpPr>
        <p:sp>
          <p:nvSpPr>
            <p:cNvPr id="1129" name="Ellipse 1128">
              <a:extLst>
                <a:ext uri="{FF2B5EF4-FFF2-40B4-BE49-F238E27FC236}">
                  <a16:creationId xmlns:a16="http://schemas.microsoft.com/office/drawing/2014/main" id="{577E4E4B-B2BF-3721-75C0-2963843C7E6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0" name="Ellipse 1129">
              <a:extLst>
                <a:ext uri="{FF2B5EF4-FFF2-40B4-BE49-F238E27FC236}">
                  <a16:creationId xmlns:a16="http://schemas.microsoft.com/office/drawing/2014/main" id="{3BE1E6CC-97B2-EBBE-3651-A2A9E226F56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1" name="Ellipse 1130">
              <a:extLst>
                <a:ext uri="{FF2B5EF4-FFF2-40B4-BE49-F238E27FC236}">
                  <a16:creationId xmlns:a16="http://schemas.microsoft.com/office/drawing/2014/main" id="{5510DCA6-60F1-299E-13F2-841FD7F4E96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id="{58C06352-09D0-57F7-BB5A-F88081CE020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id="{C364F80C-863C-DFCE-8A61-AA1B0FA3361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4" name="Ellipse 1133">
              <a:extLst>
                <a:ext uri="{FF2B5EF4-FFF2-40B4-BE49-F238E27FC236}">
                  <a16:creationId xmlns:a16="http://schemas.microsoft.com/office/drawing/2014/main" id="{AF9F9DB3-804A-D4B6-C181-3E12FC5BC01B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5" name="Ellipse 1134">
              <a:extLst>
                <a:ext uri="{FF2B5EF4-FFF2-40B4-BE49-F238E27FC236}">
                  <a16:creationId xmlns:a16="http://schemas.microsoft.com/office/drawing/2014/main" id="{E4FB6934-05BB-1464-704D-4BA39AF11B0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6" name="Ellipse 1135">
              <a:extLst>
                <a:ext uri="{FF2B5EF4-FFF2-40B4-BE49-F238E27FC236}">
                  <a16:creationId xmlns:a16="http://schemas.microsoft.com/office/drawing/2014/main" id="{5AEF7184-4968-9BD7-7EA1-507365319925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7" name="Ellipse 1136">
              <a:extLst>
                <a:ext uri="{FF2B5EF4-FFF2-40B4-BE49-F238E27FC236}">
                  <a16:creationId xmlns:a16="http://schemas.microsoft.com/office/drawing/2014/main" id="{A8B5545A-9119-DA9E-AC29-92708F8B105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1AFA7374-22CD-0E59-AC90-162EEBB0ADC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9" name="Ellipse 1138">
              <a:extLst>
                <a:ext uri="{FF2B5EF4-FFF2-40B4-BE49-F238E27FC236}">
                  <a16:creationId xmlns:a16="http://schemas.microsoft.com/office/drawing/2014/main" id="{FA613CDD-F130-C02B-2589-085C3B67285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0" name="Ellipse 1139">
              <a:extLst>
                <a:ext uri="{FF2B5EF4-FFF2-40B4-BE49-F238E27FC236}">
                  <a16:creationId xmlns:a16="http://schemas.microsoft.com/office/drawing/2014/main" id="{676CFB58-0EE7-B677-7D48-D85D4D78AE3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1" name="Ellipse 1140">
              <a:extLst>
                <a:ext uri="{FF2B5EF4-FFF2-40B4-BE49-F238E27FC236}">
                  <a16:creationId xmlns:a16="http://schemas.microsoft.com/office/drawing/2014/main" id="{E77C050D-DC6D-EE55-AA6D-316240916D8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8" name="Rechteck 307">
            <a:extLst>
              <a:ext uri="{FF2B5EF4-FFF2-40B4-BE49-F238E27FC236}">
                <a16:creationId xmlns:a16="http://schemas.microsoft.com/office/drawing/2014/main" id="{1C9EAF23-422F-6DE5-BBA3-2B53BF2AB3FA}"/>
              </a:ext>
            </a:extLst>
          </p:cNvPr>
          <p:cNvSpPr/>
          <p:nvPr/>
        </p:nvSpPr>
        <p:spPr>
          <a:xfrm>
            <a:off x="252984" y="3112316"/>
            <a:ext cx="4830744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id="{335BEFCA-1960-5E98-46EE-61AF380F3513}"/>
              </a:ext>
            </a:extLst>
          </p:cNvPr>
          <p:cNvSpPr/>
          <p:nvPr/>
        </p:nvSpPr>
        <p:spPr>
          <a:xfrm flipH="1">
            <a:off x="9953114" y="3099871"/>
            <a:ext cx="1985902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highlight>
                <a:srgbClr val="FF7C80"/>
              </a:highlight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71E856-EC51-6355-1BE7-4DFBD2015252}"/>
              </a:ext>
            </a:extLst>
          </p:cNvPr>
          <p:cNvGrpSpPr/>
          <p:nvPr/>
        </p:nvGrpSpPr>
        <p:grpSpPr>
          <a:xfrm>
            <a:off x="4868613" y="1697311"/>
            <a:ext cx="5299616" cy="3402751"/>
            <a:chOff x="4868613" y="1697311"/>
            <a:chExt cx="5299616" cy="3402751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51ED9C96-AC00-3656-7881-AA952790EAC9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4F7B00C8-7BBA-926E-F6E8-B7FDC921B6AA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42B77E6C-82B4-A8A1-1FC1-732954FFC7C3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2917C37-4AD5-C25D-1572-BEA99298FC9A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64FFB44A-E403-C15C-7A19-30C795633D36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1A60BFB9-218C-100E-7D0D-15D9749F02E2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8192A87D-2215-6D58-B52C-43BE4DE3671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45BAB92D-ED8A-04BD-7577-3EDD31427631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D36A2396-B71E-C5AD-06CF-BD7CF7352579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C7953A79-8789-3249-E027-B5F314F2E89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0F5F3A6A-F33E-DE4C-E3EA-DE9682AB0307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C82F0E74-5403-0061-18C6-5F3937CED8EB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39CD0D05-26FC-7586-8327-45B9604216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BCF629A9-36A2-084D-1C0B-FAF72705A3C1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B01D3813-998F-B2D3-36D8-9A869D57A9B5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E39BD608-32B3-3009-9DAA-F5C54F074A24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id="{4B3F0334-263A-038D-0A16-8386EC1B6F81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5FC2838E-85B1-2054-24BF-0958EFEC1AB3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A28B3D68-E33B-F65C-1B4C-851F3E71F5A8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C6C08F1B-2BFD-5587-CCD1-0F9F229A06CF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DEC12082-6102-7CE9-E53F-0739AA02FF8B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B17607A0-3C60-FC92-62DB-692D0D178A8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CBE20003-E512-A734-74BF-7D5F9298AF80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BB1A9188-3933-D62F-F68A-69D90023C0B3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47181005-560A-474E-030B-2A22286B40DB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52714B99-69E4-90F1-261A-FB5B91264935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6D060D55-3C3D-02EA-00AF-9A85076B138F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104050C9-32E5-CE88-FAFD-E3FDAC3286CE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3AC0796D-0591-6899-BF4D-D3F84C96EE4A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D6FCADA2-F30D-4050-C4D9-3722FF0BEA3E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7AADA3F9-87B0-E9E7-6DEC-3DEBDED3E1F7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D9EC8C47-6CC7-F369-38A0-60983ED2BB0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BD105931-E2B4-E1A4-928D-F6C5D6073191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73C01D1B-DE75-C057-E6D0-C6B0109150AF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8F17BA24-0150-4B83-F3FC-0DE0E84D9A5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2DAFE868-87D9-E142-3784-61E81A263C15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7FCDA044-AC19-8E25-FA1C-F6DC5AADCDCB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F398AD8F-0106-D167-729C-2A07F5994A56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EB303FFA-A817-BE3F-188F-A2327DF63032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6EE1C45C-747B-831B-F3E3-B0828774DE92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461AD0A-9776-BB4B-C2ED-8599DEB2B414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923C214A-2486-E39D-BE6B-7D0A2C753882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E14A41F8-40C8-FD41-4D49-B5E535937981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EF4A9910-0EA1-6A64-D845-FE6CD13CD9AB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6EE45CD7-8D60-7620-4C07-62D13E7C7ABE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25F3B6BD-D286-F37E-744C-F007E8B33177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8A3BE018-8811-2266-D659-E9923F8B31A3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C7B2F10E-951E-1E0B-0975-75ABE644F9D6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C0388D1-C20B-5C46-E284-82CF9DF2C525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B95AD8D-A67E-5D1D-7FBF-9302628D5CE7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AD1C187C-F65F-B793-B0EE-8F8F07C3BEED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C8ACAFD9-ECD6-C021-D88C-B6BB19F46F4D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78730202-13EF-ABEA-699F-F35D50715864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B2DDE8A7-EE31-8CA5-5287-23BE2ED78781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8AF0E076-04B4-9286-7D75-D0258846E499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0687C06D-7FB0-5030-FE6C-4DF75864F032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93666934-8152-5B75-4CE3-6BB57966835B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E95E6087-11AD-9A0A-E429-24C819C88D9F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9567493C-5099-215D-CB5E-555B313E7648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D528DCC7-E3C6-DC1B-C729-B7E3B4D14202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132F1646-DD74-09D7-1864-E4C3284A430B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4240CAD6-6CC3-DFE4-4615-302B96947170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7B31C052-9AAD-A1E7-FAE1-82ACD5A8FE15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9FBEAD17-3D40-A65B-31E3-E8C47676A4E1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E46D0924-7387-444E-31FA-835948A45816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6591F9DB-3130-879A-1619-E47AEDECB37D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B8CEC4E-AB6B-86BA-F9F8-83EF9F8E68C8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A81C0FFF-CE93-CC79-52FE-02A499004BD6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A89CC28A-6E13-64D9-AAE9-3DA2587091A9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D7656ACC-6480-EDC7-30AE-6D15AAA8850E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23EE8FE-B481-DEDA-DF07-8A041736786B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A4C0430E-7BDE-E5B6-2D33-EBF84C29655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2E60461A-C640-690F-4794-6B8AB1F7E204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FBA0CD0-2C90-FCF9-EFA8-9B7CF8CEA87D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BAA4AFA8-65F3-0C65-1A17-C10FD337925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2AB43806-4D6F-0E00-5A80-D31F4F88CBE9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E915E111-45AF-E299-2AB8-CFD2322A2C04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B0AA6B37-D043-4C89-3F3C-A89479AC6D74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A60C44F7-EA19-B4D4-4923-58F556AB6B47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24DB5D43-0203-197B-BB8B-457A4A1BF6BF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EA16C868-7BC5-E922-62AE-EF772CF473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7C0A0176-FD9D-C1F5-4080-24E6B635DEDB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036CD980-37B7-EB97-D395-F1C2F2DE726E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A8B45634-BF9B-22A2-42AB-DDF59725B87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8F9C0C46-0AF2-4198-197D-832FA3B0A4AC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591D78C9-68E2-41D2-B1CB-9D5AABE38F4C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hteck 402">
              <a:extLst>
                <a:ext uri="{FF2B5EF4-FFF2-40B4-BE49-F238E27FC236}">
                  <a16:creationId xmlns:a16="http://schemas.microsoft.com/office/drawing/2014/main" id="{96DA27CD-84F4-75E0-F0EF-2587FE3BE9C0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1F372DC9-0076-6407-33A7-668D99F782DB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hteck 404">
              <a:extLst>
                <a:ext uri="{FF2B5EF4-FFF2-40B4-BE49-F238E27FC236}">
                  <a16:creationId xmlns:a16="http://schemas.microsoft.com/office/drawing/2014/main" id="{5153C5CF-E2CE-4257-AAFB-9E6FBA763270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hteck 405">
              <a:extLst>
                <a:ext uri="{FF2B5EF4-FFF2-40B4-BE49-F238E27FC236}">
                  <a16:creationId xmlns:a16="http://schemas.microsoft.com/office/drawing/2014/main" id="{305FA91E-D689-D7E0-3011-C236063FA99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D95652FE-FA93-263E-D9D0-D926F3BA3ACA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Rechteck 407">
              <a:extLst>
                <a:ext uri="{FF2B5EF4-FFF2-40B4-BE49-F238E27FC236}">
                  <a16:creationId xmlns:a16="http://schemas.microsoft.com/office/drawing/2014/main" id="{DBB3B3EF-AB88-FC04-274C-E35736765A7D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hteck 408">
              <a:extLst>
                <a:ext uri="{FF2B5EF4-FFF2-40B4-BE49-F238E27FC236}">
                  <a16:creationId xmlns:a16="http://schemas.microsoft.com/office/drawing/2014/main" id="{1C245B6B-25B7-3173-9946-C3645C79F1B6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hteck 409">
              <a:extLst>
                <a:ext uri="{FF2B5EF4-FFF2-40B4-BE49-F238E27FC236}">
                  <a16:creationId xmlns:a16="http://schemas.microsoft.com/office/drawing/2014/main" id="{838A69C2-C2C9-AB8F-EEC8-79D7BC87F150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E57BABA0-FCBA-C081-D094-AFD497D4FFB3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3F5D4E64-3623-C459-EC66-5EF7BD71C6C8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401CE222-798B-F781-A9C9-A080B09AB8E6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96623E69-C114-B1DE-4244-1C2BC2CDEB63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CAC57EA5-8FB6-4A0E-158B-805947945C4D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hteck 415">
              <a:extLst>
                <a:ext uri="{FF2B5EF4-FFF2-40B4-BE49-F238E27FC236}">
                  <a16:creationId xmlns:a16="http://schemas.microsoft.com/office/drawing/2014/main" id="{F81A4A6E-DC0C-4728-238B-6924F0D21D19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3654EEB2-8B46-CAAD-4A6C-34A2300397D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hteck 417">
              <a:extLst>
                <a:ext uri="{FF2B5EF4-FFF2-40B4-BE49-F238E27FC236}">
                  <a16:creationId xmlns:a16="http://schemas.microsoft.com/office/drawing/2014/main" id="{DCE055A7-794A-CBC9-A955-F38AB16EC208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Rechteck 418">
              <a:extLst>
                <a:ext uri="{FF2B5EF4-FFF2-40B4-BE49-F238E27FC236}">
                  <a16:creationId xmlns:a16="http://schemas.microsoft.com/office/drawing/2014/main" id="{8BBFD04F-C588-3A9B-06C5-7587CB4C1DB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id="{0266C1F2-1396-14B1-F960-D2F625D50559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id="{D7BD23E5-5601-3F65-4257-6DF5653E1C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id="{492597B1-751F-1BF5-8B2A-D79915233E3B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id="{6FDA42D1-7AE8-ED96-0BA8-22F387C997AE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4D7F4176-0880-8B88-80B3-622956C53113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2B166CED-7E4E-3E6A-AF13-C1503D3EBED9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E1EA3088-166A-9B83-EEA7-2B297DADFA11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id="{8C4C79DA-D0B4-2548-536B-B27DA84CC1DD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id="{6F996332-3465-06F5-A6FB-CBC7A092ECB0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id="{CA6B2746-F3A7-B8A8-FB2E-1B3D8C24E955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C40E90EB-D56F-65C2-3065-443B5441555A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id="{D753344A-9634-9F31-C66B-1D75AD3E76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7DADAC17-ECCA-FD2B-C0A4-BAAFA78D12B1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C6766573-2BF5-2A80-A842-BA6F6DBD0211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id="{15EF1C28-1BFF-B75E-0640-09368789634E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41F36F04-708A-E88E-5AA6-2AD709AB23EB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9B265234-BF16-9B0D-37E8-187F3D470629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70CCCCEB-FF41-F39C-1935-B0C2398D0594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BB0DD698-27EA-448F-2CBC-36BD3FE7CA22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id="{7993D646-0A97-7C84-561C-658A78E110FF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42AAE981-1AE7-2920-0056-6C35ACD87375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444986F8-E7B8-61A8-51A5-0E87171B88A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id="{A97E62B0-075B-E640-1396-87E5AA980A05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21F37E21-56A5-2E6D-90A5-7C41AEC829BE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6370D8C6-23E7-E37B-905E-8FDEC4020A76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71315616-148C-2C32-5078-A5BBD534226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A16025DF-9BD0-E87B-7600-61DD6B1C86EF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BCC4678B-B96B-9EEB-C1C4-C41479499C41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A2999E4E-7AE1-7884-CF44-069D86B8E41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99775823-C42E-1A1D-65D3-EF67B4973CA4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FA2487D4-98C1-EA7D-AC8A-BEB28762F135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id="{0179936A-2477-5857-81FA-D6CB81A10E35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7E163225-A34E-90C3-C09D-B29C4961592B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52F6A38A-72E5-96F3-0421-B22ABDF1CC0A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758A5108-1FC2-9DAF-A594-D7C74EFEDC04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hteck 456">
              <a:extLst>
                <a:ext uri="{FF2B5EF4-FFF2-40B4-BE49-F238E27FC236}">
                  <a16:creationId xmlns:a16="http://schemas.microsoft.com/office/drawing/2014/main" id="{B74EC50A-A998-38B5-97BA-176678A6617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F6BBE0C4-07E0-56CE-0A33-61A28DD9BCD6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hteck 458">
              <a:extLst>
                <a:ext uri="{FF2B5EF4-FFF2-40B4-BE49-F238E27FC236}">
                  <a16:creationId xmlns:a16="http://schemas.microsoft.com/office/drawing/2014/main" id="{8A1EC03B-5AC3-0F5A-D777-4900F7CF0F6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A4AA21BD-691E-C31F-7F5F-F6E7E3404F0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hteck 460">
              <a:extLst>
                <a:ext uri="{FF2B5EF4-FFF2-40B4-BE49-F238E27FC236}">
                  <a16:creationId xmlns:a16="http://schemas.microsoft.com/office/drawing/2014/main" id="{8F9DBBB5-092B-D648-8758-9AE6E12B1BFA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id="{FC7A6CAD-6038-E264-32A3-C78676E3A244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hteck 462">
              <a:extLst>
                <a:ext uri="{FF2B5EF4-FFF2-40B4-BE49-F238E27FC236}">
                  <a16:creationId xmlns:a16="http://schemas.microsoft.com/office/drawing/2014/main" id="{F78F0B91-8C10-52C7-FC94-82204376CAC5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hteck 463">
              <a:extLst>
                <a:ext uri="{FF2B5EF4-FFF2-40B4-BE49-F238E27FC236}">
                  <a16:creationId xmlns:a16="http://schemas.microsoft.com/office/drawing/2014/main" id="{840791CC-909B-D2E8-DCB6-6AC374CC2E60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69DE07C-2AC9-BF92-2908-C5CB31BD5165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E821E495-C646-6060-8938-07028536065C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1CB2D093-BF3E-5037-6407-0703E04C7E38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F22B3955-657D-8844-902F-B1438BABE867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C686106F-BB5A-DF86-F19C-55265EAEA361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BB53226-2B94-53C2-7E32-117ABA4BA08D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C49341CB-DAEC-E9B8-B990-FB32F783437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F924EC88-AEC1-4A06-E8BE-F366ACD7F37F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B859F4F8-0883-38AA-2B05-7EB6A5C7ABF4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554B7971-4BB8-A125-8EF2-F81E52B11622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hteck 474">
              <a:extLst>
                <a:ext uri="{FF2B5EF4-FFF2-40B4-BE49-F238E27FC236}">
                  <a16:creationId xmlns:a16="http://schemas.microsoft.com/office/drawing/2014/main" id="{D2827C01-B388-F243-AC95-C484CAD75945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3F1AA76-80F9-032C-4551-61790CBA6BDC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51633363-BB68-14EA-3EF9-B30FAB8F515E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FB913A16-2AF3-D670-0F30-6CD81F7C3D09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44040EA3-F900-AE5A-1FB4-59B972089B4A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D4B79D10-70DB-AEB8-BC59-E561B053668E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8776338C-64B2-D67B-3ACE-02414E9DFCBF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FA08337D-D04A-BFB5-9C9C-B653250301CE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B64D0A85-E136-E4AE-99B6-D3F14C794EED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7EA68EF6-00DA-C147-933A-6FBF114DF6FE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12FF0D6C-5330-C5FE-D678-F8C7853DE3DC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00DA3BC0-314A-A8CF-24A2-0D24889E8698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A5AAA3C1-1D37-0399-ECCD-38C08224AA1D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F9F4D22C-C764-E4EB-A2B0-02CFF4F6D4D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49F78BB4-3436-30B0-4910-B5601C53F9DE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40B69C8D-3144-2CE5-43F7-65E621FCE60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FD4E4F23-985F-5BC2-12D2-DA3CA5E20F5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54892AF9-5780-E9FF-A201-A429A34D9DD6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A62F40C6-C5C8-3BBA-E79F-591C46D6661D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C38FBBE-8744-80BD-9DB5-8A76E1C60336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8651EDE9-6F4A-AB6D-2196-3C648213F919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CD79BD3C-0AB1-3A66-08EC-42824EE00CD3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F0706B15-38FF-DCD4-ECFB-0C407C2C1977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9F80BE2F-34C8-6E50-47EE-C9E7316D0AA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9AEF2B9E-579C-F1D4-FF0D-AD1E21D7A2B6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FDBA11EC-2B47-1C66-86BA-FB0F1BE7CF7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401054F8-AD45-6875-5038-6FAB08CC2228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E132A714-7411-E8B2-9E55-DC7FDC9BF804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0F47FD6-206C-439C-0B63-8E32D7CF3A9F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50F4FF3E-FDBE-9AEE-7D59-5D667124033C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A6C5C8BA-B99F-C4C9-2776-2BBF30DB97B4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3D1B9A89-2132-2E9D-7916-BBCE1E406B20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0C2C68AD-2FB5-D4A8-9324-2AB443280F6F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22B23592-CAC6-AD52-B6AF-F3544D4E5EE3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823E3DD3-8186-8164-A1D3-AB91BFA99C74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885B088E-9B95-D464-1773-8AEE07957614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id="{0827E8FD-60F6-B4C9-95D7-A5E57AA0BD1E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Rechteck 512">
              <a:extLst>
                <a:ext uri="{FF2B5EF4-FFF2-40B4-BE49-F238E27FC236}">
                  <a16:creationId xmlns:a16="http://schemas.microsoft.com/office/drawing/2014/main" id="{D19F4B09-E0A4-D3E6-0EFB-78EBF0F0284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id="{34935FD3-147F-9124-B27D-3D4127EEF0D5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4890938F-EDBA-66C1-5E10-C1AD706DE48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693E61E2-D78D-C0EB-55CC-1017708DE411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F9179BD7-615D-E443-3DEA-09A7494F8975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1896C199-17D4-A359-DD4A-A4F19F8DF2ED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A70C2944-FF85-1990-C99A-1B3280709CDE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77B4278A-74AE-C53C-F8B4-B4D60CEECFCB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9E9E2146-F44C-BC30-5137-C3E0C26140C3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D1C5786-84E3-C3B9-D542-DDDA090069A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190120BD-F57F-23DD-4E54-5BF04164A3A5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48A7A9CA-0322-0791-5D58-E0A476503A9C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78F2E4ED-6DC9-106B-F46E-9E1DB7C8EDF4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413C6F59-9CA2-3EAD-5BAC-EFD7E0F5797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Rechteck 527">
              <a:extLst>
                <a:ext uri="{FF2B5EF4-FFF2-40B4-BE49-F238E27FC236}">
                  <a16:creationId xmlns:a16="http://schemas.microsoft.com/office/drawing/2014/main" id="{C284FC32-FB67-7E29-38C5-A82FB1352C62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id="{54429E0F-ABE0-F7B3-22C0-E3CC96F82433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D72EC274-601C-E353-21F2-63C08C6F41F4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id="{F6DB7C51-9BBF-686B-2355-FDF383ADF3BA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81940A78-1A69-BC41-898A-F3271FD3694D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Rechteck 532">
              <a:extLst>
                <a:ext uri="{FF2B5EF4-FFF2-40B4-BE49-F238E27FC236}">
                  <a16:creationId xmlns:a16="http://schemas.microsoft.com/office/drawing/2014/main" id="{296328FC-64EB-14B0-C9FD-A30E3CBCA97B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F57D99D3-AB88-23D6-088F-4B2AA8F74472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4F093459-8B09-9F84-8DAD-952D1C4706A6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Rechteck 535">
              <a:extLst>
                <a:ext uri="{FF2B5EF4-FFF2-40B4-BE49-F238E27FC236}">
                  <a16:creationId xmlns:a16="http://schemas.microsoft.com/office/drawing/2014/main" id="{AC3852A8-D877-1429-2591-D73BC2F9E3FA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id="{B922D8B1-B7AF-5EC2-6C00-9D23631745C0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Rechteck 537">
              <a:extLst>
                <a:ext uri="{FF2B5EF4-FFF2-40B4-BE49-F238E27FC236}">
                  <a16:creationId xmlns:a16="http://schemas.microsoft.com/office/drawing/2014/main" id="{9DC41114-21EF-52BC-BFFE-1DF5A60E43E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Rechteck 538">
              <a:extLst>
                <a:ext uri="{FF2B5EF4-FFF2-40B4-BE49-F238E27FC236}">
                  <a16:creationId xmlns:a16="http://schemas.microsoft.com/office/drawing/2014/main" id="{F69285B8-FB37-9A3E-F205-D1BA17B6FA3B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FDB26F31-2A38-F36E-25E2-8C8E7BF95D3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id="{D38EA492-976F-5394-4F63-D712BBC1E1F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id="{E9E5DFA6-F749-834D-E832-6C4FAC2EE01F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id="{5F8BD0F9-8205-C0F8-61A3-17CD1CB1D1D9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3031A7B6-07D1-9C9D-9AC7-8E16F6A6B46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2283A229-B8B7-A848-A50B-D1F9F14E388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id="{68D56014-0EFA-6476-81C0-708CFCD2172C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Rechteck 547">
              <a:extLst>
                <a:ext uri="{FF2B5EF4-FFF2-40B4-BE49-F238E27FC236}">
                  <a16:creationId xmlns:a16="http://schemas.microsoft.com/office/drawing/2014/main" id="{E35DD263-AF8E-1B52-A6D8-7B5984F8ADBC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id="{AB288072-71BA-6AF3-B512-4DE5857D8F91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id="{7AE536C0-E6F0-0585-ADA2-6AD5AB7C7587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Rechteck 550">
              <a:extLst>
                <a:ext uri="{FF2B5EF4-FFF2-40B4-BE49-F238E27FC236}">
                  <a16:creationId xmlns:a16="http://schemas.microsoft.com/office/drawing/2014/main" id="{7ADBB31D-357F-1D16-139B-CAD96E0A67B4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Rechteck 551">
              <a:extLst>
                <a:ext uri="{FF2B5EF4-FFF2-40B4-BE49-F238E27FC236}">
                  <a16:creationId xmlns:a16="http://schemas.microsoft.com/office/drawing/2014/main" id="{65E8ED81-8968-871D-A41F-7AD9ED1AD2B0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id="{09E02582-A381-FF64-FB8A-98D1257BC596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7BC5178D-C475-E109-A0FE-26BF2D15EC40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id="{1FDD5EE3-F52A-4E70-FB3F-D4980897856D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id="{357BF17B-E151-7A6D-86AC-1D42F24D1082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A7C3697A-9AC9-0C5F-E732-EB1DA85F2008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Rechteck 557">
              <a:extLst>
                <a:ext uri="{FF2B5EF4-FFF2-40B4-BE49-F238E27FC236}">
                  <a16:creationId xmlns:a16="http://schemas.microsoft.com/office/drawing/2014/main" id="{BB388195-1FB5-6322-C4BF-97A41AAC3A6F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hteck 558">
              <a:extLst>
                <a:ext uri="{FF2B5EF4-FFF2-40B4-BE49-F238E27FC236}">
                  <a16:creationId xmlns:a16="http://schemas.microsoft.com/office/drawing/2014/main" id="{867AB1B7-AD8D-7D91-BB69-17F63F721B0C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id="{8D88691D-45DD-11C2-952E-7D91E1EF7490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hteck 560">
              <a:extLst>
                <a:ext uri="{FF2B5EF4-FFF2-40B4-BE49-F238E27FC236}">
                  <a16:creationId xmlns:a16="http://schemas.microsoft.com/office/drawing/2014/main" id="{84D4FE2D-0CDA-3AE7-44D7-F89EB6286273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Rechteck 561">
              <a:extLst>
                <a:ext uri="{FF2B5EF4-FFF2-40B4-BE49-F238E27FC236}">
                  <a16:creationId xmlns:a16="http://schemas.microsoft.com/office/drawing/2014/main" id="{00997910-619C-FC42-D036-DFE8FC77ACA5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FC4F60B6-5ACF-9B03-84F3-22B2A37188F2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7FBECC42-63FF-B6E9-0E02-04A82357F13E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hteck 564">
              <a:extLst>
                <a:ext uri="{FF2B5EF4-FFF2-40B4-BE49-F238E27FC236}">
                  <a16:creationId xmlns:a16="http://schemas.microsoft.com/office/drawing/2014/main" id="{10B0AD67-5D83-0631-17FF-91358444362D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hteck 565">
              <a:extLst>
                <a:ext uri="{FF2B5EF4-FFF2-40B4-BE49-F238E27FC236}">
                  <a16:creationId xmlns:a16="http://schemas.microsoft.com/office/drawing/2014/main" id="{4F278C02-B0F8-2575-5C19-3DBFCB4D7550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3B3AFA89-4977-2A04-3699-405449F42098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Rechteck 567">
              <a:extLst>
                <a:ext uri="{FF2B5EF4-FFF2-40B4-BE49-F238E27FC236}">
                  <a16:creationId xmlns:a16="http://schemas.microsoft.com/office/drawing/2014/main" id="{D110FDD9-D962-6525-73A5-AB61E3260A72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Rechteck 568">
              <a:extLst>
                <a:ext uri="{FF2B5EF4-FFF2-40B4-BE49-F238E27FC236}">
                  <a16:creationId xmlns:a16="http://schemas.microsoft.com/office/drawing/2014/main" id="{D41719D9-DAB7-27F5-54AB-E381A14D3921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62A05767-6A49-8774-B038-2CBBC8F4552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hteck 570">
              <a:extLst>
                <a:ext uri="{FF2B5EF4-FFF2-40B4-BE49-F238E27FC236}">
                  <a16:creationId xmlns:a16="http://schemas.microsoft.com/office/drawing/2014/main" id="{B7C35F65-8F93-4D82-4D4F-545679E1936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hteck 571">
              <a:extLst>
                <a:ext uri="{FF2B5EF4-FFF2-40B4-BE49-F238E27FC236}">
                  <a16:creationId xmlns:a16="http://schemas.microsoft.com/office/drawing/2014/main" id="{B883772B-2DDF-B205-52C7-780554FAC219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A0C6B42E-29E9-614B-F557-62453DEA188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Rechteck 573">
              <a:extLst>
                <a:ext uri="{FF2B5EF4-FFF2-40B4-BE49-F238E27FC236}">
                  <a16:creationId xmlns:a16="http://schemas.microsoft.com/office/drawing/2014/main" id="{BD900DBB-4225-37A6-4CBD-38672E0592AB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Rechteck 574">
              <a:extLst>
                <a:ext uri="{FF2B5EF4-FFF2-40B4-BE49-F238E27FC236}">
                  <a16:creationId xmlns:a16="http://schemas.microsoft.com/office/drawing/2014/main" id="{3D74D047-FBEE-0000-2F68-600B1EC71CED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hteck 577">
              <a:extLst>
                <a:ext uri="{FF2B5EF4-FFF2-40B4-BE49-F238E27FC236}">
                  <a16:creationId xmlns:a16="http://schemas.microsoft.com/office/drawing/2014/main" id="{30985F0D-E803-3134-6A41-6C2F4CEB756F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hteck 578">
              <a:extLst>
                <a:ext uri="{FF2B5EF4-FFF2-40B4-BE49-F238E27FC236}">
                  <a16:creationId xmlns:a16="http://schemas.microsoft.com/office/drawing/2014/main" id="{C450F40E-FD85-DC3F-EB8A-F1DE406B44C0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id="{9BDBACDB-2367-BD23-C239-0722B4BF8E48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52601787-7913-F939-635F-81ED803D8286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0F1EFC28-5846-D63E-CF44-4BA4DFF124D1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id="{802B5712-D134-6F8C-C826-87A74B78E831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164CA1BA-6701-63D2-E8F8-A9D530E2C06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B0D91F9A-3D41-FA87-C90B-BA7DBAA7E960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id="{4EEDBF23-3F2A-1377-056F-5C1D9973E774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Rechteck 586">
              <a:extLst>
                <a:ext uri="{FF2B5EF4-FFF2-40B4-BE49-F238E27FC236}">
                  <a16:creationId xmlns:a16="http://schemas.microsoft.com/office/drawing/2014/main" id="{CF0BF4DE-AC5B-7B56-BA0F-25DDDFEABD8A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Rechteck 587">
              <a:extLst>
                <a:ext uri="{FF2B5EF4-FFF2-40B4-BE49-F238E27FC236}">
                  <a16:creationId xmlns:a16="http://schemas.microsoft.com/office/drawing/2014/main" id="{9B96A9A3-5021-9A73-70B1-591F658D7CE4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hteck 588">
              <a:extLst>
                <a:ext uri="{FF2B5EF4-FFF2-40B4-BE49-F238E27FC236}">
                  <a16:creationId xmlns:a16="http://schemas.microsoft.com/office/drawing/2014/main" id="{BCC71837-223B-67B6-9473-39113531E9D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hteck 590">
              <a:extLst>
                <a:ext uri="{FF2B5EF4-FFF2-40B4-BE49-F238E27FC236}">
                  <a16:creationId xmlns:a16="http://schemas.microsoft.com/office/drawing/2014/main" id="{F8FFE000-1696-C86E-70B7-D8100FBDA518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6" name="Rechteck 805">
            <a:extLst>
              <a:ext uri="{FF2B5EF4-FFF2-40B4-BE49-F238E27FC236}">
                <a16:creationId xmlns:a16="http://schemas.microsoft.com/office/drawing/2014/main" id="{AF335094-270A-68FA-BCDE-1A46EDCA7DEC}"/>
              </a:ext>
            </a:extLst>
          </p:cNvPr>
          <p:cNvSpPr/>
          <p:nvPr/>
        </p:nvSpPr>
        <p:spPr>
          <a:xfrm>
            <a:off x="4909424" y="863601"/>
            <a:ext cx="5177884" cy="50407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b="1" dirty="0">
              <a:highlight>
                <a:srgbClr val="000000"/>
              </a:highlight>
            </a:endParaRPr>
          </a:p>
        </p:txBody>
      </p:sp>
      <p:sp>
        <p:nvSpPr>
          <p:cNvPr id="807" name="Rechteck 806">
            <a:extLst>
              <a:ext uri="{FF2B5EF4-FFF2-40B4-BE49-F238E27FC236}">
                <a16:creationId xmlns:a16="http://schemas.microsoft.com/office/drawing/2014/main" id="{262C6248-F75E-15BD-BDC5-3FC10EEF9D79}"/>
              </a:ext>
            </a:extLst>
          </p:cNvPr>
          <p:cNvSpPr/>
          <p:nvPr/>
        </p:nvSpPr>
        <p:spPr>
          <a:xfrm>
            <a:off x="5096536" y="941357"/>
            <a:ext cx="631849" cy="851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R</a:t>
            </a:r>
          </a:p>
        </p:txBody>
      </p:sp>
      <p:sp>
        <p:nvSpPr>
          <p:cNvPr id="808" name="Rechteck 807">
            <a:extLst>
              <a:ext uri="{FF2B5EF4-FFF2-40B4-BE49-F238E27FC236}">
                <a16:creationId xmlns:a16="http://schemas.microsoft.com/office/drawing/2014/main" id="{D5E20D70-6FBD-F508-A040-19A81EE5EFCF}"/>
              </a:ext>
            </a:extLst>
          </p:cNvPr>
          <p:cNvSpPr/>
          <p:nvPr/>
        </p:nvSpPr>
        <p:spPr>
          <a:xfrm>
            <a:off x="639243" y="2351420"/>
            <a:ext cx="1476463" cy="55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STMM</a:t>
            </a:r>
          </a:p>
        </p:txBody>
      </p:sp>
      <p:sp>
        <p:nvSpPr>
          <p:cNvPr id="809" name="Rechteck 808">
            <a:extLst>
              <a:ext uri="{FF2B5EF4-FFF2-40B4-BE49-F238E27FC236}">
                <a16:creationId xmlns:a16="http://schemas.microsoft.com/office/drawing/2014/main" id="{CC5529E3-2DE0-8D7D-33AF-9BB8E2C2591F}"/>
              </a:ext>
            </a:extLst>
          </p:cNvPr>
          <p:cNvSpPr/>
          <p:nvPr/>
        </p:nvSpPr>
        <p:spPr>
          <a:xfrm>
            <a:off x="577470" y="2327421"/>
            <a:ext cx="1797430" cy="1948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0" name="Legende: mit Linie mit Akzentuierungsbalken 809">
            <a:extLst>
              <a:ext uri="{FF2B5EF4-FFF2-40B4-BE49-F238E27FC236}">
                <a16:creationId xmlns:a16="http://schemas.microsoft.com/office/drawing/2014/main" id="{0C13DEAA-038A-DD2C-A3E7-B931245C4CC7}"/>
              </a:ext>
            </a:extLst>
          </p:cNvPr>
          <p:cNvSpPr/>
          <p:nvPr/>
        </p:nvSpPr>
        <p:spPr>
          <a:xfrm>
            <a:off x="10824938" y="433028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156986"/>
              <a:gd name="adj4" fmla="val -46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VN</a:t>
            </a:r>
          </a:p>
        </p:txBody>
      </p:sp>
      <p:grpSp>
        <p:nvGrpSpPr>
          <p:cNvPr id="814" name="Gruppieren 813">
            <a:extLst>
              <a:ext uri="{FF2B5EF4-FFF2-40B4-BE49-F238E27FC236}">
                <a16:creationId xmlns:a16="http://schemas.microsoft.com/office/drawing/2014/main" id="{C92851F9-0B01-D859-A210-F30CEBDEC3DB}"/>
              </a:ext>
            </a:extLst>
          </p:cNvPr>
          <p:cNvGrpSpPr/>
          <p:nvPr/>
        </p:nvGrpSpPr>
        <p:grpSpPr>
          <a:xfrm>
            <a:off x="10439062" y="2423193"/>
            <a:ext cx="1485600" cy="499774"/>
            <a:chOff x="10439062" y="2423193"/>
            <a:chExt cx="1485600" cy="499774"/>
          </a:xfrm>
        </p:grpSpPr>
        <p:sp>
          <p:nvSpPr>
            <p:cNvPr id="812" name="Pfeil: nach rechts 811">
              <a:extLst>
                <a:ext uri="{FF2B5EF4-FFF2-40B4-BE49-F238E27FC236}">
                  <a16:creationId xmlns:a16="http://schemas.microsoft.com/office/drawing/2014/main" id="{9ED5A1ED-D93C-72EF-66CE-EB82CD4D874E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id="{36E707A9-EF2B-5D86-C375-531B6354C9C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F93B7F31-88D0-9B82-6426-5B0E9EA85B10}"/>
              </a:ext>
            </a:extLst>
          </p:cNvPr>
          <p:cNvGrpSpPr/>
          <p:nvPr/>
        </p:nvGrpSpPr>
        <p:grpSpPr>
          <a:xfrm>
            <a:off x="2882473" y="2423193"/>
            <a:ext cx="1485600" cy="499774"/>
            <a:chOff x="10439062" y="2423193"/>
            <a:chExt cx="1485600" cy="499774"/>
          </a:xfrm>
        </p:grpSpPr>
        <p:sp>
          <p:nvSpPr>
            <p:cNvPr id="816" name="Pfeil: nach rechts 815">
              <a:extLst>
                <a:ext uri="{FF2B5EF4-FFF2-40B4-BE49-F238E27FC236}">
                  <a16:creationId xmlns:a16="http://schemas.microsoft.com/office/drawing/2014/main" id="{76AD6BA0-89A7-48DA-F546-EB2F4A8BAFDB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id="{14DE7B52-9E3A-9113-AB75-89A866DC195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32" name="Gruppieren 831">
            <a:extLst>
              <a:ext uri="{FF2B5EF4-FFF2-40B4-BE49-F238E27FC236}">
                <a16:creationId xmlns:a16="http://schemas.microsoft.com/office/drawing/2014/main" id="{03FB456C-83A5-4CAE-F2A0-226E725A7126}"/>
              </a:ext>
            </a:extLst>
          </p:cNvPr>
          <p:cNvGrpSpPr/>
          <p:nvPr/>
        </p:nvGrpSpPr>
        <p:grpSpPr>
          <a:xfrm>
            <a:off x="6145629" y="4489952"/>
            <a:ext cx="501775" cy="461069"/>
            <a:chOff x="7716474" y="2763491"/>
            <a:chExt cx="684000" cy="684000"/>
          </a:xfrm>
        </p:grpSpPr>
        <p:sp>
          <p:nvSpPr>
            <p:cNvPr id="833" name="Ellipse 832">
              <a:extLst>
                <a:ext uri="{FF2B5EF4-FFF2-40B4-BE49-F238E27FC236}">
                  <a16:creationId xmlns:a16="http://schemas.microsoft.com/office/drawing/2014/main" id="{714AF24C-DF67-2CD6-6BAE-C8435354BF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4" name="Ellipse 833">
              <a:extLst>
                <a:ext uri="{FF2B5EF4-FFF2-40B4-BE49-F238E27FC236}">
                  <a16:creationId xmlns:a16="http://schemas.microsoft.com/office/drawing/2014/main" id="{8D0B9C4C-18EE-DD69-E7AB-4BE69D4CBE8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5" name="Ellipse 834">
              <a:extLst>
                <a:ext uri="{FF2B5EF4-FFF2-40B4-BE49-F238E27FC236}">
                  <a16:creationId xmlns:a16="http://schemas.microsoft.com/office/drawing/2014/main" id="{91A2E1E3-2A6F-78DB-3BF2-0032142AD8E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6" name="Ellipse 835">
              <a:extLst>
                <a:ext uri="{FF2B5EF4-FFF2-40B4-BE49-F238E27FC236}">
                  <a16:creationId xmlns:a16="http://schemas.microsoft.com/office/drawing/2014/main" id="{ED5BEC31-C1A7-1056-3036-77291C1EF5D3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7" name="Ellipse 836">
              <a:extLst>
                <a:ext uri="{FF2B5EF4-FFF2-40B4-BE49-F238E27FC236}">
                  <a16:creationId xmlns:a16="http://schemas.microsoft.com/office/drawing/2014/main" id="{5A9B5FFA-1557-43DB-CF39-7605BABAF487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6FD1AFC6-5779-8D17-DD3B-9F164C49BEC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9" name="Ellipse 838">
              <a:extLst>
                <a:ext uri="{FF2B5EF4-FFF2-40B4-BE49-F238E27FC236}">
                  <a16:creationId xmlns:a16="http://schemas.microsoft.com/office/drawing/2014/main" id="{EEC6EA94-C3B5-8834-5487-24FCFF5C2DE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0" name="Ellipse 839">
              <a:extLst>
                <a:ext uri="{FF2B5EF4-FFF2-40B4-BE49-F238E27FC236}">
                  <a16:creationId xmlns:a16="http://schemas.microsoft.com/office/drawing/2014/main" id="{2E4BCCC8-5A9A-39B2-64A1-0C6B1836262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1" name="Ellipse 840">
              <a:extLst>
                <a:ext uri="{FF2B5EF4-FFF2-40B4-BE49-F238E27FC236}">
                  <a16:creationId xmlns:a16="http://schemas.microsoft.com/office/drawing/2014/main" id="{E283CE54-CD33-34E8-73BB-738659B242C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Ellipse 841">
              <a:extLst>
                <a:ext uri="{FF2B5EF4-FFF2-40B4-BE49-F238E27FC236}">
                  <a16:creationId xmlns:a16="http://schemas.microsoft.com/office/drawing/2014/main" id="{03B57AC8-44A1-00ED-5963-931FF82052FF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512909EC-2B6C-9478-00D5-6AAC1D9480E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Ellipse 843">
              <a:extLst>
                <a:ext uri="{FF2B5EF4-FFF2-40B4-BE49-F238E27FC236}">
                  <a16:creationId xmlns:a16="http://schemas.microsoft.com/office/drawing/2014/main" id="{8286B9D4-D34E-1B8A-231C-35AE1D07E46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Ellipse 844">
              <a:extLst>
                <a:ext uri="{FF2B5EF4-FFF2-40B4-BE49-F238E27FC236}">
                  <a16:creationId xmlns:a16="http://schemas.microsoft.com/office/drawing/2014/main" id="{74CE217F-C6D3-4E47-B5DB-16A2F123895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4" name="Gruppieren 1113">
            <a:extLst>
              <a:ext uri="{FF2B5EF4-FFF2-40B4-BE49-F238E27FC236}">
                <a16:creationId xmlns:a16="http://schemas.microsoft.com/office/drawing/2014/main" id="{EB0D6E02-AAA6-5C80-EC70-8C0D9412072F}"/>
              </a:ext>
            </a:extLst>
          </p:cNvPr>
          <p:cNvGrpSpPr/>
          <p:nvPr/>
        </p:nvGrpSpPr>
        <p:grpSpPr>
          <a:xfrm>
            <a:off x="7314310" y="4223579"/>
            <a:ext cx="501775" cy="461069"/>
            <a:chOff x="7716474" y="2763491"/>
            <a:chExt cx="684000" cy="684000"/>
          </a:xfrm>
        </p:grpSpPr>
        <p:sp>
          <p:nvSpPr>
            <p:cNvPr id="1115" name="Ellipse 1114">
              <a:extLst>
                <a:ext uri="{FF2B5EF4-FFF2-40B4-BE49-F238E27FC236}">
                  <a16:creationId xmlns:a16="http://schemas.microsoft.com/office/drawing/2014/main" id="{148DFEEF-918E-9A4A-8C9B-EF92A71CC1F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6" name="Ellipse 1115">
              <a:extLst>
                <a:ext uri="{FF2B5EF4-FFF2-40B4-BE49-F238E27FC236}">
                  <a16:creationId xmlns:a16="http://schemas.microsoft.com/office/drawing/2014/main" id="{9916ECB9-EA04-8D97-6CBB-B46A85615BD8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7" name="Ellipse 1116">
              <a:extLst>
                <a:ext uri="{FF2B5EF4-FFF2-40B4-BE49-F238E27FC236}">
                  <a16:creationId xmlns:a16="http://schemas.microsoft.com/office/drawing/2014/main" id="{D55434E2-86C0-5999-9F64-0616CCED8B8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8" name="Ellipse 1117">
              <a:extLst>
                <a:ext uri="{FF2B5EF4-FFF2-40B4-BE49-F238E27FC236}">
                  <a16:creationId xmlns:a16="http://schemas.microsoft.com/office/drawing/2014/main" id="{C55B3FC8-542F-DB9C-10F8-34C2F1D9EBC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9" name="Ellipse 1118">
              <a:extLst>
                <a:ext uri="{FF2B5EF4-FFF2-40B4-BE49-F238E27FC236}">
                  <a16:creationId xmlns:a16="http://schemas.microsoft.com/office/drawing/2014/main" id="{E3E2A959-DECE-6DF8-9F95-ECB886B3CA4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0" name="Ellipse 1119">
              <a:extLst>
                <a:ext uri="{FF2B5EF4-FFF2-40B4-BE49-F238E27FC236}">
                  <a16:creationId xmlns:a16="http://schemas.microsoft.com/office/drawing/2014/main" id="{A224460A-538F-CD6B-6360-87F440403C0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1" name="Ellipse 1120">
              <a:extLst>
                <a:ext uri="{FF2B5EF4-FFF2-40B4-BE49-F238E27FC236}">
                  <a16:creationId xmlns:a16="http://schemas.microsoft.com/office/drawing/2014/main" id="{E9E0CFF8-2CEE-1BE6-0A37-70408DC29EC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2" name="Ellipse 1121">
              <a:extLst>
                <a:ext uri="{FF2B5EF4-FFF2-40B4-BE49-F238E27FC236}">
                  <a16:creationId xmlns:a16="http://schemas.microsoft.com/office/drawing/2014/main" id="{DD20D23F-C213-9C32-A2B3-D5206F85BBB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3" name="Ellipse 1122">
              <a:extLst>
                <a:ext uri="{FF2B5EF4-FFF2-40B4-BE49-F238E27FC236}">
                  <a16:creationId xmlns:a16="http://schemas.microsoft.com/office/drawing/2014/main" id="{6FAB54FD-418B-1E2D-10D4-246AB1FC2A0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4" name="Ellipse 1123">
              <a:extLst>
                <a:ext uri="{FF2B5EF4-FFF2-40B4-BE49-F238E27FC236}">
                  <a16:creationId xmlns:a16="http://schemas.microsoft.com/office/drawing/2014/main" id="{FA85DD14-4D9D-09C3-FEDE-7EE07EF4FBE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00C3174C-0E94-01C5-A6D8-2C600F0446E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id="{82A5A692-B00C-32AE-1B87-25CCC328016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7" name="Ellipse 1126">
              <a:extLst>
                <a:ext uri="{FF2B5EF4-FFF2-40B4-BE49-F238E27FC236}">
                  <a16:creationId xmlns:a16="http://schemas.microsoft.com/office/drawing/2014/main" id="{0B81FE0D-6862-A2EA-9FE6-B591968A0DD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2" name="Ellipse 1141">
            <a:extLst>
              <a:ext uri="{FF2B5EF4-FFF2-40B4-BE49-F238E27FC236}">
                <a16:creationId xmlns:a16="http://schemas.microsoft.com/office/drawing/2014/main" id="{60EF78FA-87D9-D881-B200-60FAF51EE755}"/>
              </a:ext>
            </a:extLst>
          </p:cNvPr>
          <p:cNvSpPr/>
          <p:nvPr/>
        </p:nvSpPr>
        <p:spPr>
          <a:xfrm>
            <a:off x="7648242" y="2990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3" name="Ellipse 1142">
            <a:extLst>
              <a:ext uri="{FF2B5EF4-FFF2-40B4-BE49-F238E27FC236}">
                <a16:creationId xmlns:a16="http://schemas.microsoft.com/office/drawing/2014/main" id="{0272B166-77E4-4CD9-1CE2-BABDC5564DF5}"/>
              </a:ext>
            </a:extLst>
          </p:cNvPr>
          <p:cNvSpPr/>
          <p:nvPr/>
        </p:nvSpPr>
        <p:spPr>
          <a:xfrm>
            <a:off x="7507390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4" name="Ellipse 1143">
            <a:extLst>
              <a:ext uri="{FF2B5EF4-FFF2-40B4-BE49-F238E27FC236}">
                <a16:creationId xmlns:a16="http://schemas.microsoft.com/office/drawing/2014/main" id="{73BB2C62-7A2A-E11D-67B7-BA2C324B63BC}"/>
              </a:ext>
            </a:extLst>
          </p:cNvPr>
          <p:cNvSpPr/>
          <p:nvPr/>
        </p:nvSpPr>
        <p:spPr>
          <a:xfrm>
            <a:off x="7468869" y="29265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5" name="Ellipse 1144">
            <a:extLst>
              <a:ext uri="{FF2B5EF4-FFF2-40B4-BE49-F238E27FC236}">
                <a16:creationId xmlns:a16="http://schemas.microsoft.com/office/drawing/2014/main" id="{2568826C-0734-8077-D053-E4E0A341F0A6}"/>
              </a:ext>
            </a:extLst>
          </p:cNvPr>
          <p:cNvSpPr/>
          <p:nvPr/>
        </p:nvSpPr>
        <p:spPr>
          <a:xfrm>
            <a:off x="7464396" y="206411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6" name="Ellipse 1145">
            <a:extLst>
              <a:ext uri="{FF2B5EF4-FFF2-40B4-BE49-F238E27FC236}">
                <a16:creationId xmlns:a16="http://schemas.microsoft.com/office/drawing/2014/main" id="{BA823DA8-77B7-DA89-9C8F-C71331384672}"/>
              </a:ext>
            </a:extLst>
          </p:cNvPr>
          <p:cNvSpPr/>
          <p:nvPr/>
        </p:nvSpPr>
        <p:spPr>
          <a:xfrm>
            <a:off x="7628623" y="231712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7" name="Ellipse 1146">
            <a:extLst>
              <a:ext uri="{FF2B5EF4-FFF2-40B4-BE49-F238E27FC236}">
                <a16:creationId xmlns:a16="http://schemas.microsoft.com/office/drawing/2014/main" id="{3A6C6A44-470F-5D3D-C524-619AC74FB03E}"/>
              </a:ext>
            </a:extLst>
          </p:cNvPr>
          <p:cNvSpPr/>
          <p:nvPr/>
        </p:nvSpPr>
        <p:spPr>
          <a:xfrm>
            <a:off x="7564622" y="3531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8" name="Ellipse 1147">
            <a:extLst>
              <a:ext uri="{FF2B5EF4-FFF2-40B4-BE49-F238E27FC236}">
                <a16:creationId xmlns:a16="http://schemas.microsoft.com/office/drawing/2014/main" id="{3C790B69-3378-7C29-867B-896A772828FC}"/>
              </a:ext>
            </a:extLst>
          </p:cNvPr>
          <p:cNvSpPr/>
          <p:nvPr/>
        </p:nvSpPr>
        <p:spPr>
          <a:xfrm>
            <a:off x="8129525" y="38476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9" name="Ellipse 1148">
            <a:extLst>
              <a:ext uri="{FF2B5EF4-FFF2-40B4-BE49-F238E27FC236}">
                <a16:creationId xmlns:a16="http://schemas.microsoft.com/office/drawing/2014/main" id="{19025832-D86E-D858-F907-A1DAB0A6B380}"/>
              </a:ext>
            </a:extLst>
          </p:cNvPr>
          <p:cNvSpPr/>
          <p:nvPr/>
        </p:nvSpPr>
        <p:spPr>
          <a:xfrm>
            <a:off x="8293723" y="414710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0" name="Ellipse 1149">
            <a:extLst>
              <a:ext uri="{FF2B5EF4-FFF2-40B4-BE49-F238E27FC236}">
                <a16:creationId xmlns:a16="http://schemas.microsoft.com/office/drawing/2014/main" id="{084D948C-682A-0965-8538-F20B1A563DEF}"/>
              </a:ext>
            </a:extLst>
          </p:cNvPr>
          <p:cNvSpPr/>
          <p:nvPr/>
        </p:nvSpPr>
        <p:spPr>
          <a:xfrm>
            <a:off x="8365070" y="395602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1" name="Ellipse 1150">
            <a:extLst>
              <a:ext uri="{FF2B5EF4-FFF2-40B4-BE49-F238E27FC236}">
                <a16:creationId xmlns:a16="http://schemas.microsoft.com/office/drawing/2014/main" id="{14C0CA87-3760-3EBB-F0BA-92909D6641A0}"/>
              </a:ext>
            </a:extLst>
          </p:cNvPr>
          <p:cNvSpPr/>
          <p:nvPr/>
        </p:nvSpPr>
        <p:spPr>
          <a:xfrm>
            <a:off x="6510728" y="306685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2" name="Ellipse 1151">
            <a:extLst>
              <a:ext uri="{FF2B5EF4-FFF2-40B4-BE49-F238E27FC236}">
                <a16:creationId xmlns:a16="http://schemas.microsoft.com/office/drawing/2014/main" id="{6FE5362F-BC4B-7039-52E0-3304F4033CED}"/>
              </a:ext>
            </a:extLst>
          </p:cNvPr>
          <p:cNvSpPr/>
          <p:nvPr/>
        </p:nvSpPr>
        <p:spPr>
          <a:xfrm>
            <a:off x="6843174" y="38691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3" name="Ellipse 1152">
            <a:extLst>
              <a:ext uri="{FF2B5EF4-FFF2-40B4-BE49-F238E27FC236}">
                <a16:creationId xmlns:a16="http://schemas.microsoft.com/office/drawing/2014/main" id="{F67128AC-83CF-1F37-6AC0-553C485C001F}"/>
              </a:ext>
            </a:extLst>
          </p:cNvPr>
          <p:cNvSpPr/>
          <p:nvPr/>
        </p:nvSpPr>
        <p:spPr>
          <a:xfrm>
            <a:off x="7045133" y="49854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id="{81062951-5F01-B367-07AF-55F250BC13BC}"/>
              </a:ext>
            </a:extLst>
          </p:cNvPr>
          <p:cNvSpPr/>
          <p:nvPr/>
        </p:nvSpPr>
        <p:spPr>
          <a:xfrm>
            <a:off x="6806008" y="364125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5" name="Ellipse 1154">
            <a:extLst>
              <a:ext uri="{FF2B5EF4-FFF2-40B4-BE49-F238E27FC236}">
                <a16:creationId xmlns:a16="http://schemas.microsoft.com/office/drawing/2014/main" id="{D60EE0E2-9FC6-3057-FD09-92AA2D5080A1}"/>
              </a:ext>
            </a:extLst>
          </p:cNvPr>
          <p:cNvSpPr/>
          <p:nvPr/>
        </p:nvSpPr>
        <p:spPr>
          <a:xfrm>
            <a:off x="6853971" y="290708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id="{F44F41ED-3162-F1B9-2497-1DEF55E31BF9}"/>
              </a:ext>
            </a:extLst>
          </p:cNvPr>
          <p:cNvSpPr/>
          <p:nvPr/>
        </p:nvSpPr>
        <p:spPr>
          <a:xfrm>
            <a:off x="8282727" y="379351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7" name="Ellipse 1156">
            <a:extLst>
              <a:ext uri="{FF2B5EF4-FFF2-40B4-BE49-F238E27FC236}">
                <a16:creationId xmlns:a16="http://schemas.microsoft.com/office/drawing/2014/main" id="{F11B77BA-9305-AB37-2A53-EDCE77EAB92B}"/>
              </a:ext>
            </a:extLst>
          </p:cNvPr>
          <p:cNvSpPr/>
          <p:nvPr/>
        </p:nvSpPr>
        <p:spPr>
          <a:xfrm>
            <a:off x="7492624" y="381347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8" name="Ellipse 1157">
            <a:extLst>
              <a:ext uri="{FF2B5EF4-FFF2-40B4-BE49-F238E27FC236}">
                <a16:creationId xmlns:a16="http://schemas.microsoft.com/office/drawing/2014/main" id="{C3A3DE9C-B22C-A5AE-8C40-848E31AA15CB}"/>
              </a:ext>
            </a:extLst>
          </p:cNvPr>
          <p:cNvSpPr/>
          <p:nvPr/>
        </p:nvSpPr>
        <p:spPr>
          <a:xfrm>
            <a:off x="7092328" y="47744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9" name="Ellipse 1158">
            <a:extLst>
              <a:ext uri="{FF2B5EF4-FFF2-40B4-BE49-F238E27FC236}">
                <a16:creationId xmlns:a16="http://schemas.microsoft.com/office/drawing/2014/main" id="{D14A6F1D-3538-5ABE-3D38-9CCFE35705BB}"/>
              </a:ext>
            </a:extLst>
          </p:cNvPr>
          <p:cNvSpPr/>
          <p:nvPr/>
        </p:nvSpPr>
        <p:spPr>
          <a:xfrm>
            <a:off x="6987779" y="50895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0" name="Ellipse 1159">
            <a:extLst>
              <a:ext uri="{FF2B5EF4-FFF2-40B4-BE49-F238E27FC236}">
                <a16:creationId xmlns:a16="http://schemas.microsoft.com/office/drawing/2014/main" id="{08CC7549-D022-2833-9B99-E265B52A5F72}"/>
              </a:ext>
            </a:extLst>
          </p:cNvPr>
          <p:cNvSpPr/>
          <p:nvPr/>
        </p:nvSpPr>
        <p:spPr>
          <a:xfrm>
            <a:off x="6958898" y="49183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1" name="Ellipse 1160">
            <a:extLst>
              <a:ext uri="{FF2B5EF4-FFF2-40B4-BE49-F238E27FC236}">
                <a16:creationId xmlns:a16="http://schemas.microsoft.com/office/drawing/2014/main" id="{4B7A7FD3-D67F-F70D-A73B-21ABA4528426}"/>
              </a:ext>
            </a:extLst>
          </p:cNvPr>
          <p:cNvSpPr/>
          <p:nvPr/>
        </p:nvSpPr>
        <p:spPr>
          <a:xfrm>
            <a:off x="7662596" y="206012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2" name="Ellipse 1161">
            <a:extLst>
              <a:ext uri="{FF2B5EF4-FFF2-40B4-BE49-F238E27FC236}">
                <a16:creationId xmlns:a16="http://schemas.microsoft.com/office/drawing/2014/main" id="{C6276827-04C4-3A51-FD3F-EF3AA39CC851}"/>
              </a:ext>
            </a:extLst>
          </p:cNvPr>
          <p:cNvSpPr/>
          <p:nvPr/>
        </p:nvSpPr>
        <p:spPr>
          <a:xfrm>
            <a:off x="6739712" y="272684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Ellipse 1162">
            <a:extLst>
              <a:ext uri="{FF2B5EF4-FFF2-40B4-BE49-F238E27FC236}">
                <a16:creationId xmlns:a16="http://schemas.microsoft.com/office/drawing/2014/main" id="{0D98344D-985A-5166-6601-AAE907EF7F59}"/>
              </a:ext>
            </a:extLst>
          </p:cNvPr>
          <p:cNvSpPr/>
          <p:nvPr/>
        </p:nvSpPr>
        <p:spPr>
          <a:xfrm>
            <a:off x="6472996" y="282235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4" name="Ellipse 1163">
            <a:extLst>
              <a:ext uri="{FF2B5EF4-FFF2-40B4-BE49-F238E27FC236}">
                <a16:creationId xmlns:a16="http://schemas.microsoft.com/office/drawing/2014/main" id="{D3EC95BB-9972-2666-F703-246C6EE2CAE1}"/>
              </a:ext>
            </a:extLst>
          </p:cNvPr>
          <p:cNvSpPr/>
          <p:nvPr/>
        </p:nvSpPr>
        <p:spPr>
          <a:xfrm>
            <a:off x="6870400" y="353684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5" name="Ellipse 1164">
            <a:extLst>
              <a:ext uri="{FF2B5EF4-FFF2-40B4-BE49-F238E27FC236}">
                <a16:creationId xmlns:a16="http://schemas.microsoft.com/office/drawing/2014/main" id="{88377EEB-9E14-F35A-7945-B0E5B9536A7A}"/>
              </a:ext>
            </a:extLst>
          </p:cNvPr>
          <p:cNvSpPr/>
          <p:nvPr/>
        </p:nvSpPr>
        <p:spPr>
          <a:xfrm>
            <a:off x="6720654" y="38130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Ellipse 1165">
            <a:extLst>
              <a:ext uri="{FF2B5EF4-FFF2-40B4-BE49-F238E27FC236}">
                <a16:creationId xmlns:a16="http://schemas.microsoft.com/office/drawing/2014/main" id="{7B849311-454B-9097-CA85-F01F5C48017F}"/>
              </a:ext>
            </a:extLst>
          </p:cNvPr>
          <p:cNvSpPr/>
          <p:nvPr/>
        </p:nvSpPr>
        <p:spPr>
          <a:xfrm>
            <a:off x="6531217" y="34405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7" name="Ellipse 1166">
            <a:extLst>
              <a:ext uri="{FF2B5EF4-FFF2-40B4-BE49-F238E27FC236}">
                <a16:creationId xmlns:a16="http://schemas.microsoft.com/office/drawing/2014/main" id="{A898C355-75CE-FDAB-A5F7-045C6A5CE757}"/>
              </a:ext>
            </a:extLst>
          </p:cNvPr>
          <p:cNvSpPr/>
          <p:nvPr/>
        </p:nvSpPr>
        <p:spPr>
          <a:xfrm>
            <a:off x="6463354" y="365007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8" name="Ellipse 1167">
            <a:extLst>
              <a:ext uri="{FF2B5EF4-FFF2-40B4-BE49-F238E27FC236}">
                <a16:creationId xmlns:a16="http://schemas.microsoft.com/office/drawing/2014/main" id="{18C58B94-CFB3-F76E-F0C6-FFDB3C3857F2}"/>
              </a:ext>
            </a:extLst>
          </p:cNvPr>
          <p:cNvSpPr/>
          <p:nvPr/>
        </p:nvSpPr>
        <p:spPr>
          <a:xfrm>
            <a:off x="7035465" y="173655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Ellipse 1168">
            <a:extLst>
              <a:ext uri="{FF2B5EF4-FFF2-40B4-BE49-F238E27FC236}">
                <a16:creationId xmlns:a16="http://schemas.microsoft.com/office/drawing/2014/main" id="{67A4C10E-21F3-96D2-F04D-747FE4A134E1}"/>
              </a:ext>
            </a:extLst>
          </p:cNvPr>
          <p:cNvSpPr/>
          <p:nvPr/>
        </p:nvSpPr>
        <p:spPr>
          <a:xfrm>
            <a:off x="7111115" y="15170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Ellipse 1169">
            <a:extLst>
              <a:ext uri="{FF2B5EF4-FFF2-40B4-BE49-F238E27FC236}">
                <a16:creationId xmlns:a16="http://schemas.microsoft.com/office/drawing/2014/main" id="{2322A882-E03B-FFEE-4424-20C68F182F01}"/>
              </a:ext>
            </a:extLst>
          </p:cNvPr>
          <p:cNvSpPr/>
          <p:nvPr/>
        </p:nvSpPr>
        <p:spPr>
          <a:xfrm>
            <a:off x="8177804" y="392709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1" name="Ellipse 1170">
            <a:extLst>
              <a:ext uri="{FF2B5EF4-FFF2-40B4-BE49-F238E27FC236}">
                <a16:creationId xmlns:a16="http://schemas.microsoft.com/office/drawing/2014/main" id="{B3FF710C-967E-3D4E-2EDB-16E3172BE555}"/>
              </a:ext>
            </a:extLst>
          </p:cNvPr>
          <p:cNvSpPr/>
          <p:nvPr/>
        </p:nvSpPr>
        <p:spPr>
          <a:xfrm>
            <a:off x="6064441" y="3622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Ellipse 1171">
            <a:extLst>
              <a:ext uri="{FF2B5EF4-FFF2-40B4-BE49-F238E27FC236}">
                <a16:creationId xmlns:a16="http://schemas.microsoft.com/office/drawing/2014/main" id="{DE57F25B-1436-E5F4-E78C-EA48B03A8D57}"/>
              </a:ext>
            </a:extLst>
          </p:cNvPr>
          <p:cNvSpPr/>
          <p:nvPr/>
        </p:nvSpPr>
        <p:spPr>
          <a:xfrm>
            <a:off x="6967589" y="27087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3" name="Ellipse 1172">
            <a:extLst>
              <a:ext uri="{FF2B5EF4-FFF2-40B4-BE49-F238E27FC236}">
                <a16:creationId xmlns:a16="http://schemas.microsoft.com/office/drawing/2014/main" id="{10FEA2D2-FF2A-397D-C5C9-19A56CDC73CC}"/>
              </a:ext>
            </a:extLst>
          </p:cNvPr>
          <p:cNvSpPr/>
          <p:nvPr/>
        </p:nvSpPr>
        <p:spPr>
          <a:xfrm>
            <a:off x="7797271" y="22023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4" name="Ellipse 1173">
            <a:extLst>
              <a:ext uri="{FF2B5EF4-FFF2-40B4-BE49-F238E27FC236}">
                <a16:creationId xmlns:a16="http://schemas.microsoft.com/office/drawing/2014/main" id="{CC49DB95-9DDE-FFB7-9B38-391D232E233E}"/>
              </a:ext>
            </a:extLst>
          </p:cNvPr>
          <p:cNvSpPr/>
          <p:nvPr/>
        </p:nvSpPr>
        <p:spPr>
          <a:xfrm>
            <a:off x="7454454" y="300265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5" name="Ellipse 1174">
            <a:extLst>
              <a:ext uri="{FF2B5EF4-FFF2-40B4-BE49-F238E27FC236}">
                <a16:creationId xmlns:a16="http://schemas.microsoft.com/office/drawing/2014/main" id="{D449E89C-AF60-87EB-9262-1E123D78A18B}"/>
              </a:ext>
            </a:extLst>
          </p:cNvPr>
          <p:cNvSpPr/>
          <p:nvPr/>
        </p:nvSpPr>
        <p:spPr>
          <a:xfrm>
            <a:off x="6415240" y="30408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6" name="Ellipse 1175">
            <a:extLst>
              <a:ext uri="{FF2B5EF4-FFF2-40B4-BE49-F238E27FC236}">
                <a16:creationId xmlns:a16="http://schemas.microsoft.com/office/drawing/2014/main" id="{1A1622D2-AF03-B462-E690-768C191CF98F}"/>
              </a:ext>
            </a:extLst>
          </p:cNvPr>
          <p:cNvSpPr/>
          <p:nvPr/>
        </p:nvSpPr>
        <p:spPr>
          <a:xfrm>
            <a:off x="6891988" y="475401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7" name="Ellipse 1176">
            <a:extLst>
              <a:ext uri="{FF2B5EF4-FFF2-40B4-BE49-F238E27FC236}">
                <a16:creationId xmlns:a16="http://schemas.microsoft.com/office/drawing/2014/main" id="{B506E8CB-7000-5B21-3C3B-95582C85ECF1}"/>
              </a:ext>
            </a:extLst>
          </p:cNvPr>
          <p:cNvSpPr/>
          <p:nvPr/>
        </p:nvSpPr>
        <p:spPr>
          <a:xfrm>
            <a:off x="7190343" y="194463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8" name="Ellipse 1177">
            <a:extLst>
              <a:ext uri="{FF2B5EF4-FFF2-40B4-BE49-F238E27FC236}">
                <a16:creationId xmlns:a16="http://schemas.microsoft.com/office/drawing/2014/main" id="{A5719944-8C38-8441-126C-4BE37985822F}"/>
              </a:ext>
            </a:extLst>
          </p:cNvPr>
          <p:cNvSpPr/>
          <p:nvPr/>
        </p:nvSpPr>
        <p:spPr>
          <a:xfrm>
            <a:off x="7876499" y="46840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9" name="Ellipse 1178">
            <a:extLst>
              <a:ext uri="{FF2B5EF4-FFF2-40B4-BE49-F238E27FC236}">
                <a16:creationId xmlns:a16="http://schemas.microsoft.com/office/drawing/2014/main" id="{9D12003F-D5A9-7BFD-D696-AD5C769B1EE8}"/>
              </a:ext>
            </a:extLst>
          </p:cNvPr>
          <p:cNvSpPr/>
          <p:nvPr/>
        </p:nvSpPr>
        <p:spPr>
          <a:xfrm>
            <a:off x="8358894" y="3484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Ellipse 1179">
            <a:extLst>
              <a:ext uri="{FF2B5EF4-FFF2-40B4-BE49-F238E27FC236}">
                <a16:creationId xmlns:a16="http://schemas.microsoft.com/office/drawing/2014/main" id="{D20C358E-F7ED-B0E8-F311-D44631FBFCE0}"/>
              </a:ext>
            </a:extLst>
          </p:cNvPr>
          <p:cNvSpPr/>
          <p:nvPr/>
        </p:nvSpPr>
        <p:spPr>
          <a:xfrm>
            <a:off x="8948241" y="20122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1" name="Ellipse 1180">
            <a:extLst>
              <a:ext uri="{FF2B5EF4-FFF2-40B4-BE49-F238E27FC236}">
                <a16:creationId xmlns:a16="http://schemas.microsoft.com/office/drawing/2014/main" id="{09F185B8-71CB-EBB9-B9F3-C6FEF170E8DA}"/>
              </a:ext>
            </a:extLst>
          </p:cNvPr>
          <p:cNvSpPr/>
          <p:nvPr/>
        </p:nvSpPr>
        <p:spPr>
          <a:xfrm>
            <a:off x="6700930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Ellipse 1181">
            <a:extLst>
              <a:ext uri="{FF2B5EF4-FFF2-40B4-BE49-F238E27FC236}">
                <a16:creationId xmlns:a16="http://schemas.microsoft.com/office/drawing/2014/main" id="{C738883D-C683-841A-07FA-307062525367}"/>
              </a:ext>
            </a:extLst>
          </p:cNvPr>
          <p:cNvSpPr/>
          <p:nvPr/>
        </p:nvSpPr>
        <p:spPr>
          <a:xfrm>
            <a:off x="6853330" y="44985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3" name="Ellipse 1182">
            <a:extLst>
              <a:ext uri="{FF2B5EF4-FFF2-40B4-BE49-F238E27FC236}">
                <a16:creationId xmlns:a16="http://schemas.microsoft.com/office/drawing/2014/main" id="{C2257867-5329-8F89-2DA8-7CCE6A66C948}"/>
              </a:ext>
            </a:extLst>
          </p:cNvPr>
          <p:cNvSpPr/>
          <p:nvPr/>
        </p:nvSpPr>
        <p:spPr>
          <a:xfrm>
            <a:off x="8413087" y="175624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Ellipse 1183">
            <a:extLst>
              <a:ext uri="{FF2B5EF4-FFF2-40B4-BE49-F238E27FC236}">
                <a16:creationId xmlns:a16="http://schemas.microsoft.com/office/drawing/2014/main" id="{7B38B1EB-5FF9-1607-539F-E87F186D1447}"/>
              </a:ext>
            </a:extLst>
          </p:cNvPr>
          <p:cNvSpPr/>
          <p:nvPr/>
        </p:nvSpPr>
        <p:spPr>
          <a:xfrm>
            <a:off x="8862872" y="218349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5" name="Ellipse 1184">
            <a:extLst>
              <a:ext uri="{FF2B5EF4-FFF2-40B4-BE49-F238E27FC236}">
                <a16:creationId xmlns:a16="http://schemas.microsoft.com/office/drawing/2014/main" id="{9CE2170C-7EB0-1D52-CEA5-2A07CD792D3F}"/>
              </a:ext>
            </a:extLst>
          </p:cNvPr>
          <p:cNvSpPr/>
          <p:nvPr/>
        </p:nvSpPr>
        <p:spPr>
          <a:xfrm>
            <a:off x="8282727" y="35569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6" name="Ellipse 1185">
            <a:extLst>
              <a:ext uri="{FF2B5EF4-FFF2-40B4-BE49-F238E27FC236}">
                <a16:creationId xmlns:a16="http://schemas.microsoft.com/office/drawing/2014/main" id="{A3323EC0-27AD-5AE0-B76E-F2768200CD86}"/>
              </a:ext>
            </a:extLst>
          </p:cNvPr>
          <p:cNvSpPr/>
          <p:nvPr/>
        </p:nvSpPr>
        <p:spPr>
          <a:xfrm>
            <a:off x="8507976" y="34948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7" name="Ellipse 1186">
            <a:extLst>
              <a:ext uri="{FF2B5EF4-FFF2-40B4-BE49-F238E27FC236}">
                <a16:creationId xmlns:a16="http://schemas.microsoft.com/office/drawing/2014/main" id="{E3BFA7D6-EE79-A02F-AED6-4260B1665C75}"/>
              </a:ext>
            </a:extLst>
          </p:cNvPr>
          <p:cNvSpPr/>
          <p:nvPr/>
        </p:nvSpPr>
        <p:spPr>
          <a:xfrm>
            <a:off x="7959159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8" name="Ellipse 1187">
            <a:extLst>
              <a:ext uri="{FF2B5EF4-FFF2-40B4-BE49-F238E27FC236}">
                <a16:creationId xmlns:a16="http://schemas.microsoft.com/office/drawing/2014/main" id="{CDD68221-73A8-DCFF-A4E5-A6BE1E023C0B}"/>
              </a:ext>
            </a:extLst>
          </p:cNvPr>
          <p:cNvSpPr/>
          <p:nvPr/>
        </p:nvSpPr>
        <p:spPr>
          <a:xfrm>
            <a:off x="7607858" y="280296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9" name="Ellipse 1188">
            <a:extLst>
              <a:ext uri="{FF2B5EF4-FFF2-40B4-BE49-F238E27FC236}">
                <a16:creationId xmlns:a16="http://schemas.microsoft.com/office/drawing/2014/main" id="{6CFA317C-9415-5205-7DC0-50BD25EE90E4}"/>
              </a:ext>
            </a:extLst>
          </p:cNvPr>
          <p:cNvSpPr/>
          <p:nvPr/>
        </p:nvSpPr>
        <p:spPr>
          <a:xfrm>
            <a:off x="6644122" y="27654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0" name="Ellipse 1189">
            <a:extLst>
              <a:ext uri="{FF2B5EF4-FFF2-40B4-BE49-F238E27FC236}">
                <a16:creationId xmlns:a16="http://schemas.microsoft.com/office/drawing/2014/main" id="{189AE2DF-2C99-EC72-CD73-5B3A274E1302}"/>
              </a:ext>
            </a:extLst>
          </p:cNvPr>
          <p:cNvSpPr/>
          <p:nvPr/>
        </p:nvSpPr>
        <p:spPr>
          <a:xfrm>
            <a:off x="6920527" y="16212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Ellipse 1458">
            <a:extLst>
              <a:ext uri="{FF2B5EF4-FFF2-40B4-BE49-F238E27FC236}">
                <a16:creationId xmlns:a16="http://schemas.microsoft.com/office/drawing/2014/main" id="{1704D7A8-F301-A2C8-89F9-71F816DF5BB4}"/>
              </a:ext>
            </a:extLst>
          </p:cNvPr>
          <p:cNvSpPr/>
          <p:nvPr/>
        </p:nvSpPr>
        <p:spPr>
          <a:xfrm>
            <a:off x="8660376" y="3647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Ellipse 1459">
            <a:extLst>
              <a:ext uri="{FF2B5EF4-FFF2-40B4-BE49-F238E27FC236}">
                <a16:creationId xmlns:a16="http://schemas.microsoft.com/office/drawing/2014/main" id="{FAF1A963-912E-5BB1-E1B7-A3F756BEA710}"/>
              </a:ext>
            </a:extLst>
          </p:cNvPr>
          <p:cNvSpPr/>
          <p:nvPr/>
        </p:nvSpPr>
        <p:spPr>
          <a:xfrm>
            <a:off x="7966104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1" name="Ellipse 1460">
            <a:extLst>
              <a:ext uri="{FF2B5EF4-FFF2-40B4-BE49-F238E27FC236}">
                <a16:creationId xmlns:a16="http://schemas.microsoft.com/office/drawing/2014/main" id="{A61FC867-0D17-41C3-4D79-7F936E2EAEB3}"/>
              </a:ext>
            </a:extLst>
          </p:cNvPr>
          <p:cNvSpPr/>
          <p:nvPr/>
        </p:nvSpPr>
        <p:spPr>
          <a:xfrm>
            <a:off x="7937828" y="47853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Ellipse 1461">
            <a:extLst>
              <a:ext uri="{FF2B5EF4-FFF2-40B4-BE49-F238E27FC236}">
                <a16:creationId xmlns:a16="http://schemas.microsoft.com/office/drawing/2014/main" id="{00978881-4845-57CE-5AD9-79BA2351959B}"/>
              </a:ext>
            </a:extLst>
          </p:cNvPr>
          <p:cNvSpPr/>
          <p:nvPr/>
        </p:nvSpPr>
        <p:spPr>
          <a:xfrm>
            <a:off x="6530433" y="39520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Ellipse 1462">
            <a:extLst>
              <a:ext uri="{FF2B5EF4-FFF2-40B4-BE49-F238E27FC236}">
                <a16:creationId xmlns:a16="http://schemas.microsoft.com/office/drawing/2014/main" id="{04F0F277-70BD-11C8-E90E-27DAC086ECC6}"/>
              </a:ext>
            </a:extLst>
          </p:cNvPr>
          <p:cNvSpPr/>
          <p:nvPr/>
        </p:nvSpPr>
        <p:spPr>
          <a:xfrm>
            <a:off x="7836885" y="45828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4" name="Ellipse 1463">
            <a:extLst>
              <a:ext uri="{FF2B5EF4-FFF2-40B4-BE49-F238E27FC236}">
                <a16:creationId xmlns:a16="http://schemas.microsoft.com/office/drawing/2014/main" id="{F54F9C6D-9B3D-7398-A28D-7DBFA06F03B1}"/>
              </a:ext>
            </a:extLst>
          </p:cNvPr>
          <p:cNvSpPr/>
          <p:nvPr/>
        </p:nvSpPr>
        <p:spPr>
          <a:xfrm>
            <a:off x="7698451" y="4870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Ellipse 1464">
            <a:extLst>
              <a:ext uri="{FF2B5EF4-FFF2-40B4-BE49-F238E27FC236}">
                <a16:creationId xmlns:a16="http://schemas.microsoft.com/office/drawing/2014/main" id="{4B525405-00BB-EA94-8369-9E679C5DD2A3}"/>
              </a:ext>
            </a:extLst>
          </p:cNvPr>
          <p:cNvSpPr/>
          <p:nvPr/>
        </p:nvSpPr>
        <p:spPr>
          <a:xfrm>
            <a:off x="7876499" y="49065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6" name="Ellipse 1465">
            <a:extLst>
              <a:ext uri="{FF2B5EF4-FFF2-40B4-BE49-F238E27FC236}">
                <a16:creationId xmlns:a16="http://schemas.microsoft.com/office/drawing/2014/main" id="{A530A23A-B7DF-F518-13B0-3970E68AEFB5}"/>
              </a:ext>
            </a:extLst>
          </p:cNvPr>
          <p:cNvSpPr/>
          <p:nvPr/>
        </p:nvSpPr>
        <p:spPr>
          <a:xfrm>
            <a:off x="7702210" y="50167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7" name="Ellipse 1466">
            <a:extLst>
              <a:ext uri="{FF2B5EF4-FFF2-40B4-BE49-F238E27FC236}">
                <a16:creationId xmlns:a16="http://schemas.microsoft.com/office/drawing/2014/main" id="{433C9D0F-475E-001B-CE2C-79D78D970503}"/>
              </a:ext>
            </a:extLst>
          </p:cNvPr>
          <p:cNvSpPr/>
          <p:nvPr/>
        </p:nvSpPr>
        <p:spPr>
          <a:xfrm>
            <a:off x="8333859" y="335983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Ellipse 1467">
            <a:extLst>
              <a:ext uri="{FF2B5EF4-FFF2-40B4-BE49-F238E27FC236}">
                <a16:creationId xmlns:a16="http://schemas.microsoft.com/office/drawing/2014/main" id="{725C2D1E-BCED-9857-A857-5A02A3F4E7A4}"/>
              </a:ext>
            </a:extLst>
          </p:cNvPr>
          <p:cNvSpPr/>
          <p:nvPr/>
        </p:nvSpPr>
        <p:spPr>
          <a:xfrm>
            <a:off x="8007188" y="483887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id="{2B144F96-4207-4FF4-0A42-05FF52267E3D}"/>
              </a:ext>
            </a:extLst>
          </p:cNvPr>
          <p:cNvGrpSpPr/>
          <p:nvPr/>
        </p:nvGrpSpPr>
        <p:grpSpPr>
          <a:xfrm>
            <a:off x="7543624" y="1422553"/>
            <a:ext cx="1498699" cy="751373"/>
            <a:chOff x="1962533" y="4927795"/>
            <a:chExt cx="1498699" cy="751373"/>
          </a:xfrm>
        </p:grpSpPr>
        <p:sp>
          <p:nvSpPr>
            <p:cNvPr id="1469" name="Ellipse 1468">
              <a:extLst>
                <a:ext uri="{FF2B5EF4-FFF2-40B4-BE49-F238E27FC236}">
                  <a16:creationId xmlns:a16="http://schemas.microsoft.com/office/drawing/2014/main" id="{94F73B7E-E9B2-32FF-0A55-FBDA448DC24A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0" name="Ellipse 1469">
              <a:extLst>
                <a:ext uri="{FF2B5EF4-FFF2-40B4-BE49-F238E27FC236}">
                  <a16:creationId xmlns:a16="http://schemas.microsoft.com/office/drawing/2014/main" id="{54797E78-6E6F-741C-B9DA-1631D4E4B72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1" name="Ellipse 1470">
              <a:extLst>
                <a:ext uri="{FF2B5EF4-FFF2-40B4-BE49-F238E27FC236}">
                  <a16:creationId xmlns:a16="http://schemas.microsoft.com/office/drawing/2014/main" id="{F9681FD5-2150-D96F-F821-71CC0DD0D93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Ellipse 1471">
              <a:extLst>
                <a:ext uri="{FF2B5EF4-FFF2-40B4-BE49-F238E27FC236}">
                  <a16:creationId xmlns:a16="http://schemas.microsoft.com/office/drawing/2014/main" id="{D843AF80-C493-282F-D3D7-791D9D93DBA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3" name="Ellipse 1472">
              <a:extLst>
                <a:ext uri="{FF2B5EF4-FFF2-40B4-BE49-F238E27FC236}">
                  <a16:creationId xmlns:a16="http://schemas.microsoft.com/office/drawing/2014/main" id="{6F7776FE-2764-911F-43B1-99293E896F2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4" name="Ellipse 1473">
              <a:extLst>
                <a:ext uri="{FF2B5EF4-FFF2-40B4-BE49-F238E27FC236}">
                  <a16:creationId xmlns:a16="http://schemas.microsoft.com/office/drawing/2014/main" id="{3141BC1D-2FC8-ACA0-569F-0091420B636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Ellipse 1474">
              <a:extLst>
                <a:ext uri="{FF2B5EF4-FFF2-40B4-BE49-F238E27FC236}">
                  <a16:creationId xmlns:a16="http://schemas.microsoft.com/office/drawing/2014/main" id="{68C41806-B947-82FF-BF69-508B2E36ADD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6" name="Ellipse 1475">
              <a:extLst>
                <a:ext uri="{FF2B5EF4-FFF2-40B4-BE49-F238E27FC236}">
                  <a16:creationId xmlns:a16="http://schemas.microsoft.com/office/drawing/2014/main" id="{D694F5E2-9DF4-AE88-1877-67A2D8C167C6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7" name="Ellipse 1476">
              <a:extLst>
                <a:ext uri="{FF2B5EF4-FFF2-40B4-BE49-F238E27FC236}">
                  <a16:creationId xmlns:a16="http://schemas.microsoft.com/office/drawing/2014/main" id="{1C90A652-DAAA-C0CE-DC88-521F7B829478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Ellipse 1477">
              <a:extLst>
                <a:ext uri="{FF2B5EF4-FFF2-40B4-BE49-F238E27FC236}">
                  <a16:creationId xmlns:a16="http://schemas.microsoft.com/office/drawing/2014/main" id="{A372C03D-7353-AF5F-6834-4A0F442F8B6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9" name="Ellipse 1478">
              <a:extLst>
                <a:ext uri="{FF2B5EF4-FFF2-40B4-BE49-F238E27FC236}">
                  <a16:creationId xmlns:a16="http://schemas.microsoft.com/office/drawing/2014/main" id="{A24868E9-C38D-7BC6-AE13-D1DED164AEA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0" name="Ellipse 1479">
              <a:extLst>
                <a:ext uri="{FF2B5EF4-FFF2-40B4-BE49-F238E27FC236}">
                  <a16:creationId xmlns:a16="http://schemas.microsoft.com/office/drawing/2014/main" id="{6946BA46-AA5D-2C55-7414-DC87D1347910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Ellipse 1480">
              <a:extLst>
                <a:ext uri="{FF2B5EF4-FFF2-40B4-BE49-F238E27FC236}">
                  <a16:creationId xmlns:a16="http://schemas.microsoft.com/office/drawing/2014/main" id="{094A4BE4-2364-DE42-41BF-FD68FE08A6A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2" name="Ellipse 1481">
              <a:extLst>
                <a:ext uri="{FF2B5EF4-FFF2-40B4-BE49-F238E27FC236}">
                  <a16:creationId xmlns:a16="http://schemas.microsoft.com/office/drawing/2014/main" id="{8402E2D1-B0C3-CE2C-364A-ADFAB9CCF1F1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3" name="Ellipse 1482">
              <a:extLst>
                <a:ext uri="{FF2B5EF4-FFF2-40B4-BE49-F238E27FC236}">
                  <a16:creationId xmlns:a16="http://schemas.microsoft.com/office/drawing/2014/main" id="{2FEC08D8-4A5D-338D-0ACF-F829567FE44C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Ellipse 1483">
              <a:extLst>
                <a:ext uri="{FF2B5EF4-FFF2-40B4-BE49-F238E27FC236}">
                  <a16:creationId xmlns:a16="http://schemas.microsoft.com/office/drawing/2014/main" id="{D01596D3-DA78-B007-B301-16FA643C3FC8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5" name="Ellipse 1484">
              <a:extLst>
                <a:ext uri="{FF2B5EF4-FFF2-40B4-BE49-F238E27FC236}">
                  <a16:creationId xmlns:a16="http://schemas.microsoft.com/office/drawing/2014/main" id="{63736CCD-A5CD-D8F2-6419-3C46638A8C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6" name="Ellipse 1485">
              <a:extLst>
                <a:ext uri="{FF2B5EF4-FFF2-40B4-BE49-F238E27FC236}">
                  <a16:creationId xmlns:a16="http://schemas.microsoft.com/office/drawing/2014/main" id="{E71F8788-15AA-C95C-7A22-8EE48912C52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7" name="Ellipse 1486">
              <a:extLst>
                <a:ext uri="{FF2B5EF4-FFF2-40B4-BE49-F238E27FC236}">
                  <a16:creationId xmlns:a16="http://schemas.microsoft.com/office/drawing/2014/main" id="{54DB7235-35E7-27F3-AF1D-67A47BBE289F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8" name="Ellipse 1487">
              <a:extLst>
                <a:ext uri="{FF2B5EF4-FFF2-40B4-BE49-F238E27FC236}">
                  <a16:creationId xmlns:a16="http://schemas.microsoft.com/office/drawing/2014/main" id="{23F19CD3-CA4E-B079-F9CD-84DC3C49718D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9" name="Ellipse 1488">
              <a:extLst>
                <a:ext uri="{FF2B5EF4-FFF2-40B4-BE49-F238E27FC236}">
                  <a16:creationId xmlns:a16="http://schemas.microsoft.com/office/drawing/2014/main" id="{0E751270-7752-3DE0-E174-AF7914B3DA1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Ellipse 1489">
              <a:extLst>
                <a:ext uri="{FF2B5EF4-FFF2-40B4-BE49-F238E27FC236}">
                  <a16:creationId xmlns:a16="http://schemas.microsoft.com/office/drawing/2014/main" id="{495B05D7-EC0A-F317-72AA-C748C8AC0820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1" name="Ellipse 1490">
              <a:extLst>
                <a:ext uri="{FF2B5EF4-FFF2-40B4-BE49-F238E27FC236}">
                  <a16:creationId xmlns:a16="http://schemas.microsoft.com/office/drawing/2014/main" id="{5D61AED4-7E4A-D624-9016-6212B7A13A4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2" name="Ellipse 1491">
              <a:extLst>
                <a:ext uri="{FF2B5EF4-FFF2-40B4-BE49-F238E27FC236}">
                  <a16:creationId xmlns:a16="http://schemas.microsoft.com/office/drawing/2014/main" id="{682BB9D2-D955-588E-9567-541C4AD1B04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Ellipse 1492">
              <a:extLst>
                <a:ext uri="{FF2B5EF4-FFF2-40B4-BE49-F238E27FC236}">
                  <a16:creationId xmlns:a16="http://schemas.microsoft.com/office/drawing/2014/main" id="{60B62C2E-E3BA-F0A6-2721-D5811186CE0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4" name="Ellipse 1493">
              <a:extLst>
                <a:ext uri="{FF2B5EF4-FFF2-40B4-BE49-F238E27FC236}">
                  <a16:creationId xmlns:a16="http://schemas.microsoft.com/office/drawing/2014/main" id="{58562BCA-33D0-E45A-E80C-97F1423E1F2A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5" name="Ellipse 1494">
              <a:extLst>
                <a:ext uri="{FF2B5EF4-FFF2-40B4-BE49-F238E27FC236}">
                  <a16:creationId xmlns:a16="http://schemas.microsoft.com/office/drawing/2014/main" id="{E068D95C-F165-972D-0528-9A9A39420B6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Ellipse 1495">
              <a:extLst>
                <a:ext uri="{FF2B5EF4-FFF2-40B4-BE49-F238E27FC236}">
                  <a16:creationId xmlns:a16="http://schemas.microsoft.com/office/drawing/2014/main" id="{59AE700B-1C46-649D-D284-358AB6EA8B1B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7" name="Ellipse 1496">
              <a:extLst>
                <a:ext uri="{FF2B5EF4-FFF2-40B4-BE49-F238E27FC236}">
                  <a16:creationId xmlns:a16="http://schemas.microsoft.com/office/drawing/2014/main" id="{776AC88E-E3F7-69BA-8236-F9C484FBAA66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8" name="Ellipse 1497">
              <a:extLst>
                <a:ext uri="{FF2B5EF4-FFF2-40B4-BE49-F238E27FC236}">
                  <a16:creationId xmlns:a16="http://schemas.microsoft.com/office/drawing/2014/main" id="{285E9504-520E-B514-FA4E-4BD969703381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Ellipse 1498">
              <a:extLst>
                <a:ext uri="{FF2B5EF4-FFF2-40B4-BE49-F238E27FC236}">
                  <a16:creationId xmlns:a16="http://schemas.microsoft.com/office/drawing/2014/main" id="{4CA4804C-E366-C286-1CE5-568F099F92C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0" name="Ellipse 1499">
              <a:extLst>
                <a:ext uri="{FF2B5EF4-FFF2-40B4-BE49-F238E27FC236}">
                  <a16:creationId xmlns:a16="http://schemas.microsoft.com/office/drawing/2014/main" id="{824C3E9F-091F-2918-2E6C-3924285709E7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2" name="Gruppieren 1501">
            <a:extLst>
              <a:ext uri="{FF2B5EF4-FFF2-40B4-BE49-F238E27FC236}">
                <a16:creationId xmlns:a16="http://schemas.microsoft.com/office/drawing/2014/main" id="{F6BB2AA8-1AFC-6E12-DF09-B7F12A63C736}"/>
              </a:ext>
            </a:extLst>
          </p:cNvPr>
          <p:cNvGrpSpPr/>
          <p:nvPr/>
        </p:nvGrpSpPr>
        <p:grpSpPr>
          <a:xfrm rot="5400000">
            <a:off x="8001273" y="3786150"/>
            <a:ext cx="1634991" cy="751373"/>
            <a:chOff x="1826241" y="4927795"/>
            <a:chExt cx="1634991" cy="751373"/>
          </a:xfrm>
        </p:grpSpPr>
        <p:sp>
          <p:nvSpPr>
            <p:cNvPr id="1503" name="Ellipse 1502">
              <a:extLst>
                <a:ext uri="{FF2B5EF4-FFF2-40B4-BE49-F238E27FC236}">
                  <a16:creationId xmlns:a16="http://schemas.microsoft.com/office/drawing/2014/main" id="{A68C9654-DB95-A5C8-C7E6-D0962A0DB84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4" name="Ellipse 1503">
              <a:extLst>
                <a:ext uri="{FF2B5EF4-FFF2-40B4-BE49-F238E27FC236}">
                  <a16:creationId xmlns:a16="http://schemas.microsoft.com/office/drawing/2014/main" id="{766FF5B9-2C94-3D36-B079-D41A1260D1F7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Ellipse 1504">
              <a:extLst>
                <a:ext uri="{FF2B5EF4-FFF2-40B4-BE49-F238E27FC236}">
                  <a16:creationId xmlns:a16="http://schemas.microsoft.com/office/drawing/2014/main" id="{95F3AF9F-C9F3-790B-8EFF-0689CF959EA5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6" name="Ellipse 1505">
              <a:extLst>
                <a:ext uri="{FF2B5EF4-FFF2-40B4-BE49-F238E27FC236}">
                  <a16:creationId xmlns:a16="http://schemas.microsoft.com/office/drawing/2014/main" id="{FCCFAE2D-32A3-1515-BC31-80DC2F00D30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7" name="Ellipse 1506">
              <a:extLst>
                <a:ext uri="{FF2B5EF4-FFF2-40B4-BE49-F238E27FC236}">
                  <a16:creationId xmlns:a16="http://schemas.microsoft.com/office/drawing/2014/main" id="{10C5E8DB-4C49-472D-148C-B283D68AB10E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Ellipse 1507">
              <a:extLst>
                <a:ext uri="{FF2B5EF4-FFF2-40B4-BE49-F238E27FC236}">
                  <a16:creationId xmlns:a16="http://schemas.microsoft.com/office/drawing/2014/main" id="{73EC18A1-557F-9EA8-2D87-0BD27F9373C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9" name="Ellipse 1508">
              <a:extLst>
                <a:ext uri="{FF2B5EF4-FFF2-40B4-BE49-F238E27FC236}">
                  <a16:creationId xmlns:a16="http://schemas.microsoft.com/office/drawing/2014/main" id="{309FC333-6F44-DE84-8017-5FDD9CEC6CDB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0" name="Ellipse 1509">
              <a:extLst>
                <a:ext uri="{FF2B5EF4-FFF2-40B4-BE49-F238E27FC236}">
                  <a16:creationId xmlns:a16="http://schemas.microsoft.com/office/drawing/2014/main" id="{2B283BC4-30BB-57F1-FAA6-55E21BB0903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Ellipse 1510">
              <a:extLst>
                <a:ext uri="{FF2B5EF4-FFF2-40B4-BE49-F238E27FC236}">
                  <a16:creationId xmlns:a16="http://schemas.microsoft.com/office/drawing/2014/main" id="{5DF60D35-AE35-625C-F6DA-9E489716BEC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2" name="Ellipse 1511">
              <a:extLst>
                <a:ext uri="{FF2B5EF4-FFF2-40B4-BE49-F238E27FC236}">
                  <a16:creationId xmlns:a16="http://schemas.microsoft.com/office/drawing/2014/main" id="{5F0B1AC9-BBA9-B9D1-49E2-7361016506C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3" name="Ellipse 1512">
              <a:extLst>
                <a:ext uri="{FF2B5EF4-FFF2-40B4-BE49-F238E27FC236}">
                  <a16:creationId xmlns:a16="http://schemas.microsoft.com/office/drawing/2014/main" id="{D0DB0775-293C-FA27-6199-87A7E9964B64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Ellipse 1513">
              <a:extLst>
                <a:ext uri="{FF2B5EF4-FFF2-40B4-BE49-F238E27FC236}">
                  <a16:creationId xmlns:a16="http://schemas.microsoft.com/office/drawing/2014/main" id="{A1A29D42-B0B9-0C92-083D-A9C9F7ADA5C5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5" name="Ellipse 1514">
              <a:extLst>
                <a:ext uri="{FF2B5EF4-FFF2-40B4-BE49-F238E27FC236}">
                  <a16:creationId xmlns:a16="http://schemas.microsoft.com/office/drawing/2014/main" id="{A955E628-9ED5-85FB-6962-40341053B21A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6" name="Ellipse 1515">
              <a:extLst>
                <a:ext uri="{FF2B5EF4-FFF2-40B4-BE49-F238E27FC236}">
                  <a16:creationId xmlns:a16="http://schemas.microsoft.com/office/drawing/2014/main" id="{BC7293A6-A40B-0AE4-1F08-F6391322EC6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Ellipse 1516">
              <a:extLst>
                <a:ext uri="{FF2B5EF4-FFF2-40B4-BE49-F238E27FC236}">
                  <a16:creationId xmlns:a16="http://schemas.microsoft.com/office/drawing/2014/main" id="{6A31EB61-BBC0-E2FB-17C7-B8543268277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8" name="Ellipse 1517">
              <a:extLst>
                <a:ext uri="{FF2B5EF4-FFF2-40B4-BE49-F238E27FC236}">
                  <a16:creationId xmlns:a16="http://schemas.microsoft.com/office/drawing/2014/main" id="{5A835A61-8E0A-0AC1-2EC5-FACEFC72113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id="{D14BDD28-D386-403A-294C-5A6431122F6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Ellipse 1519">
              <a:extLst>
                <a:ext uri="{FF2B5EF4-FFF2-40B4-BE49-F238E27FC236}">
                  <a16:creationId xmlns:a16="http://schemas.microsoft.com/office/drawing/2014/main" id="{97DE37D9-E2FA-91A7-8267-D21679CE6F41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1" name="Ellipse 1520">
              <a:extLst>
                <a:ext uri="{FF2B5EF4-FFF2-40B4-BE49-F238E27FC236}">
                  <a16:creationId xmlns:a16="http://schemas.microsoft.com/office/drawing/2014/main" id="{953BFAC5-2694-2779-36E2-E923D0790181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id="{4C81A8A0-EBA9-1DE1-875E-AAFD0638743C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8C01F45F-26A3-AFD7-707F-2E498ABE84D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35DB64B5-EDF2-4C47-C1B7-5476174CD427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5" name="Ellipse 1524">
              <a:extLst>
                <a:ext uri="{FF2B5EF4-FFF2-40B4-BE49-F238E27FC236}">
                  <a16:creationId xmlns:a16="http://schemas.microsoft.com/office/drawing/2014/main" id="{316B6749-28C5-AFC3-14A5-F3BAF62C8B28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Ellipse 1525">
              <a:extLst>
                <a:ext uri="{FF2B5EF4-FFF2-40B4-BE49-F238E27FC236}">
                  <a16:creationId xmlns:a16="http://schemas.microsoft.com/office/drawing/2014/main" id="{AFFCF791-89B1-695F-1FC3-A2D98C3ACD9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7" name="Ellipse 1526">
              <a:extLst>
                <a:ext uri="{FF2B5EF4-FFF2-40B4-BE49-F238E27FC236}">
                  <a16:creationId xmlns:a16="http://schemas.microsoft.com/office/drawing/2014/main" id="{97394137-7E14-CFA4-E311-1D9F9520D2B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8" name="Ellipse 1527">
              <a:extLst>
                <a:ext uri="{FF2B5EF4-FFF2-40B4-BE49-F238E27FC236}">
                  <a16:creationId xmlns:a16="http://schemas.microsoft.com/office/drawing/2014/main" id="{DC53D145-0E3B-AC16-0DFA-B567EBCC0DCE}"/>
                </a:ext>
              </a:extLst>
            </p:cNvPr>
            <p:cNvSpPr/>
            <p:nvPr/>
          </p:nvSpPr>
          <p:spPr>
            <a:xfrm>
              <a:off x="1826241" y="5457067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Ellipse 1528">
              <a:extLst>
                <a:ext uri="{FF2B5EF4-FFF2-40B4-BE49-F238E27FC236}">
                  <a16:creationId xmlns:a16="http://schemas.microsoft.com/office/drawing/2014/main" id="{CB7D00BC-03F6-168D-A42F-5ACCE975329D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0" name="Ellipse 1529">
              <a:extLst>
                <a:ext uri="{FF2B5EF4-FFF2-40B4-BE49-F238E27FC236}">
                  <a16:creationId xmlns:a16="http://schemas.microsoft.com/office/drawing/2014/main" id="{1BC82CD4-15C4-7247-E5BB-349A95FE988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1" name="Ellipse 1530">
              <a:extLst>
                <a:ext uri="{FF2B5EF4-FFF2-40B4-BE49-F238E27FC236}">
                  <a16:creationId xmlns:a16="http://schemas.microsoft.com/office/drawing/2014/main" id="{4BB05786-42F3-CE5C-04A3-5ECB702AC52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Ellipse 1531">
              <a:extLst>
                <a:ext uri="{FF2B5EF4-FFF2-40B4-BE49-F238E27FC236}">
                  <a16:creationId xmlns:a16="http://schemas.microsoft.com/office/drawing/2014/main" id="{EC02CBFD-56DC-B404-B550-BAF3DB0262D7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3" name="Ellipse 1532">
              <a:extLst>
                <a:ext uri="{FF2B5EF4-FFF2-40B4-BE49-F238E27FC236}">
                  <a16:creationId xmlns:a16="http://schemas.microsoft.com/office/drawing/2014/main" id="{06812397-916B-4B57-0811-5EEA2B1C2EFB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4" name="Ellipse 1533">
              <a:extLst>
                <a:ext uri="{FF2B5EF4-FFF2-40B4-BE49-F238E27FC236}">
                  <a16:creationId xmlns:a16="http://schemas.microsoft.com/office/drawing/2014/main" id="{03B4F2F8-4976-8853-48C5-33B3832524F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5" name="Gruppieren 1534">
            <a:extLst>
              <a:ext uri="{FF2B5EF4-FFF2-40B4-BE49-F238E27FC236}">
                <a16:creationId xmlns:a16="http://schemas.microsoft.com/office/drawing/2014/main" id="{DB2D13C5-AF02-5980-EBB8-57D5B39876FB}"/>
              </a:ext>
            </a:extLst>
          </p:cNvPr>
          <p:cNvGrpSpPr/>
          <p:nvPr/>
        </p:nvGrpSpPr>
        <p:grpSpPr>
          <a:xfrm>
            <a:off x="6761407" y="3060781"/>
            <a:ext cx="1498699" cy="751373"/>
            <a:chOff x="1962533" y="4927795"/>
            <a:chExt cx="1498699" cy="751373"/>
          </a:xfrm>
        </p:grpSpPr>
        <p:sp>
          <p:nvSpPr>
            <p:cNvPr id="1536" name="Ellipse 1535">
              <a:extLst>
                <a:ext uri="{FF2B5EF4-FFF2-40B4-BE49-F238E27FC236}">
                  <a16:creationId xmlns:a16="http://schemas.microsoft.com/office/drawing/2014/main" id="{69A0605D-EF2C-834C-B049-8F61882E4F7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7" name="Ellipse 1536">
              <a:extLst>
                <a:ext uri="{FF2B5EF4-FFF2-40B4-BE49-F238E27FC236}">
                  <a16:creationId xmlns:a16="http://schemas.microsoft.com/office/drawing/2014/main" id="{2E84C2A1-FF32-B105-1B22-A0BC58A11B1B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8" name="Ellipse 1537">
              <a:extLst>
                <a:ext uri="{FF2B5EF4-FFF2-40B4-BE49-F238E27FC236}">
                  <a16:creationId xmlns:a16="http://schemas.microsoft.com/office/drawing/2014/main" id="{F267E50A-6D42-1A02-8736-DE1243AD7D7B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9" name="Ellipse 1538">
              <a:extLst>
                <a:ext uri="{FF2B5EF4-FFF2-40B4-BE49-F238E27FC236}">
                  <a16:creationId xmlns:a16="http://schemas.microsoft.com/office/drawing/2014/main" id="{EFBC4C52-422A-4A95-EE6E-BFD34999AFA9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0" name="Ellipse 1539">
              <a:extLst>
                <a:ext uri="{FF2B5EF4-FFF2-40B4-BE49-F238E27FC236}">
                  <a16:creationId xmlns:a16="http://schemas.microsoft.com/office/drawing/2014/main" id="{4CBDEC40-91C6-0253-6AD1-67F08AF327A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Ellipse 1540">
              <a:extLst>
                <a:ext uri="{FF2B5EF4-FFF2-40B4-BE49-F238E27FC236}">
                  <a16:creationId xmlns:a16="http://schemas.microsoft.com/office/drawing/2014/main" id="{6595FD98-5270-B876-E5CB-4D07B5AA5E12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2" name="Ellipse 1541">
              <a:extLst>
                <a:ext uri="{FF2B5EF4-FFF2-40B4-BE49-F238E27FC236}">
                  <a16:creationId xmlns:a16="http://schemas.microsoft.com/office/drawing/2014/main" id="{9278CB97-8460-3530-DA88-89F7C2DD77F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3" name="Ellipse 1542">
              <a:extLst>
                <a:ext uri="{FF2B5EF4-FFF2-40B4-BE49-F238E27FC236}">
                  <a16:creationId xmlns:a16="http://schemas.microsoft.com/office/drawing/2014/main" id="{5F1BB1E3-520F-B322-7351-9403570F2B11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Ellipse 1543">
              <a:extLst>
                <a:ext uri="{FF2B5EF4-FFF2-40B4-BE49-F238E27FC236}">
                  <a16:creationId xmlns:a16="http://schemas.microsoft.com/office/drawing/2014/main" id="{7DAB5B39-0C47-334F-DD24-E100DE7BCC5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5" name="Ellipse 1544">
              <a:extLst>
                <a:ext uri="{FF2B5EF4-FFF2-40B4-BE49-F238E27FC236}">
                  <a16:creationId xmlns:a16="http://schemas.microsoft.com/office/drawing/2014/main" id="{EF366388-5A7D-F876-324A-A056E996CB8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6" name="Ellipse 1545">
              <a:extLst>
                <a:ext uri="{FF2B5EF4-FFF2-40B4-BE49-F238E27FC236}">
                  <a16:creationId xmlns:a16="http://schemas.microsoft.com/office/drawing/2014/main" id="{021D01A8-0BD8-665F-29BC-ED72065C6461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Ellipse 1546">
              <a:extLst>
                <a:ext uri="{FF2B5EF4-FFF2-40B4-BE49-F238E27FC236}">
                  <a16:creationId xmlns:a16="http://schemas.microsoft.com/office/drawing/2014/main" id="{9ED94FDE-9E91-7C69-FCDB-9B984FC40ECA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8" name="Ellipse 1547">
              <a:extLst>
                <a:ext uri="{FF2B5EF4-FFF2-40B4-BE49-F238E27FC236}">
                  <a16:creationId xmlns:a16="http://schemas.microsoft.com/office/drawing/2014/main" id="{CEE042D2-5C0A-6CE5-D4BD-D9940B9A683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9" name="Ellipse 1548">
              <a:extLst>
                <a:ext uri="{FF2B5EF4-FFF2-40B4-BE49-F238E27FC236}">
                  <a16:creationId xmlns:a16="http://schemas.microsoft.com/office/drawing/2014/main" id="{FC2BE2F8-F4F6-678A-B43B-65D4B3B86E34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Ellipse 1549">
              <a:extLst>
                <a:ext uri="{FF2B5EF4-FFF2-40B4-BE49-F238E27FC236}">
                  <a16:creationId xmlns:a16="http://schemas.microsoft.com/office/drawing/2014/main" id="{C4FC20D9-30F5-48DB-94B4-56A631AB4A2A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1" name="Ellipse 1550">
              <a:extLst>
                <a:ext uri="{FF2B5EF4-FFF2-40B4-BE49-F238E27FC236}">
                  <a16:creationId xmlns:a16="http://schemas.microsoft.com/office/drawing/2014/main" id="{0D982C72-D75E-8567-140D-FF63989C1B8E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2" name="Ellipse 1551">
              <a:extLst>
                <a:ext uri="{FF2B5EF4-FFF2-40B4-BE49-F238E27FC236}">
                  <a16:creationId xmlns:a16="http://schemas.microsoft.com/office/drawing/2014/main" id="{01D848F5-4C9A-68C0-DB53-B84A5E706D0E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Ellipse 1552">
              <a:extLst>
                <a:ext uri="{FF2B5EF4-FFF2-40B4-BE49-F238E27FC236}">
                  <a16:creationId xmlns:a16="http://schemas.microsoft.com/office/drawing/2014/main" id="{8F361E7B-E9AB-B492-E2A6-C4539B53DC05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4" name="Ellipse 1553">
              <a:extLst>
                <a:ext uri="{FF2B5EF4-FFF2-40B4-BE49-F238E27FC236}">
                  <a16:creationId xmlns:a16="http://schemas.microsoft.com/office/drawing/2014/main" id="{6FF756A5-BDF3-DE04-D41E-09C8E36B6C9A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5" name="Ellipse 1554">
              <a:extLst>
                <a:ext uri="{FF2B5EF4-FFF2-40B4-BE49-F238E27FC236}">
                  <a16:creationId xmlns:a16="http://schemas.microsoft.com/office/drawing/2014/main" id="{2A3C9903-6A75-0173-E097-E2A106317AE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Ellipse 1555">
              <a:extLst>
                <a:ext uri="{FF2B5EF4-FFF2-40B4-BE49-F238E27FC236}">
                  <a16:creationId xmlns:a16="http://schemas.microsoft.com/office/drawing/2014/main" id="{29B4AC4B-E1DA-A385-74BC-A7869035905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7" name="Ellipse 1556">
              <a:extLst>
                <a:ext uri="{FF2B5EF4-FFF2-40B4-BE49-F238E27FC236}">
                  <a16:creationId xmlns:a16="http://schemas.microsoft.com/office/drawing/2014/main" id="{806D7F95-842A-C747-3E57-6C850717B1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8" name="Ellipse 1557">
              <a:extLst>
                <a:ext uri="{FF2B5EF4-FFF2-40B4-BE49-F238E27FC236}">
                  <a16:creationId xmlns:a16="http://schemas.microsoft.com/office/drawing/2014/main" id="{3B9C0825-38E3-A1B7-DC7D-43E5670DB460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Ellipse 1558">
              <a:extLst>
                <a:ext uri="{FF2B5EF4-FFF2-40B4-BE49-F238E27FC236}">
                  <a16:creationId xmlns:a16="http://schemas.microsoft.com/office/drawing/2014/main" id="{8BFA0872-198D-FBAB-3E21-6D2D0223E22B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0" name="Ellipse 1559">
              <a:extLst>
                <a:ext uri="{FF2B5EF4-FFF2-40B4-BE49-F238E27FC236}">
                  <a16:creationId xmlns:a16="http://schemas.microsoft.com/office/drawing/2014/main" id="{C5EEA783-2B09-9525-E555-8FBCEE52403B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Ellipse 1560">
              <a:extLst>
                <a:ext uri="{FF2B5EF4-FFF2-40B4-BE49-F238E27FC236}">
                  <a16:creationId xmlns:a16="http://schemas.microsoft.com/office/drawing/2014/main" id="{925E417D-EB35-0A65-C2DC-0976CDCE8E9B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Ellipse 1561">
              <a:extLst>
                <a:ext uri="{FF2B5EF4-FFF2-40B4-BE49-F238E27FC236}">
                  <a16:creationId xmlns:a16="http://schemas.microsoft.com/office/drawing/2014/main" id="{3C5739A9-D411-F016-4C1C-8E9F34B84BF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3" name="Ellipse 1562">
              <a:extLst>
                <a:ext uri="{FF2B5EF4-FFF2-40B4-BE49-F238E27FC236}">
                  <a16:creationId xmlns:a16="http://schemas.microsoft.com/office/drawing/2014/main" id="{C3A14295-0C45-6867-A2D6-73885CD9E6D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Ellipse 1563">
              <a:extLst>
                <a:ext uri="{FF2B5EF4-FFF2-40B4-BE49-F238E27FC236}">
                  <a16:creationId xmlns:a16="http://schemas.microsoft.com/office/drawing/2014/main" id="{32C413EC-84CA-52E9-81B6-F54EB7C35E2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Ellipse 1564">
              <a:extLst>
                <a:ext uri="{FF2B5EF4-FFF2-40B4-BE49-F238E27FC236}">
                  <a16:creationId xmlns:a16="http://schemas.microsoft.com/office/drawing/2014/main" id="{0DF37778-B0C3-C1C0-8864-54906C5EC313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6" name="Ellipse 1565">
              <a:extLst>
                <a:ext uri="{FF2B5EF4-FFF2-40B4-BE49-F238E27FC236}">
                  <a16:creationId xmlns:a16="http://schemas.microsoft.com/office/drawing/2014/main" id="{2B86BE8E-2060-7590-C9A3-46ED39D034F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Ellipse 1566">
              <a:extLst>
                <a:ext uri="{FF2B5EF4-FFF2-40B4-BE49-F238E27FC236}">
                  <a16:creationId xmlns:a16="http://schemas.microsoft.com/office/drawing/2014/main" id="{C5A056A3-CB4C-55FA-901E-70299F34B0D6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8" name="Gruppieren 1567">
            <a:extLst>
              <a:ext uri="{FF2B5EF4-FFF2-40B4-BE49-F238E27FC236}">
                <a16:creationId xmlns:a16="http://schemas.microsoft.com/office/drawing/2014/main" id="{06DF4760-AFAB-229A-A403-8A18C7A10D92}"/>
              </a:ext>
            </a:extLst>
          </p:cNvPr>
          <p:cNvGrpSpPr/>
          <p:nvPr/>
        </p:nvGrpSpPr>
        <p:grpSpPr>
          <a:xfrm rot="10493466">
            <a:off x="5850216" y="2196897"/>
            <a:ext cx="1498699" cy="751373"/>
            <a:chOff x="1962533" y="4927795"/>
            <a:chExt cx="1498699" cy="751373"/>
          </a:xfrm>
        </p:grpSpPr>
        <p:sp>
          <p:nvSpPr>
            <p:cNvPr id="1569" name="Ellipse 1568">
              <a:extLst>
                <a:ext uri="{FF2B5EF4-FFF2-40B4-BE49-F238E27FC236}">
                  <a16:creationId xmlns:a16="http://schemas.microsoft.com/office/drawing/2014/main" id="{2C566A64-6513-9EC4-41F4-70D347DF31EB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Ellipse 1569">
              <a:extLst>
                <a:ext uri="{FF2B5EF4-FFF2-40B4-BE49-F238E27FC236}">
                  <a16:creationId xmlns:a16="http://schemas.microsoft.com/office/drawing/2014/main" id="{135C62B1-E20C-6043-D9AC-E11E4F91E56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Ellipse 1570">
              <a:extLst>
                <a:ext uri="{FF2B5EF4-FFF2-40B4-BE49-F238E27FC236}">
                  <a16:creationId xmlns:a16="http://schemas.microsoft.com/office/drawing/2014/main" id="{A98CBB9C-5A84-F274-79D0-0325D4DB52B1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2" name="Ellipse 1571">
              <a:extLst>
                <a:ext uri="{FF2B5EF4-FFF2-40B4-BE49-F238E27FC236}">
                  <a16:creationId xmlns:a16="http://schemas.microsoft.com/office/drawing/2014/main" id="{978B7070-36D3-25F6-16D2-5D169664845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Ellipse 1572">
              <a:extLst>
                <a:ext uri="{FF2B5EF4-FFF2-40B4-BE49-F238E27FC236}">
                  <a16:creationId xmlns:a16="http://schemas.microsoft.com/office/drawing/2014/main" id="{DE1301E2-317B-4A1A-115C-4C8591681645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Ellipse 1573">
              <a:extLst>
                <a:ext uri="{FF2B5EF4-FFF2-40B4-BE49-F238E27FC236}">
                  <a16:creationId xmlns:a16="http://schemas.microsoft.com/office/drawing/2014/main" id="{EB0EDF56-53B0-232C-B120-366A8A673F0C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5" name="Ellipse 1574">
              <a:extLst>
                <a:ext uri="{FF2B5EF4-FFF2-40B4-BE49-F238E27FC236}">
                  <a16:creationId xmlns:a16="http://schemas.microsoft.com/office/drawing/2014/main" id="{47D6C63B-5937-1AD5-B83D-BB38BD84C36A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Ellipse 1575">
              <a:extLst>
                <a:ext uri="{FF2B5EF4-FFF2-40B4-BE49-F238E27FC236}">
                  <a16:creationId xmlns:a16="http://schemas.microsoft.com/office/drawing/2014/main" id="{3C3C70F9-5DBB-2F8F-3470-939EF468608F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Ellipse 1576">
              <a:extLst>
                <a:ext uri="{FF2B5EF4-FFF2-40B4-BE49-F238E27FC236}">
                  <a16:creationId xmlns:a16="http://schemas.microsoft.com/office/drawing/2014/main" id="{11203795-3A1D-71AF-6EC9-AC93FA02A9E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8" name="Ellipse 1577">
              <a:extLst>
                <a:ext uri="{FF2B5EF4-FFF2-40B4-BE49-F238E27FC236}">
                  <a16:creationId xmlns:a16="http://schemas.microsoft.com/office/drawing/2014/main" id="{3E211C27-F30E-32FF-188A-AF8D3CEDB8E1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Ellipse 1578">
              <a:extLst>
                <a:ext uri="{FF2B5EF4-FFF2-40B4-BE49-F238E27FC236}">
                  <a16:creationId xmlns:a16="http://schemas.microsoft.com/office/drawing/2014/main" id="{F2D1C64A-F8D7-445D-448E-19178083773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Ellipse 1579">
              <a:extLst>
                <a:ext uri="{FF2B5EF4-FFF2-40B4-BE49-F238E27FC236}">
                  <a16:creationId xmlns:a16="http://schemas.microsoft.com/office/drawing/2014/main" id="{CC425155-A884-26CF-7BEF-8678EDFD6954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1" name="Ellipse 1580">
              <a:extLst>
                <a:ext uri="{FF2B5EF4-FFF2-40B4-BE49-F238E27FC236}">
                  <a16:creationId xmlns:a16="http://schemas.microsoft.com/office/drawing/2014/main" id="{DF0E21F9-9F70-97D5-2CFB-FC9228D2322B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Ellipse 1581">
              <a:extLst>
                <a:ext uri="{FF2B5EF4-FFF2-40B4-BE49-F238E27FC236}">
                  <a16:creationId xmlns:a16="http://schemas.microsoft.com/office/drawing/2014/main" id="{52EED1E5-CB93-BA00-87C4-6BBF9E78BAE7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Ellipse 1582">
              <a:extLst>
                <a:ext uri="{FF2B5EF4-FFF2-40B4-BE49-F238E27FC236}">
                  <a16:creationId xmlns:a16="http://schemas.microsoft.com/office/drawing/2014/main" id="{844D5412-7BF7-5D31-1610-46F3B903171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4" name="Ellipse 1583">
              <a:extLst>
                <a:ext uri="{FF2B5EF4-FFF2-40B4-BE49-F238E27FC236}">
                  <a16:creationId xmlns:a16="http://schemas.microsoft.com/office/drawing/2014/main" id="{D7844126-BFCE-8529-5ACA-11F858326A9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Ellipse 1584">
              <a:extLst>
                <a:ext uri="{FF2B5EF4-FFF2-40B4-BE49-F238E27FC236}">
                  <a16:creationId xmlns:a16="http://schemas.microsoft.com/office/drawing/2014/main" id="{4EE14BA3-8621-0601-99CD-18C0DBF6022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Ellipse 1585">
              <a:extLst>
                <a:ext uri="{FF2B5EF4-FFF2-40B4-BE49-F238E27FC236}">
                  <a16:creationId xmlns:a16="http://schemas.microsoft.com/office/drawing/2014/main" id="{692AAD46-F5EA-A2B5-9C2D-63C98736021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7" name="Ellipse 1586">
              <a:extLst>
                <a:ext uri="{FF2B5EF4-FFF2-40B4-BE49-F238E27FC236}">
                  <a16:creationId xmlns:a16="http://schemas.microsoft.com/office/drawing/2014/main" id="{93CDE040-2610-7EBE-2982-9A6DA562F29B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8" name="Ellipse 1587">
              <a:extLst>
                <a:ext uri="{FF2B5EF4-FFF2-40B4-BE49-F238E27FC236}">
                  <a16:creationId xmlns:a16="http://schemas.microsoft.com/office/drawing/2014/main" id="{E73DA8B1-DF3E-A24A-BA2A-392367A8F0C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FCA37358-D9EE-F34E-EDC9-DBF5114514D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0" name="Ellipse 1589">
              <a:extLst>
                <a:ext uri="{FF2B5EF4-FFF2-40B4-BE49-F238E27FC236}">
                  <a16:creationId xmlns:a16="http://schemas.microsoft.com/office/drawing/2014/main" id="{76F2FD89-DD6E-47A8-404A-7C2DB77DA48D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Ellipse 1590">
              <a:extLst>
                <a:ext uri="{FF2B5EF4-FFF2-40B4-BE49-F238E27FC236}">
                  <a16:creationId xmlns:a16="http://schemas.microsoft.com/office/drawing/2014/main" id="{63C032D6-9246-F4A6-59BB-E75DA94456C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Ellipse 1591">
              <a:extLst>
                <a:ext uri="{FF2B5EF4-FFF2-40B4-BE49-F238E27FC236}">
                  <a16:creationId xmlns:a16="http://schemas.microsoft.com/office/drawing/2014/main" id="{0F148F20-9C7C-A4CF-DE7F-4FCE68CA043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3" name="Ellipse 1592">
              <a:extLst>
                <a:ext uri="{FF2B5EF4-FFF2-40B4-BE49-F238E27FC236}">
                  <a16:creationId xmlns:a16="http://schemas.microsoft.com/office/drawing/2014/main" id="{2A3073BC-7850-0D7F-A7EE-B4BA0CE42AC8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Ellipse 1593">
              <a:extLst>
                <a:ext uri="{FF2B5EF4-FFF2-40B4-BE49-F238E27FC236}">
                  <a16:creationId xmlns:a16="http://schemas.microsoft.com/office/drawing/2014/main" id="{7A52EEB3-BB2F-B520-8847-8AB5022BBFB8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Ellipse 1594">
              <a:extLst>
                <a:ext uri="{FF2B5EF4-FFF2-40B4-BE49-F238E27FC236}">
                  <a16:creationId xmlns:a16="http://schemas.microsoft.com/office/drawing/2014/main" id="{90697675-4864-BCFE-F5F6-7027952F14F2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6" name="Ellipse 1595">
              <a:extLst>
                <a:ext uri="{FF2B5EF4-FFF2-40B4-BE49-F238E27FC236}">
                  <a16:creationId xmlns:a16="http://schemas.microsoft.com/office/drawing/2014/main" id="{04678BF3-A0EB-F9BB-588D-EBF5DCFF115D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Ellipse 1596">
              <a:extLst>
                <a:ext uri="{FF2B5EF4-FFF2-40B4-BE49-F238E27FC236}">
                  <a16:creationId xmlns:a16="http://schemas.microsoft.com/office/drawing/2014/main" id="{40AA1810-D3B9-F7F5-8EA9-6BF2E6166569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Ellipse 1597">
              <a:extLst>
                <a:ext uri="{FF2B5EF4-FFF2-40B4-BE49-F238E27FC236}">
                  <a16:creationId xmlns:a16="http://schemas.microsoft.com/office/drawing/2014/main" id="{9C785649-AA5A-4403-CD0D-73EB4FAAD67C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9" name="Ellipse 1598">
              <a:extLst>
                <a:ext uri="{FF2B5EF4-FFF2-40B4-BE49-F238E27FC236}">
                  <a16:creationId xmlns:a16="http://schemas.microsoft.com/office/drawing/2014/main" id="{D9B63F71-10D4-182D-CA5C-42802ECDB833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Ellipse 1599">
              <a:extLst>
                <a:ext uri="{FF2B5EF4-FFF2-40B4-BE49-F238E27FC236}">
                  <a16:creationId xmlns:a16="http://schemas.microsoft.com/office/drawing/2014/main" id="{3AD9E61B-899E-DB6F-4BCC-F24418CE6849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01" name="Rechteck 1600">
            <a:extLst>
              <a:ext uri="{FF2B5EF4-FFF2-40B4-BE49-F238E27FC236}">
                <a16:creationId xmlns:a16="http://schemas.microsoft.com/office/drawing/2014/main" id="{2E419274-CB2C-51AF-A701-04ABABB1E459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2" name="Textfeld 1601">
            <a:extLst>
              <a:ext uri="{FF2B5EF4-FFF2-40B4-BE49-F238E27FC236}">
                <a16:creationId xmlns:a16="http://schemas.microsoft.com/office/drawing/2014/main" id="{1F724ECA-5C45-F27D-4037-CC5559BD7572}"/>
              </a:ext>
            </a:extLst>
          </p:cNvPr>
          <p:cNvSpPr txBox="1"/>
          <p:nvPr/>
        </p:nvSpPr>
        <p:spPr>
          <a:xfrm>
            <a:off x="4122511" y="6240802"/>
            <a:ext cx="394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Vascular Network (</a:t>
            </a:r>
            <a:r>
              <a:rPr lang="en-GB" sz="3200" b="1" dirty="0"/>
              <a:t>VN</a:t>
            </a:r>
            <a:r>
              <a:rPr lang="en-GB" sz="3200" dirty="0"/>
              <a:t>)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80343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35D7EC-B63E-1039-114D-5D465518C4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7E0A8A9-62EE-DDA4-8F65-896618611A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CFD4A01-92C1-1AE3-20CC-8A8C83FB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49F7059-747B-CB97-0F5E-F9BDEF3447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EEA8D95-AB3D-103D-2575-BA70A40451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8E496A4-73E6-DA6E-4FA2-6D79E9EAB9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AAD80F7-E90C-EAC6-64D1-87133461F2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3CADBA7-EA1B-76EE-C3B1-8A86380C82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6275DC8-C9DE-BB92-20FD-8167D0B72B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7488BC5-1BCA-8112-1182-4662311FAC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08CB3DA-703D-1583-90F4-8F94E4885F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5184026E-9BD9-3886-A892-D4A67ECC0C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86D5766D-CE26-41F3-7C04-430B68722D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F035791C-66FB-267A-6B00-C892F12528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4899755-50A0-AF43-2A22-8FE99CB2DDF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614FDABA-166C-1C88-6033-5F4279332A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58E724BD-C93E-94DF-A219-17B7A15726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9CE2FFCF-AE75-D650-C537-2B23C56DC3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F65CA583-38D2-71F9-6B43-9E4429B24D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ACDDCA4F-C7BD-2E48-BCA0-4742687A2F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B18DC7C5-7C62-49C2-ED5F-07E2AE6A02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85B26472-B9E8-D186-676D-0923861B75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B1C75901-E936-6AB7-CBB8-F91B2E58A6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0DC9A290-9329-027B-0743-79053198EA2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BDB12C26-089F-CB18-BDA9-5600CF70D3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B2AD6DCC-D220-4729-2071-F51B42F08B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E436DDC4-DA9B-D795-8054-42D43FBC95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ADB9D4FD-77E7-714D-59A0-255E6C739D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E5E0A68-85E8-A717-220E-A541820A24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0018CB98-4CC6-267D-5808-8C2B5C01D4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189CAFB-04DA-DB26-2B6A-BBCB754863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41EEB93-4073-ED34-6E70-D04B4F53D4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4E84CB32-50FC-1225-0F3A-945BE24F1A9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AD9D074-B8E6-0D9B-4C1D-6440E3FACB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70096A5-7DFB-67C1-1AA6-BB096F8B3D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0D29462-D36E-6779-FFE7-CA3519F7FC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73C02EA2-3972-5B48-4A97-C29C9C45D9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80E0799-C748-0098-3BF8-2B9C3B2379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390C756-7751-EBE5-FC5F-B8DDB9B758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CEA599C5-F04F-C9AA-E950-013E5637C8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8A2E55F-458D-845B-2C23-C70B8E38138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D8F01FA-D2B5-D7F6-28D8-DA956A968D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FCAB036-6E22-74B8-3AC3-2D1335C220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8A7199C-239D-C3DB-0D54-CD9A8AB0A4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719482A1-5B8C-6140-610E-94E2E5BD29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806E53B-C70B-4188-7275-2A27CD2D7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06034FD-59D1-F5A0-CF9A-9C33641A99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5E99F0B-B284-B31F-F797-06AABC1807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51ACDF-CBBD-2D85-333D-DC08EB848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FDF20E5-8E9A-31D9-D795-4F5DB41CCB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36D9C1F-667A-3C7B-AC15-1C8F9C518C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31258711-4410-9FE3-A546-F4022ECB0D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55743E4-FD56-68FD-550A-3879A900D1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A1335477-D59F-0B7E-CB0F-293E7C51E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A65F9AF-4EA4-C870-D08A-6A1D942549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607B28E-4EF0-82F8-42C2-5AC4C02E8F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D4ED61EE-6FC5-D422-937E-253CC9F837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CDB7A4D-4279-E88B-8D46-CA030601A8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C9397F0-1166-1369-84F3-9242B7781A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AFC21E-F609-32C8-247F-64CB35CDD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3A8EBDBD-8091-9225-F22B-D79D2B9752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EF19C80-C4BC-94D6-F79F-CC2BE21088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3F6F0E5D-1479-665F-191F-7655C2BB54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2488D6ED-5ECB-0A50-BF83-F0BC09AF8C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39E1DA9B-0C95-9B48-4699-A42723B93D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6864933-B0A7-79E9-8C65-0CCD6A4B20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53E287E0-286D-7317-AE49-6ACBE1D7F9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24232F1-5930-3E79-F179-8B863025AB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59F2247-7FD6-C9B5-63AD-339435E6A5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014AE2C-E310-688D-7C04-5818035114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BB5750A-F1F4-7248-AEB8-8C1FA5FF78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DBCDD4F-C5A7-142C-1511-B696EA8F3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4EF4E04-E1ED-67D4-2DFA-9D8049AC78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D2F09B5-9DD2-31F9-7CDE-BBDA571E92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2F8A95C-021F-364B-C319-4DAD6A32B1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190F403-9207-EB5D-50E3-7A1BA0AEC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1DE9C0A-6CD5-6CC1-E02F-C9215DFDC4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BA3429E6-9EB5-4B2B-170F-6110960EC8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C671184-428E-EA77-B22A-B07737849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0EA4E2-198C-6C51-A697-5CD19350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BF5E284C-4C75-7770-F72A-BF6FCE9F95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DD1E038-892D-E5BD-844A-1EABB3F2188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DB8E0432-0913-CBE8-CB06-BDB0B3A652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7FFC9D26-A3B5-6944-CFFC-8E3C4FA070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D480B99-AE4F-5AA2-F6B4-C5734A54548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0C55E6E-9F6E-EACD-370F-DB02566B72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5A58BECB-BC87-5B45-7CB5-555A125D0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1E74EF8-97C2-67DC-ECBE-497CBD5276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41BDB725-6921-2A44-CC68-5A3F663B37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20DA7F-0078-9F9F-D50C-E6C50CDFC7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2CD80EF1-08B8-6E12-83A4-633A655E57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D82616AF-C053-AF37-5098-266C374AEE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B5EFA54A-B897-67DF-EA26-855DE914DC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886A2A66-1F5C-7CD4-E1B1-3978CE8687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0382DA05-F81D-4E1F-2354-695F7FAA25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14D58CE-9D75-6EF2-5D23-A97DFEE63F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8E040051-0D62-78FD-255A-5474C85E5C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9A2E2492-BEA1-95FA-E669-AE47F580A0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421539A1-E9B9-E9F5-1C60-665C9412F7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421539A1-E9B9-E9F5-1C60-665C9412F7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F5ACC5F4-C5DF-9680-1AA5-2628981F05FB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5"/>
              <a:endCxn id="27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4DBF5B19-0DCA-FF1F-D41A-AA85ED57238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0"/>
              <a:endCxn id="25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3049EC40-E8E2-701A-EBA9-DD847D1E45E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2"/>
              <a:endCxn id="69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ABA6C857-EC39-D122-B69C-6352436D69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7"/>
              <a:endCxn id="72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58BD15A9-A9AC-87D5-57F8-608DDBD4242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6"/>
              <a:endCxn id="68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1F7FAEB9-09FE-2351-E910-ADA07B37C05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1"/>
              <a:endCxn id="28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id="{4DC2F36B-213C-AA47-911E-439749DAF24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6"/>
              <a:endCxn id="140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4F68BB90-17AF-08ED-4C07-26CEF0885B1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4"/>
              <a:endCxn id="70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 Verbindung mit Pfeil 287">
              <a:extLst>
                <a:ext uri="{FF2B5EF4-FFF2-40B4-BE49-F238E27FC236}">
                  <a16:creationId xmlns:a16="http://schemas.microsoft.com/office/drawing/2014/main" id="{060672D1-9BDF-9CAA-D592-191B7BE73E4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5"/>
              <a:endCxn id="140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Gerade Verbindung mit Pfeil 288">
              <a:extLst>
                <a:ext uri="{FF2B5EF4-FFF2-40B4-BE49-F238E27FC236}">
                  <a16:creationId xmlns:a16="http://schemas.microsoft.com/office/drawing/2014/main" id="{CAFA4B44-2F60-9184-062E-85A34639BB0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3"/>
              <a:endCxn id="30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Gerade Verbindung mit Pfeil 289">
              <a:extLst>
                <a:ext uri="{FF2B5EF4-FFF2-40B4-BE49-F238E27FC236}">
                  <a16:creationId xmlns:a16="http://schemas.microsoft.com/office/drawing/2014/main" id="{3E3D13B2-7B45-7209-5131-FEB8C36EDA1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7"/>
              <a:endCxn id="147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Gerade Verbindung mit Pfeil 290">
              <a:extLst>
                <a:ext uri="{FF2B5EF4-FFF2-40B4-BE49-F238E27FC236}">
                  <a16:creationId xmlns:a16="http://schemas.microsoft.com/office/drawing/2014/main" id="{E4D785BD-185D-1134-0B12-B6D4C9A4E72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1"/>
              <a:endCxn id="278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 Verbindung mit Pfeil 291">
              <a:extLst>
                <a:ext uri="{FF2B5EF4-FFF2-40B4-BE49-F238E27FC236}">
                  <a16:creationId xmlns:a16="http://schemas.microsoft.com/office/drawing/2014/main" id="{77D86678-9206-7A37-1A1F-3B828EBC0D0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5"/>
              <a:endCxn id="73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 Verbindung mit Pfeil 292">
              <a:extLst>
                <a:ext uri="{FF2B5EF4-FFF2-40B4-BE49-F238E27FC236}">
                  <a16:creationId xmlns:a16="http://schemas.microsoft.com/office/drawing/2014/main" id="{8BA83CA5-7E84-02BB-5F65-9594EEA35B0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3"/>
              <a:endCxn id="28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Gerade Verbindung mit Pfeil 293">
              <a:extLst>
                <a:ext uri="{FF2B5EF4-FFF2-40B4-BE49-F238E27FC236}">
                  <a16:creationId xmlns:a16="http://schemas.microsoft.com/office/drawing/2014/main" id="{B57937AB-7DE5-B651-81A2-8561E78F019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1"/>
              <a:endCxn id="277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EBEFF2D7-5EC7-ECDF-59C0-AD6CFBA57C2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EBEFF2D7-5EC7-ECDF-59C0-AD6CFBA57C29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911DAAE3-F025-11BA-3EC9-2C7C2A02B18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7"/>
              <a:endCxn id="274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D8FD5A4A-8D10-6E2E-F276-2FA4D6FA0D0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0"/>
              <a:endCxn id="28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 Verbindung mit Pfeil 297">
              <a:extLst>
                <a:ext uri="{FF2B5EF4-FFF2-40B4-BE49-F238E27FC236}">
                  <a16:creationId xmlns:a16="http://schemas.microsoft.com/office/drawing/2014/main" id="{00E0B7B3-A7B4-6941-0A62-80B12C6D55B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0" idx="7"/>
              <a:endCxn id="65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914BB578-B7F4-D829-3B23-24DAB5DBCF0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6"/>
              <a:endCxn id="29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AB7ECEF0-0330-4BF8-799C-FD9246BE61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4270C95C-BD5E-1450-BB07-DB6055FB21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36E75D4-959F-AE84-9523-9FCCB0687D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4290D78-CBE5-D901-9822-656C93495DE7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4A9BD6B-799F-EA0C-0049-6DA217C55C48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35DAC3E5-8F76-6517-3ABC-AC30915E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07375FA4-21A8-2A04-2CFE-24E029E386E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</a:t>
                </a:r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C418ED86-B64F-D039-181E-E7E51FA2E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634361F-76DA-6894-13CB-8587B49519A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ruppieren 962">
            <a:extLst>
              <a:ext uri="{FF2B5EF4-FFF2-40B4-BE49-F238E27FC236}">
                <a16:creationId xmlns:a16="http://schemas.microsoft.com/office/drawing/2014/main" id="{4AB0A64D-38DA-F43E-FE71-448749BDD05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964" name="Ellipse 963">
              <a:extLst>
                <a:ext uri="{FF2B5EF4-FFF2-40B4-BE49-F238E27FC236}">
                  <a16:creationId xmlns:a16="http://schemas.microsoft.com/office/drawing/2014/main" id="{3A1CB979-9168-49CF-6232-D3C8D3298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5" name="Ellipse 964">
              <a:extLst>
                <a:ext uri="{FF2B5EF4-FFF2-40B4-BE49-F238E27FC236}">
                  <a16:creationId xmlns:a16="http://schemas.microsoft.com/office/drawing/2014/main" id="{53573678-284C-2E89-C516-9A5E36C92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6" name="Ellipse 965">
              <a:extLst>
                <a:ext uri="{FF2B5EF4-FFF2-40B4-BE49-F238E27FC236}">
                  <a16:creationId xmlns:a16="http://schemas.microsoft.com/office/drawing/2014/main" id="{53735B24-BB59-413A-AE1A-BE68C740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7" name="Ellipse 966">
              <a:extLst>
                <a:ext uri="{FF2B5EF4-FFF2-40B4-BE49-F238E27FC236}">
                  <a16:creationId xmlns:a16="http://schemas.microsoft.com/office/drawing/2014/main" id="{CA3FC4D3-E607-C205-6D6A-F2F2D1B4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8" name="Ellipse 967">
              <a:extLst>
                <a:ext uri="{FF2B5EF4-FFF2-40B4-BE49-F238E27FC236}">
                  <a16:creationId xmlns:a16="http://schemas.microsoft.com/office/drawing/2014/main" id="{FD92B753-787A-7E34-CE50-1CB713DB1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4AD4FA6-B5B8-4DCB-E4E0-36D695ADF5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6FBCE24-6AA4-BCBA-3FD7-CB2BFB62F916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2BC0762-A6C6-D908-7F6A-34ACD3F53043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D80008A-96B4-99E3-52E7-831F3E6615C2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9E64239-9247-59DC-051C-315B8CEEEF1E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04B2D1C-916F-48FC-3CF0-35E7D538C045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D65A5EC-CE1A-D420-0433-2BA0E2E81F9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C818B4-E7D5-9C5A-5055-8AB27EF82BC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072A259-FA6F-07EE-04A3-71DC156CB206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02045EF-311C-9B49-DC7F-B99F8B0E6C54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04D2853-AFBC-E047-E7AF-873C2BFB9463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A8CC7AB-929F-6DD4-EDC1-FD8254D9BE7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BCBD151-FD82-4127-D483-BAB6F1F9586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3A5B316-463F-50DB-7D2B-13A92B85013D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6C9D5984-423D-CABB-A0E4-5C2EC9F7B9A8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0AD17AD-38EA-F1D9-124D-7E68519C5EB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9BAB438-E3FF-CEF3-194A-8F511DA6547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A0B0EB8-DBDF-E55B-C49F-8A054DC70F9E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450999CD-2338-6F7F-5C2F-6FEC15A97A82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B70B4659-2F62-E9ED-CDAA-66BD6A9E257D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576C2EB-6C19-270B-ABEF-ED4D17830AC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80EFAD6-FD97-042E-6700-4FB34158B7BF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F493EC8D-BF2E-8EDC-2065-ABE74EBD9770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13676DC-FD57-D6B4-F979-0D9DD07498B1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FEC09236-712A-3EB2-E3E2-B54C9943D44D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139ED1F-4FAF-4727-EEBF-5F99D573CB9C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77DAC19-382D-24CB-C5C4-2916158B9A93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AC3177F4-1B4D-5D95-D47C-4AB3975C36E4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69E7A8A-0F75-8E74-4FD7-E85D5419A537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97CC16C-9BBA-57DE-EE87-18DB4B31F2A2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C8A16AF-D8B6-315D-A17A-C1B2CE1A263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ADFE4D2A-9E27-5E82-B1A3-95EA40D0B8B8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E6CBD316-7315-D238-5B68-50DF61FA7ED9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7DA8B52-1DDC-AE2D-C8AA-1DA6108E689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AD1CEA1-1595-C7AE-400B-310B841179FB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154B1414-2B26-7CB6-1F68-765B18C707E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97B7B06-2721-5F9F-5324-52458143B4E7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E1763D6-CC39-EC65-08A3-C17E9C355CC2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8E1FA30-FF9D-1FDE-1BDD-5D46995EC1AE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63A0E3D-DB66-1ED5-1334-7A12E0F01040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F39FCFEF-34BC-AE1D-58B5-AC35186E4781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B4FF1769-B6D7-F0D6-3689-33266C48F734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D62831D-3CDC-22CB-67C8-2C83D8F67F33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E059750C-762D-8C37-2DF8-581FD91E3CA9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F4D2D81-29F8-A163-9CBA-C717686EA901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F91D7311-1C7B-B9B5-86A9-E09307A454E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A204F54-B1F7-F25E-C50C-CE5DB9B27FF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24ECC39-A38B-2D4D-388D-7BAFA69F8363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9DCA7182-9578-09AD-8312-E301BBFDC353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3AFD179-B5FE-B7AB-522F-C2132338C73B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97030F7-ED9C-8488-CAD5-828773A91C14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EF423197-3BDA-7DD9-6981-24770470B539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9139B8D-F7E1-1D33-7269-075627AEE752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A6461CBA-575B-15CF-CB62-9C647066A9E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AA54AA78-237C-B62D-4E17-EE6F057E54F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6401D37-BC9E-55BD-A3B1-042A97C7A12B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D4D9BF92-F23E-5DA8-A97A-03A865966E1B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82E8D24-131C-31D2-9040-A3755C38D1D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3B3BC962-FE59-6255-6BBF-742749D37BAC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F582C2D5-1CE2-47F0-42BE-D0CB22228816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940A99BA-532F-263E-1B27-35A88D970C86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6D5CFEB2-86E6-0ECE-394C-212E7EE56303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E5E01857-7598-793D-02A7-89CC5000BCA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5FD0A8AF-AD3A-67EA-0E50-C526347A430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A21CC5DE-70AF-73E6-19B2-4C2EE39F43E1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AF19FA17-FF4B-9D57-1AA7-0848661528C5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7EE87408-9CBD-547C-A5B2-A1668BF7111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94E99448-0F27-B3DF-A681-A8CBF6E71DC7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B762BB9C-4FA7-F482-CAE9-481408ED82E1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DA7EAA8-DB8E-2FB8-E2F1-3868B731EA9C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A3F6BE3B-E9FF-D0A1-BACB-8468667F72B1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F63A0FBE-3E88-0848-E758-84FDC639AD85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30F0E59D-E76A-988B-BD6E-BE7D565766FE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72A1E733-8453-6ABA-ED87-C356D6BBB12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4725E3A6-A147-F48B-F133-E2841E21774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0934ABD-4450-4004-02CC-B07CB38853AF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6F7062C6-667C-CAB0-335B-53A9EDE61577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131AD23B-EE9E-9A6E-DB1F-5343602778D5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68D6F709-1280-D3D7-331B-EC17D30A311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F205EC84-DDC9-F329-1804-AFA52DC00778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66D2FBFB-52B4-0791-62C2-D08375B3DD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2FE870F-C8AA-5D22-9FD8-A8C53965D3CF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FF5CD65-DCED-C9CC-C8A6-8F18157841EB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1249EB89-4CA8-54EC-4736-5A0B88AEC20E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06968ABF-6E6E-766D-997D-B2F70CD496A0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838831C1-5836-53C5-066A-67BCAD93F253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A8EF388-DC2E-92DE-3FB2-D676DF4883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DDABC287-1638-FEF8-151D-8A4045FFD477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13D0CAD7-DDAD-45D5-B148-8CB5AD89FFFD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400CEE1-29F4-CA74-9AA8-A63895F261CF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0F3DAFD9-1A00-2A70-FAD0-8F2DEFDB9C1B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6ACBC280-71DD-FBD1-B493-5B7A6EF4DD8C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B1D5EA75-E3E6-421E-E688-EE71F9D5012A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002D5101-1EAB-C015-FF1E-4C89AACFB2A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A487C025-B53F-76FE-2AEC-1BC43CEE002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5AFE48C8-F3AD-3009-734D-58D32CEBB969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6578BDB4-36EB-146D-FC63-D25E71E771D5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D2645C30-97CA-FF87-AD29-52F2F57860C5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7B7263FD-7B14-DFEB-5B5F-EC01D50B2EDB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16CE9CFE-E63D-D2A1-4FEE-F6812012AC2F}"/>
                </a:ext>
              </a:extLst>
            </p:cNvPr>
            <p:cNvCxnSpPr>
              <a:stCxn id="328" idx="5"/>
              <a:endCxn id="75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3B76BEC4-7A53-0CD4-3207-C6F978EC5797}"/>
                </a:ext>
              </a:extLst>
            </p:cNvPr>
            <p:cNvCxnSpPr>
              <a:stCxn id="328" idx="0"/>
              <a:endCxn id="73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>
              <a:extLst>
                <a:ext uri="{FF2B5EF4-FFF2-40B4-BE49-F238E27FC236}">
                  <a16:creationId xmlns:a16="http://schemas.microsoft.com/office/drawing/2014/main" id="{9546F3CD-5C8D-C3FE-9AA4-2FC21D9DE3F7}"/>
                </a:ext>
              </a:extLst>
            </p:cNvPr>
            <p:cNvCxnSpPr>
              <a:stCxn id="328" idx="2"/>
              <a:endCxn id="104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Gerade Verbindung mit Pfeil 315">
              <a:extLst>
                <a:ext uri="{FF2B5EF4-FFF2-40B4-BE49-F238E27FC236}">
                  <a16:creationId xmlns:a16="http://schemas.microsoft.com/office/drawing/2014/main" id="{1355248F-5AFB-C08E-A7FB-F64966BC9FD3}"/>
                </a:ext>
              </a:extLst>
            </p:cNvPr>
            <p:cNvCxnSpPr>
              <a:stCxn id="328" idx="7"/>
              <a:endCxn id="107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>
              <a:extLst>
                <a:ext uri="{FF2B5EF4-FFF2-40B4-BE49-F238E27FC236}">
                  <a16:creationId xmlns:a16="http://schemas.microsoft.com/office/drawing/2014/main" id="{C0B19574-F398-140B-8DB1-44AF62AF6E1E}"/>
                </a:ext>
              </a:extLst>
            </p:cNvPr>
            <p:cNvCxnSpPr>
              <a:stCxn id="328" idx="6"/>
              <a:endCxn id="103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Gerade Verbindung mit Pfeil 317">
              <a:extLst>
                <a:ext uri="{FF2B5EF4-FFF2-40B4-BE49-F238E27FC236}">
                  <a16:creationId xmlns:a16="http://schemas.microsoft.com/office/drawing/2014/main" id="{73C91309-F9F4-095A-1E38-85FDDE5D9671}"/>
                </a:ext>
              </a:extLst>
            </p:cNvPr>
            <p:cNvCxnSpPr>
              <a:stCxn id="328" idx="1"/>
              <a:endCxn id="9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5D1CD354-B2FB-79BB-9B32-6F0306D58F2E}"/>
                </a:ext>
              </a:extLst>
            </p:cNvPr>
            <p:cNvCxnSpPr>
              <a:stCxn id="328" idx="6"/>
              <a:endCxn id="299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43BA44DF-E11A-E5B8-7D6E-17B5905AE51F}"/>
                </a:ext>
              </a:extLst>
            </p:cNvPr>
            <p:cNvCxnSpPr>
              <a:stCxn id="108" idx="4"/>
              <a:endCxn id="105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 Verbindung mit Pfeil 320">
              <a:extLst>
                <a:ext uri="{FF2B5EF4-FFF2-40B4-BE49-F238E27FC236}">
                  <a16:creationId xmlns:a16="http://schemas.microsoft.com/office/drawing/2014/main" id="{F17C24D9-CA94-B40E-92D7-E2722857D947}"/>
                </a:ext>
              </a:extLst>
            </p:cNvPr>
            <p:cNvCxnSpPr>
              <a:stCxn id="108" idx="5"/>
              <a:endCxn id="299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Gerade Verbindung mit Pfeil 321">
              <a:extLst>
                <a:ext uri="{FF2B5EF4-FFF2-40B4-BE49-F238E27FC236}">
                  <a16:creationId xmlns:a16="http://schemas.microsoft.com/office/drawing/2014/main" id="{4424A6A1-FC79-F61B-89E6-AD2D0CD2D438}"/>
                </a:ext>
              </a:extLst>
            </p:cNvPr>
            <p:cNvCxnSpPr>
              <a:stCxn id="108" idx="3"/>
              <a:endCxn id="78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>
              <a:extLst>
                <a:ext uri="{FF2B5EF4-FFF2-40B4-BE49-F238E27FC236}">
                  <a16:creationId xmlns:a16="http://schemas.microsoft.com/office/drawing/2014/main" id="{82637166-48EA-FA80-E993-35290D9A7053}"/>
                </a:ext>
              </a:extLst>
            </p:cNvPr>
            <p:cNvCxnSpPr>
              <a:stCxn id="108" idx="7"/>
              <a:endCxn id="302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Gerade Verbindung mit Pfeil 323">
              <a:extLst>
                <a:ext uri="{FF2B5EF4-FFF2-40B4-BE49-F238E27FC236}">
                  <a16:creationId xmlns:a16="http://schemas.microsoft.com/office/drawing/2014/main" id="{E2290D61-1555-4BD0-CD09-5AF6C0877CDD}"/>
                </a:ext>
              </a:extLst>
            </p:cNvPr>
            <p:cNvCxnSpPr>
              <a:stCxn id="108" idx="1"/>
              <a:endCxn id="87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>
              <a:extLst>
                <a:ext uri="{FF2B5EF4-FFF2-40B4-BE49-F238E27FC236}">
                  <a16:creationId xmlns:a16="http://schemas.microsoft.com/office/drawing/2014/main" id="{0A02D1A6-2B21-D9EE-9C52-C9A810BB887E}"/>
                </a:ext>
              </a:extLst>
            </p:cNvPr>
            <p:cNvCxnSpPr>
              <a:stCxn id="107" idx="5"/>
              <a:endCxn id="108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>
              <a:extLst>
                <a:ext uri="{FF2B5EF4-FFF2-40B4-BE49-F238E27FC236}">
                  <a16:creationId xmlns:a16="http://schemas.microsoft.com/office/drawing/2014/main" id="{333988EB-BD6F-C3D6-6ED5-0B830D901D5F}"/>
                </a:ext>
              </a:extLst>
            </p:cNvPr>
            <p:cNvCxnSpPr>
              <a:stCxn id="328" idx="3"/>
              <a:endCxn id="9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>
              <a:extLst>
                <a:ext uri="{FF2B5EF4-FFF2-40B4-BE49-F238E27FC236}">
                  <a16:creationId xmlns:a16="http://schemas.microsoft.com/office/drawing/2014/main" id="{54B365BD-D59A-A852-8E3D-C40CEEF078E8}"/>
                </a:ext>
              </a:extLst>
            </p:cNvPr>
            <p:cNvCxnSpPr>
              <a:stCxn id="328" idx="1"/>
              <a:endCxn id="86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8911C631-8ED7-2B28-C79D-D7579CE4C37F}"/>
                </a:ext>
              </a:extLst>
            </p:cNvPr>
            <p:cNvCxnSpPr>
              <a:stCxn id="107" idx="7"/>
              <a:endCxn id="83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>
              <a:extLst>
                <a:ext uri="{FF2B5EF4-FFF2-40B4-BE49-F238E27FC236}">
                  <a16:creationId xmlns:a16="http://schemas.microsoft.com/office/drawing/2014/main" id="{22B24ADA-D7FD-7FDD-59B0-284899E2CF85}"/>
                </a:ext>
              </a:extLst>
            </p:cNvPr>
            <p:cNvCxnSpPr>
              <a:stCxn id="107" idx="0"/>
              <a:endCxn id="9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 Verbindung mit Pfeil 330">
              <a:extLst>
                <a:ext uri="{FF2B5EF4-FFF2-40B4-BE49-F238E27FC236}">
                  <a16:creationId xmlns:a16="http://schemas.microsoft.com/office/drawing/2014/main" id="{5A7F74C5-AF54-6B6C-D3C4-64B18CB1FC06}"/>
                </a:ext>
              </a:extLst>
            </p:cNvPr>
            <p:cNvCxnSpPr>
              <a:stCxn id="299" idx="7"/>
              <a:endCxn id="9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>
              <a:extLst>
                <a:ext uri="{FF2B5EF4-FFF2-40B4-BE49-F238E27FC236}">
                  <a16:creationId xmlns:a16="http://schemas.microsoft.com/office/drawing/2014/main" id="{5B738A99-7952-0E8D-EFEE-64C0B04D0BC1}"/>
                </a:ext>
              </a:extLst>
            </p:cNvPr>
            <p:cNvCxnSpPr>
              <a:stCxn id="107" idx="6"/>
              <a:endCxn id="77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 Verbindung mit Pfeil 332">
              <a:extLst>
                <a:ext uri="{FF2B5EF4-FFF2-40B4-BE49-F238E27FC236}">
                  <a16:creationId xmlns:a16="http://schemas.microsoft.com/office/drawing/2014/main" id="{895271FC-2D8E-04C4-C6AE-1F1565A318C6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Gerade Verbindung mit Pfeil 333">
              <a:extLst>
                <a:ext uri="{FF2B5EF4-FFF2-40B4-BE49-F238E27FC236}">
                  <a16:creationId xmlns:a16="http://schemas.microsoft.com/office/drawing/2014/main" id="{DC2B8F87-57A8-4709-0935-C198E6A86DD4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5" name="Gruppieren 334">
            <a:extLst>
              <a:ext uri="{FF2B5EF4-FFF2-40B4-BE49-F238E27FC236}">
                <a16:creationId xmlns:a16="http://schemas.microsoft.com/office/drawing/2014/main" id="{A4646280-DF9A-A202-1B33-68FFDDE0EE49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4467BC38-6E3D-7B02-FE6C-1EDB46FD90D7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A41B481E-D1DD-FE17-3CE0-4878009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FE0BBA98-B06C-9F97-2BD6-7821F1B3C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251D79F1-5D18-6785-CE4B-9F8D3331B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A8820E10-5704-3AC5-2AB5-A49BC867D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id="{549FFF58-BD27-2128-80AD-3AC0B1A0990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4. Further Reinforce synapses to neurons generating a pattern close to the one generated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id="{549FFF58-BD27-2128-80AD-3AC0B1A09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blipFill>
                <a:blip r:embed="rId4"/>
                <a:stretch>
                  <a:fillRect t="-13043" b="-23913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1" name="Gruppieren 780">
            <a:extLst>
              <a:ext uri="{FF2B5EF4-FFF2-40B4-BE49-F238E27FC236}">
                <a16:creationId xmlns:a16="http://schemas.microsoft.com/office/drawing/2014/main" id="{2EF544E4-1524-A289-4F81-4B28CE3013B6}"/>
              </a:ext>
            </a:extLst>
          </p:cNvPr>
          <p:cNvGrpSpPr/>
          <p:nvPr/>
        </p:nvGrpSpPr>
        <p:grpSpPr>
          <a:xfrm>
            <a:off x="5186641" y="965019"/>
            <a:ext cx="4107017" cy="2551444"/>
            <a:chOff x="4055471" y="1533788"/>
            <a:chExt cx="4107017" cy="2551444"/>
          </a:xfrm>
        </p:grpSpPr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id="{E20173A6-4C7F-9976-1AFA-8E78B94B5A8C}"/>
                </a:ext>
              </a:extLst>
            </p:cNvPr>
            <p:cNvSpPr/>
            <p:nvPr/>
          </p:nvSpPr>
          <p:spPr>
            <a:xfrm>
              <a:off x="4055471" y="1533788"/>
              <a:ext cx="4107017" cy="2551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30221B6F-7729-5DA1-81AD-54DA335BDC03}"/>
                </a:ext>
              </a:extLst>
            </p:cNvPr>
            <p:cNvSpPr/>
            <p:nvPr/>
          </p:nvSpPr>
          <p:spPr>
            <a:xfrm>
              <a:off x="4661879" y="3114562"/>
              <a:ext cx="278717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991C5905-273E-80FF-0C97-245530E97810}"/>
                </a:ext>
              </a:extLst>
            </p:cNvPr>
            <p:cNvSpPr/>
            <p:nvPr/>
          </p:nvSpPr>
          <p:spPr>
            <a:xfrm>
              <a:off x="4425396" y="2769899"/>
              <a:ext cx="260328" cy="16787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E4C08E0E-36A2-0F06-E241-724E9F07D2D3}"/>
                </a:ext>
              </a:extLst>
            </p:cNvPr>
            <p:cNvSpPr/>
            <p:nvPr/>
          </p:nvSpPr>
          <p:spPr>
            <a:xfrm>
              <a:off x="5396234" y="2543821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F71C3200-C27E-8989-B475-9640438956B1}"/>
                </a:ext>
              </a:extLst>
            </p:cNvPr>
            <p:cNvSpPr/>
            <p:nvPr/>
          </p:nvSpPr>
          <p:spPr>
            <a:xfrm>
              <a:off x="5382266" y="3112366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70AC16C2-520A-340F-8839-579531256919}"/>
                </a:ext>
              </a:extLst>
            </p:cNvPr>
            <p:cNvSpPr/>
            <p:nvPr/>
          </p:nvSpPr>
          <p:spPr>
            <a:xfrm>
              <a:off x="5755827" y="2667342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198358C6-6C7F-7F0A-BCB3-91972C71AEE1}"/>
                </a:ext>
              </a:extLst>
            </p:cNvPr>
            <p:cNvSpPr/>
            <p:nvPr/>
          </p:nvSpPr>
          <p:spPr>
            <a:xfrm>
              <a:off x="6282400" y="2647843"/>
              <a:ext cx="384319" cy="289929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B1FD0385-C0F8-42C3-A55D-C8B70DCA9748}"/>
                </a:ext>
              </a:extLst>
            </p:cNvPr>
            <p:cNvSpPr/>
            <p:nvPr/>
          </p:nvSpPr>
          <p:spPr>
            <a:xfrm>
              <a:off x="7220717" y="2653600"/>
              <a:ext cx="710819" cy="173109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Ellipse 789">
              <a:extLst>
                <a:ext uri="{FF2B5EF4-FFF2-40B4-BE49-F238E27FC236}">
                  <a16:creationId xmlns:a16="http://schemas.microsoft.com/office/drawing/2014/main" id="{207157CF-A7CA-B6A4-1AFD-0BDB7DC17E36}"/>
                </a:ext>
              </a:extLst>
            </p:cNvPr>
            <p:cNvSpPr/>
            <p:nvPr/>
          </p:nvSpPr>
          <p:spPr>
            <a:xfrm>
              <a:off x="6702403" y="3117018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91" name="Gruppieren 790">
              <a:extLst>
                <a:ext uri="{FF2B5EF4-FFF2-40B4-BE49-F238E27FC236}">
                  <a16:creationId xmlns:a16="http://schemas.microsoft.com/office/drawing/2014/main" id="{3C6ACE72-2800-2AB5-9620-466FD3BE5079}"/>
                </a:ext>
              </a:extLst>
            </p:cNvPr>
            <p:cNvGrpSpPr/>
            <p:nvPr/>
          </p:nvGrpSpPr>
          <p:grpSpPr>
            <a:xfrm>
              <a:off x="4310250" y="1874470"/>
              <a:ext cx="758145" cy="1508971"/>
              <a:chOff x="2091968" y="497898"/>
              <a:chExt cx="758145" cy="1508971"/>
            </a:xfrm>
          </p:grpSpPr>
          <p:grpSp>
            <p:nvGrpSpPr>
              <p:cNvPr id="919" name="Gruppieren 918">
                <a:extLst>
                  <a:ext uri="{FF2B5EF4-FFF2-40B4-BE49-F238E27FC236}">
                    <a16:creationId xmlns:a16="http://schemas.microsoft.com/office/drawing/2014/main" id="{BE3C1A5C-2BDA-76AA-000E-324FEED6AB68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921" name="Gruppieren 920">
                  <a:extLst>
                    <a:ext uri="{FF2B5EF4-FFF2-40B4-BE49-F238E27FC236}">
                      <a16:creationId xmlns:a16="http://schemas.microsoft.com/office/drawing/2014/main" id="{BCCC7B10-69A3-5936-5EB4-75A1B549DA8D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923" name="Ellipse 922">
                    <a:extLst>
                      <a:ext uri="{FF2B5EF4-FFF2-40B4-BE49-F238E27FC236}">
                        <a16:creationId xmlns:a16="http://schemas.microsoft.com/office/drawing/2014/main" id="{E2290333-9EA4-147E-ACB1-E1B179134FB4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4" name="Ellipse 923">
                    <a:extLst>
                      <a:ext uri="{FF2B5EF4-FFF2-40B4-BE49-F238E27FC236}">
                        <a16:creationId xmlns:a16="http://schemas.microsoft.com/office/drawing/2014/main" id="{FDF9E94D-82B0-2BAE-536C-21AC70B46CCD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25" name="Ellipse 924">
                    <a:extLst>
                      <a:ext uri="{FF2B5EF4-FFF2-40B4-BE49-F238E27FC236}">
                        <a16:creationId xmlns:a16="http://schemas.microsoft.com/office/drawing/2014/main" id="{AA8E63AC-2421-E931-694D-42172B4497DA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6" name="Ellipse 925">
                    <a:extLst>
                      <a:ext uri="{FF2B5EF4-FFF2-40B4-BE49-F238E27FC236}">
                        <a16:creationId xmlns:a16="http://schemas.microsoft.com/office/drawing/2014/main" id="{E7364883-A11F-07F6-DBFA-A50711A3DF6B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7" name="Ellipse 926">
                    <a:extLst>
                      <a:ext uri="{FF2B5EF4-FFF2-40B4-BE49-F238E27FC236}">
                        <a16:creationId xmlns:a16="http://schemas.microsoft.com/office/drawing/2014/main" id="{6D25CD46-3B6F-1275-8390-B8DCDB533AA9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8" name="Ellipse 927">
                    <a:extLst>
                      <a:ext uri="{FF2B5EF4-FFF2-40B4-BE49-F238E27FC236}">
                        <a16:creationId xmlns:a16="http://schemas.microsoft.com/office/drawing/2014/main" id="{43EB6A14-90CD-12DB-9344-C33442D21C3F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9" name="Ellipse 928">
                    <a:extLst>
                      <a:ext uri="{FF2B5EF4-FFF2-40B4-BE49-F238E27FC236}">
                        <a16:creationId xmlns:a16="http://schemas.microsoft.com/office/drawing/2014/main" id="{62183742-FF3A-B01B-9856-7A65F45145DF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0" name="Ellipse 929">
                    <a:extLst>
                      <a:ext uri="{FF2B5EF4-FFF2-40B4-BE49-F238E27FC236}">
                        <a16:creationId xmlns:a16="http://schemas.microsoft.com/office/drawing/2014/main" id="{B53A8310-B5A0-978E-DDC5-AA3F96F0602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1" name="Ellipse 930">
                    <a:extLst>
                      <a:ext uri="{FF2B5EF4-FFF2-40B4-BE49-F238E27FC236}">
                        <a16:creationId xmlns:a16="http://schemas.microsoft.com/office/drawing/2014/main" id="{AE3483A3-B0D7-9BE8-09CB-A77B1B16D96C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2" name="Ellipse 931">
                    <a:extLst>
                      <a:ext uri="{FF2B5EF4-FFF2-40B4-BE49-F238E27FC236}">
                        <a16:creationId xmlns:a16="http://schemas.microsoft.com/office/drawing/2014/main" id="{F5E804B5-92E8-44EB-2F96-E9CA504F9225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3" name="Ellipse 932">
                    <a:extLst>
                      <a:ext uri="{FF2B5EF4-FFF2-40B4-BE49-F238E27FC236}">
                        <a16:creationId xmlns:a16="http://schemas.microsoft.com/office/drawing/2014/main" id="{753EC35C-B6BE-9844-B78A-5B4CC1B4F911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4" name="Ellipse 933">
                    <a:extLst>
                      <a:ext uri="{FF2B5EF4-FFF2-40B4-BE49-F238E27FC236}">
                        <a16:creationId xmlns:a16="http://schemas.microsoft.com/office/drawing/2014/main" id="{D19A4092-30B6-9C70-24E8-5C77ABF9E16A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5" name="Ellipse 934">
                    <a:extLst>
                      <a:ext uri="{FF2B5EF4-FFF2-40B4-BE49-F238E27FC236}">
                        <a16:creationId xmlns:a16="http://schemas.microsoft.com/office/drawing/2014/main" id="{3985AF7A-13E9-4A84-EB46-6A04BC7CE891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6" name="Ellipse 935">
                    <a:extLst>
                      <a:ext uri="{FF2B5EF4-FFF2-40B4-BE49-F238E27FC236}">
                        <a16:creationId xmlns:a16="http://schemas.microsoft.com/office/drawing/2014/main" id="{9674055D-25A8-B837-F871-776E47EAA958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7" name="Ellipse 936">
                    <a:extLst>
                      <a:ext uri="{FF2B5EF4-FFF2-40B4-BE49-F238E27FC236}">
                        <a16:creationId xmlns:a16="http://schemas.microsoft.com/office/drawing/2014/main" id="{523B1B0E-321D-CE77-A960-30647DADE207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8" name="Ellipse 937">
                    <a:extLst>
                      <a:ext uri="{FF2B5EF4-FFF2-40B4-BE49-F238E27FC236}">
                        <a16:creationId xmlns:a16="http://schemas.microsoft.com/office/drawing/2014/main" id="{6EAAF239-B0A0-53C7-422C-8E4C92C707AA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9" name="Ellipse 938">
                    <a:extLst>
                      <a:ext uri="{FF2B5EF4-FFF2-40B4-BE49-F238E27FC236}">
                        <a16:creationId xmlns:a16="http://schemas.microsoft.com/office/drawing/2014/main" id="{88E2F929-378D-3F24-538A-34DD2243719E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0" name="Ellipse 939">
                    <a:extLst>
                      <a:ext uri="{FF2B5EF4-FFF2-40B4-BE49-F238E27FC236}">
                        <a16:creationId xmlns:a16="http://schemas.microsoft.com/office/drawing/2014/main" id="{365E0B77-0C6E-E144-9597-22C01D461E0A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1" name="Ellipse 940">
                    <a:extLst>
                      <a:ext uri="{FF2B5EF4-FFF2-40B4-BE49-F238E27FC236}">
                        <a16:creationId xmlns:a16="http://schemas.microsoft.com/office/drawing/2014/main" id="{62D1B5AF-02B5-94BE-E7CF-764F69526E92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2" name="Ellipse 941">
                    <a:extLst>
                      <a:ext uri="{FF2B5EF4-FFF2-40B4-BE49-F238E27FC236}">
                        <a16:creationId xmlns:a16="http://schemas.microsoft.com/office/drawing/2014/main" id="{943CB912-2AF9-C740-27C9-8C282DFA26B8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3" name="Ellipse 942">
                    <a:extLst>
                      <a:ext uri="{FF2B5EF4-FFF2-40B4-BE49-F238E27FC236}">
                        <a16:creationId xmlns:a16="http://schemas.microsoft.com/office/drawing/2014/main" id="{7DFC93FA-908A-4E44-3B77-D2C56308EE42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4" name="Ellipse 943">
                    <a:extLst>
                      <a:ext uri="{FF2B5EF4-FFF2-40B4-BE49-F238E27FC236}">
                        <a16:creationId xmlns:a16="http://schemas.microsoft.com/office/drawing/2014/main" id="{CF676204-FA54-9197-1AD1-43B9611F85AA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5" name="Ellipse 944">
                    <a:extLst>
                      <a:ext uri="{FF2B5EF4-FFF2-40B4-BE49-F238E27FC236}">
                        <a16:creationId xmlns:a16="http://schemas.microsoft.com/office/drawing/2014/main" id="{053C8FB1-4541-A781-05A5-AA80638F2382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6" name="Ellipse 945">
                    <a:extLst>
                      <a:ext uri="{FF2B5EF4-FFF2-40B4-BE49-F238E27FC236}">
                        <a16:creationId xmlns:a16="http://schemas.microsoft.com/office/drawing/2014/main" id="{FE80A35D-123F-EAA0-E2E8-3A6318BB87AB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7" name="Ellipse 946">
                    <a:extLst>
                      <a:ext uri="{FF2B5EF4-FFF2-40B4-BE49-F238E27FC236}">
                        <a16:creationId xmlns:a16="http://schemas.microsoft.com/office/drawing/2014/main" id="{626593A4-1F3A-D0F5-97C2-1E1204AC39E1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8" name="Ellipse 947">
                    <a:extLst>
                      <a:ext uri="{FF2B5EF4-FFF2-40B4-BE49-F238E27FC236}">
                        <a16:creationId xmlns:a16="http://schemas.microsoft.com/office/drawing/2014/main" id="{23D2D916-9C09-B02B-3EF6-374ED4F2EA68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9" name="Ellipse 948">
                    <a:extLst>
                      <a:ext uri="{FF2B5EF4-FFF2-40B4-BE49-F238E27FC236}">
                        <a16:creationId xmlns:a16="http://schemas.microsoft.com/office/drawing/2014/main" id="{3066F4B5-FB54-AF38-5101-072A8C72ACCE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0" name="Ellipse 949">
                    <a:extLst>
                      <a:ext uri="{FF2B5EF4-FFF2-40B4-BE49-F238E27FC236}">
                        <a16:creationId xmlns:a16="http://schemas.microsoft.com/office/drawing/2014/main" id="{210DAF31-B485-EDA1-CE90-978095CC4E07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1" name="Ellipse 950">
                    <a:extLst>
                      <a:ext uri="{FF2B5EF4-FFF2-40B4-BE49-F238E27FC236}">
                        <a16:creationId xmlns:a16="http://schemas.microsoft.com/office/drawing/2014/main" id="{E52DD2A2-5E71-EB71-D160-200CE5E87D69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2" name="Ellipse 951">
                    <a:extLst>
                      <a:ext uri="{FF2B5EF4-FFF2-40B4-BE49-F238E27FC236}">
                        <a16:creationId xmlns:a16="http://schemas.microsoft.com/office/drawing/2014/main" id="{6272149C-D010-F044-8AEF-D36658B55192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3" name="Ellipse 952">
                    <a:extLst>
                      <a:ext uri="{FF2B5EF4-FFF2-40B4-BE49-F238E27FC236}">
                        <a16:creationId xmlns:a16="http://schemas.microsoft.com/office/drawing/2014/main" id="{F6EFD188-1739-F8C9-52C7-5F8F5F6D5DF6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4" name="Ellipse 953">
                    <a:extLst>
                      <a:ext uri="{FF2B5EF4-FFF2-40B4-BE49-F238E27FC236}">
                        <a16:creationId xmlns:a16="http://schemas.microsoft.com/office/drawing/2014/main" id="{063DCD23-0125-8ACF-C006-E97EBD25D27C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5" name="Ellipse 954">
                    <a:extLst>
                      <a:ext uri="{FF2B5EF4-FFF2-40B4-BE49-F238E27FC236}">
                        <a16:creationId xmlns:a16="http://schemas.microsoft.com/office/drawing/2014/main" id="{A5F7D4E1-5EF3-7523-FAA8-EA9E9AE1AAF1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6" name="Ellipse 955">
                    <a:extLst>
                      <a:ext uri="{FF2B5EF4-FFF2-40B4-BE49-F238E27FC236}">
                        <a16:creationId xmlns:a16="http://schemas.microsoft.com/office/drawing/2014/main" id="{A7B255A7-1B85-2FD6-4B75-0F9610C8F668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7" name="Ellipse 956">
                    <a:extLst>
                      <a:ext uri="{FF2B5EF4-FFF2-40B4-BE49-F238E27FC236}">
                        <a16:creationId xmlns:a16="http://schemas.microsoft.com/office/drawing/2014/main" id="{58B30877-1839-9730-FE23-8AC95A800B62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8" name="Ellipse 957">
                    <a:extLst>
                      <a:ext uri="{FF2B5EF4-FFF2-40B4-BE49-F238E27FC236}">
                        <a16:creationId xmlns:a16="http://schemas.microsoft.com/office/drawing/2014/main" id="{ADC523F4-7C2D-4267-3A9B-53F5CCA0705F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2" name="Rechteck 921">
                  <a:extLst>
                    <a:ext uri="{FF2B5EF4-FFF2-40B4-BE49-F238E27FC236}">
                      <a16:creationId xmlns:a16="http://schemas.microsoft.com/office/drawing/2014/main" id="{922A6B47-9630-0AAB-46E0-21D680D9A544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920" name="Textfeld 919">
                <a:extLst>
                  <a:ext uri="{FF2B5EF4-FFF2-40B4-BE49-F238E27FC236}">
                    <a16:creationId xmlns:a16="http://schemas.microsoft.com/office/drawing/2014/main" id="{4A31C1BF-D67C-3088-F311-6A8637B0F90F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2" name="Gruppieren 791">
              <a:extLst>
                <a:ext uri="{FF2B5EF4-FFF2-40B4-BE49-F238E27FC236}">
                  <a16:creationId xmlns:a16="http://schemas.microsoft.com/office/drawing/2014/main" id="{34999A10-AD50-566A-8A1E-C3D1BF835AC7}"/>
                </a:ext>
              </a:extLst>
            </p:cNvPr>
            <p:cNvGrpSpPr/>
            <p:nvPr/>
          </p:nvGrpSpPr>
          <p:grpSpPr>
            <a:xfrm>
              <a:off x="5269476" y="1868275"/>
              <a:ext cx="758145" cy="1508971"/>
              <a:chOff x="2091968" y="497898"/>
              <a:chExt cx="758145" cy="1508971"/>
            </a:xfrm>
          </p:grpSpPr>
          <p:grpSp>
            <p:nvGrpSpPr>
              <p:cNvPr id="879" name="Gruppieren 878">
                <a:extLst>
                  <a:ext uri="{FF2B5EF4-FFF2-40B4-BE49-F238E27FC236}">
                    <a16:creationId xmlns:a16="http://schemas.microsoft.com/office/drawing/2014/main" id="{70CE601A-0F4E-7BC4-009D-6F99C90C83FC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81" name="Gruppieren 880">
                  <a:extLst>
                    <a:ext uri="{FF2B5EF4-FFF2-40B4-BE49-F238E27FC236}">
                      <a16:creationId xmlns:a16="http://schemas.microsoft.com/office/drawing/2014/main" id="{678EDF56-87F3-5F31-3665-60EB6F8407F6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83" name="Ellipse 882">
                    <a:extLst>
                      <a:ext uri="{FF2B5EF4-FFF2-40B4-BE49-F238E27FC236}">
                        <a16:creationId xmlns:a16="http://schemas.microsoft.com/office/drawing/2014/main" id="{C8AB5D58-385B-6434-E3AF-E9A024002B07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4" name="Ellipse 883">
                    <a:extLst>
                      <a:ext uri="{FF2B5EF4-FFF2-40B4-BE49-F238E27FC236}">
                        <a16:creationId xmlns:a16="http://schemas.microsoft.com/office/drawing/2014/main" id="{FD66258B-50A1-FFB8-88E6-3EBE4ACEEB88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5" name="Ellipse 884">
                    <a:extLst>
                      <a:ext uri="{FF2B5EF4-FFF2-40B4-BE49-F238E27FC236}">
                        <a16:creationId xmlns:a16="http://schemas.microsoft.com/office/drawing/2014/main" id="{1256E629-3B54-4A91-7B8A-99CFE0C8C8E1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6" name="Ellipse 885">
                    <a:extLst>
                      <a:ext uri="{FF2B5EF4-FFF2-40B4-BE49-F238E27FC236}">
                        <a16:creationId xmlns:a16="http://schemas.microsoft.com/office/drawing/2014/main" id="{D8E58874-AFBB-1534-C6CF-FB999C5E4DBF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7" name="Ellipse 886">
                    <a:extLst>
                      <a:ext uri="{FF2B5EF4-FFF2-40B4-BE49-F238E27FC236}">
                        <a16:creationId xmlns:a16="http://schemas.microsoft.com/office/drawing/2014/main" id="{32E3C8A9-0846-E43A-6CE3-05D7F986EE87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8" name="Ellipse 887">
                    <a:extLst>
                      <a:ext uri="{FF2B5EF4-FFF2-40B4-BE49-F238E27FC236}">
                        <a16:creationId xmlns:a16="http://schemas.microsoft.com/office/drawing/2014/main" id="{AC8213EA-B365-1268-E27F-D1872137D8B5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9" name="Ellipse 888">
                    <a:extLst>
                      <a:ext uri="{FF2B5EF4-FFF2-40B4-BE49-F238E27FC236}">
                        <a16:creationId xmlns:a16="http://schemas.microsoft.com/office/drawing/2014/main" id="{873AAC1C-C587-A1CA-941F-43C2CAF95006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0" name="Ellipse 889">
                    <a:extLst>
                      <a:ext uri="{FF2B5EF4-FFF2-40B4-BE49-F238E27FC236}">
                        <a16:creationId xmlns:a16="http://schemas.microsoft.com/office/drawing/2014/main" id="{63496A50-224F-50A3-9F6C-C477BD7635E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1" name="Ellipse 890">
                    <a:extLst>
                      <a:ext uri="{FF2B5EF4-FFF2-40B4-BE49-F238E27FC236}">
                        <a16:creationId xmlns:a16="http://schemas.microsoft.com/office/drawing/2014/main" id="{EA7217ED-F25B-8AA5-BF4F-E24BF4ADD3E5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2" name="Ellipse 891">
                    <a:extLst>
                      <a:ext uri="{FF2B5EF4-FFF2-40B4-BE49-F238E27FC236}">
                        <a16:creationId xmlns:a16="http://schemas.microsoft.com/office/drawing/2014/main" id="{13221DD6-1BA8-69FB-8473-E22441079ED6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3" name="Ellipse 892">
                    <a:extLst>
                      <a:ext uri="{FF2B5EF4-FFF2-40B4-BE49-F238E27FC236}">
                        <a16:creationId xmlns:a16="http://schemas.microsoft.com/office/drawing/2014/main" id="{7EB72620-02AB-1BFB-F588-30B89A23EB08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4" name="Ellipse 893">
                    <a:extLst>
                      <a:ext uri="{FF2B5EF4-FFF2-40B4-BE49-F238E27FC236}">
                        <a16:creationId xmlns:a16="http://schemas.microsoft.com/office/drawing/2014/main" id="{3972064B-40E2-51A3-1901-437735133664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Ellipse 894">
                    <a:extLst>
                      <a:ext uri="{FF2B5EF4-FFF2-40B4-BE49-F238E27FC236}">
                        <a16:creationId xmlns:a16="http://schemas.microsoft.com/office/drawing/2014/main" id="{38B4BE0C-8270-9079-F141-006759B17A3B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6" name="Ellipse 895">
                    <a:extLst>
                      <a:ext uri="{FF2B5EF4-FFF2-40B4-BE49-F238E27FC236}">
                        <a16:creationId xmlns:a16="http://schemas.microsoft.com/office/drawing/2014/main" id="{93D5ECF2-6D11-3DB5-4BA0-12BDFA6BED83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7" name="Ellipse 896">
                    <a:extLst>
                      <a:ext uri="{FF2B5EF4-FFF2-40B4-BE49-F238E27FC236}">
                        <a16:creationId xmlns:a16="http://schemas.microsoft.com/office/drawing/2014/main" id="{8A5A4CDC-8574-7EDC-F77E-95383724289B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8" name="Ellipse 897">
                    <a:extLst>
                      <a:ext uri="{FF2B5EF4-FFF2-40B4-BE49-F238E27FC236}">
                        <a16:creationId xmlns:a16="http://schemas.microsoft.com/office/drawing/2014/main" id="{B861AD0F-6CE2-A303-9DA8-023A24CD3EF4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9" name="Ellipse 898">
                    <a:extLst>
                      <a:ext uri="{FF2B5EF4-FFF2-40B4-BE49-F238E27FC236}">
                        <a16:creationId xmlns:a16="http://schemas.microsoft.com/office/drawing/2014/main" id="{7CE648B1-C814-39F3-46EC-F7B225343253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0" name="Ellipse 899">
                    <a:extLst>
                      <a:ext uri="{FF2B5EF4-FFF2-40B4-BE49-F238E27FC236}">
                        <a16:creationId xmlns:a16="http://schemas.microsoft.com/office/drawing/2014/main" id="{708F7695-E2C0-29B6-669F-7435A3916E4F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1" name="Ellipse 900">
                    <a:extLst>
                      <a:ext uri="{FF2B5EF4-FFF2-40B4-BE49-F238E27FC236}">
                        <a16:creationId xmlns:a16="http://schemas.microsoft.com/office/drawing/2014/main" id="{ABAB49E5-1D0C-EA00-B305-18682ABFC4A3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2" name="Ellipse 901">
                    <a:extLst>
                      <a:ext uri="{FF2B5EF4-FFF2-40B4-BE49-F238E27FC236}">
                        <a16:creationId xmlns:a16="http://schemas.microsoft.com/office/drawing/2014/main" id="{B8D57D80-A75D-F371-518D-013524EDEBC4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3" name="Ellipse 902">
                    <a:extLst>
                      <a:ext uri="{FF2B5EF4-FFF2-40B4-BE49-F238E27FC236}">
                        <a16:creationId xmlns:a16="http://schemas.microsoft.com/office/drawing/2014/main" id="{4187D67B-ED1D-6D57-4268-EB21E8EFF5C6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4" name="Ellipse 903">
                    <a:extLst>
                      <a:ext uri="{FF2B5EF4-FFF2-40B4-BE49-F238E27FC236}">
                        <a16:creationId xmlns:a16="http://schemas.microsoft.com/office/drawing/2014/main" id="{5CB4B149-F917-7E14-1DCB-3B2FD0FE18C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5" name="Ellipse 904">
                    <a:extLst>
                      <a:ext uri="{FF2B5EF4-FFF2-40B4-BE49-F238E27FC236}">
                        <a16:creationId xmlns:a16="http://schemas.microsoft.com/office/drawing/2014/main" id="{CE280A2B-52B5-6C75-E307-F236A647CA3F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6" name="Ellipse 905">
                    <a:extLst>
                      <a:ext uri="{FF2B5EF4-FFF2-40B4-BE49-F238E27FC236}">
                        <a16:creationId xmlns:a16="http://schemas.microsoft.com/office/drawing/2014/main" id="{69B61636-7D42-0C27-A427-E0B6F601ED14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7" name="Ellipse 906">
                    <a:extLst>
                      <a:ext uri="{FF2B5EF4-FFF2-40B4-BE49-F238E27FC236}">
                        <a16:creationId xmlns:a16="http://schemas.microsoft.com/office/drawing/2014/main" id="{63583037-C1EE-DD85-5157-4E5ED243DDF3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8" name="Ellipse 907">
                    <a:extLst>
                      <a:ext uri="{FF2B5EF4-FFF2-40B4-BE49-F238E27FC236}">
                        <a16:creationId xmlns:a16="http://schemas.microsoft.com/office/drawing/2014/main" id="{BC5010F8-1E5E-F609-C450-7E6F6528B77C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9" name="Ellipse 908">
                    <a:extLst>
                      <a:ext uri="{FF2B5EF4-FFF2-40B4-BE49-F238E27FC236}">
                        <a16:creationId xmlns:a16="http://schemas.microsoft.com/office/drawing/2014/main" id="{8EF7EEFD-1C58-C8C3-5BCA-1C2810A51D9D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0" name="Ellipse 909">
                    <a:extLst>
                      <a:ext uri="{FF2B5EF4-FFF2-40B4-BE49-F238E27FC236}">
                        <a16:creationId xmlns:a16="http://schemas.microsoft.com/office/drawing/2014/main" id="{E393DC5A-4FC3-431E-4B3C-61523DE85B51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1" name="Ellipse 910">
                    <a:extLst>
                      <a:ext uri="{FF2B5EF4-FFF2-40B4-BE49-F238E27FC236}">
                        <a16:creationId xmlns:a16="http://schemas.microsoft.com/office/drawing/2014/main" id="{7A5A61E7-00DC-0377-B24F-1F619DE1378E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2" name="Ellipse 911">
                    <a:extLst>
                      <a:ext uri="{FF2B5EF4-FFF2-40B4-BE49-F238E27FC236}">
                        <a16:creationId xmlns:a16="http://schemas.microsoft.com/office/drawing/2014/main" id="{62C212E8-E644-C97D-50CF-39056B4E5B90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3" name="Ellipse 912">
                    <a:extLst>
                      <a:ext uri="{FF2B5EF4-FFF2-40B4-BE49-F238E27FC236}">
                        <a16:creationId xmlns:a16="http://schemas.microsoft.com/office/drawing/2014/main" id="{E64B9E82-3709-3F04-C75B-150F46441CAB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4" name="Ellipse 913">
                    <a:extLst>
                      <a:ext uri="{FF2B5EF4-FFF2-40B4-BE49-F238E27FC236}">
                        <a16:creationId xmlns:a16="http://schemas.microsoft.com/office/drawing/2014/main" id="{4A3C14E1-2E82-BB20-E373-CE45073BD08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5" name="Ellipse 914">
                    <a:extLst>
                      <a:ext uri="{FF2B5EF4-FFF2-40B4-BE49-F238E27FC236}">
                        <a16:creationId xmlns:a16="http://schemas.microsoft.com/office/drawing/2014/main" id="{8450C9AE-319F-6BA2-AC70-2C1288056987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6" name="Ellipse 915">
                    <a:extLst>
                      <a:ext uri="{FF2B5EF4-FFF2-40B4-BE49-F238E27FC236}">
                        <a16:creationId xmlns:a16="http://schemas.microsoft.com/office/drawing/2014/main" id="{E458F9A4-8C28-A3D5-79D5-98499532005E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7" name="Ellipse 916">
                    <a:extLst>
                      <a:ext uri="{FF2B5EF4-FFF2-40B4-BE49-F238E27FC236}">
                        <a16:creationId xmlns:a16="http://schemas.microsoft.com/office/drawing/2014/main" id="{99D772E5-AF31-04DF-B74F-33DBC9FFD26D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8" name="Ellipse 917">
                    <a:extLst>
                      <a:ext uri="{FF2B5EF4-FFF2-40B4-BE49-F238E27FC236}">
                        <a16:creationId xmlns:a16="http://schemas.microsoft.com/office/drawing/2014/main" id="{59141542-D594-CF59-0D35-460ACFAE23A3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82" name="Rechteck 881">
                  <a:extLst>
                    <a:ext uri="{FF2B5EF4-FFF2-40B4-BE49-F238E27FC236}">
                      <a16:creationId xmlns:a16="http://schemas.microsoft.com/office/drawing/2014/main" id="{391AF449-B7BF-D72A-A03E-6F3BE3B2F1AA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80" name="Textfeld 879">
                <a:extLst>
                  <a:ext uri="{FF2B5EF4-FFF2-40B4-BE49-F238E27FC236}">
                    <a16:creationId xmlns:a16="http://schemas.microsoft.com/office/drawing/2014/main" id="{E2CC3481-3DA2-7B1E-CA73-DCA7B6A2BD97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id="{531A0991-47C5-C649-49BB-165C797608BE}"/>
                </a:ext>
              </a:extLst>
            </p:cNvPr>
            <p:cNvGrpSpPr/>
            <p:nvPr/>
          </p:nvGrpSpPr>
          <p:grpSpPr>
            <a:xfrm>
              <a:off x="6228702" y="1867799"/>
              <a:ext cx="758145" cy="1508971"/>
              <a:chOff x="2091968" y="497898"/>
              <a:chExt cx="758145" cy="1508971"/>
            </a:xfrm>
          </p:grpSpPr>
          <p:grpSp>
            <p:nvGrpSpPr>
              <p:cNvPr id="839" name="Gruppieren 838">
                <a:extLst>
                  <a:ext uri="{FF2B5EF4-FFF2-40B4-BE49-F238E27FC236}">
                    <a16:creationId xmlns:a16="http://schemas.microsoft.com/office/drawing/2014/main" id="{3A841321-2B9E-2863-E810-6BAC4BB6B36C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41" name="Gruppieren 840">
                  <a:extLst>
                    <a:ext uri="{FF2B5EF4-FFF2-40B4-BE49-F238E27FC236}">
                      <a16:creationId xmlns:a16="http://schemas.microsoft.com/office/drawing/2014/main" id="{F140FF1D-A80E-C59F-5752-24C8A1981EC4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43" name="Ellipse 842">
                    <a:extLst>
                      <a:ext uri="{FF2B5EF4-FFF2-40B4-BE49-F238E27FC236}">
                        <a16:creationId xmlns:a16="http://schemas.microsoft.com/office/drawing/2014/main" id="{73230867-879D-D908-65B3-16E99E521166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4" name="Ellipse 843">
                    <a:extLst>
                      <a:ext uri="{FF2B5EF4-FFF2-40B4-BE49-F238E27FC236}">
                        <a16:creationId xmlns:a16="http://schemas.microsoft.com/office/drawing/2014/main" id="{41EC2EF0-7236-5071-1E5D-A3389E6C4CC7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5" name="Ellipse 844">
                    <a:extLst>
                      <a:ext uri="{FF2B5EF4-FFF2-40B4-BE49-F238E27FC236}">
                        <a16:creationId xmlns:a16="http://schemas.microsoft.com/office/drawing/2014/main" id="{F64263CD-4C56-FD7A-C542-BF9820F7D059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6" name="Ellipse 845">
                    <a:extLst>
                      <a:ext uri="{FF2B5EF4-FFF2-40B4-BE49-F238E27FC236}">
                        <a16:creationId xmlns:a16="http://schemas.microsoft.com/office/drawing/2014/main" id="{128CB0E6-DDF3-5C5F-25B4-B50C3D00BBE9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7" name="Ellipse 846">
                    <a:extLst>
                      <a:ext uri="{FF2B5EF4-FFF2-40B4-BE49-F238E27FC236}">
                        <a16:creationId xmlns:a16="http://schemas.microsoft.com/office/drawing/2014/main" id="{4DD274F6-8266-DF91-D44E-7BA34A26B4F4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8" name="Ellipse 847">
                    <a:extLst>
                      <a:ext uri="{FF2B5EF4-FFF2-40B4-BE49-F238E27FC236}">
                        <a16:creationId xmlns:a16="http://schemas.microsoft.com/office/drawing/2014/main" id="{295C0CE6-EF34-E13A-2A88-F70D00C34C2D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9" name="Ellipse 848">
                    <a:extLst>
                      <a:ext uri="{FF2B5EF4-FFF2-40B4-BE49-F238E27FC236}">
                        <a16:creationId xmlns:a16="http://schemas.microsoft.com/office/drawing/2014/main" id="{3115CBED-5A4A-86A4-75F0-D635C3BCF092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0" name="Ellipse 849">
                    <a:extLst>
                      <a:ext uri="{FF2B5EF4-FFF2-40B4-BE49-F238E27FC236}">
                        <a16:creationId xmlns:a16="http://schemas.microsoft.com/office/drawing/2014/main" id="{97D25AB3-182F-CD04-C839-40A695819CEE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1" name="Ellipse 850">
                    <a:extLst>
                      <a:ext uri="{FF2B5EF4-FFF2-40B4-BE49-F238E27FC236}">
                        <a16:creationId xmlns:a16="http://schemas.microsoft.com/office/drawing/2014/main" id="{F91F7EA3-A3C4-FF23-4433-5B5D03F6D7A7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2" name="Ellipse 851">
                    <a:extLst>
                      <a:ext uri="{FF2B5EF4-FFF2-40B4-BE49-F238E27FC236}">
                        <a16:creationId xmlns:a16="http://schemas.microsoft.com/office/drawing/2014/main" id="{A68A74D4-9E9D-80D5-66FE-511C50BBCF6F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3" name="Ellipse 852">
                    <a:extLst>
                      <a:ext uri="{FF2B5EF4-FFF2-40B4-BE49-F238E27FC236}">
                        <a16:creationId xmlns:a16="http://schemas.microsoft.com/office/drawing/2014/main" id="{9B418581-EB29-33F0-5140-B537FFBD0BF0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4" name="Ellipse 853">
                    <a:extLst>
                      <a:ext uri="{FF2B5EF4-FFF2-40B4-BE49-F238E27FC236}">
                        <a16:creationId xmlns:a16="http://schemas.microsoft.com/office/drawing/2014/main" id="{A9903616-615C-411F-7E16-139D7E2183C8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5" name="Ellipse 854">
                    <a:extLst>
                      <a:ext uri="{FF2B5EF4-FFF2-40B4-BE49-F238E27FC236}">
                        <a16:creationId xmlns:a16="http://schemas.microsoft.com/office/drawing/2014/main" id="{BB46D904-D9C8-4415-620C-8F8383149441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6" name="Ellipse 855">
                    <a:extLst>
                      <a:ext uri="{FF2B5EF4-FFF2-40B4-BE49-F238E27FC236}">
                        <a16:creationId xmlns:a16="http://schemas.microsoft.com/office/drawing/2014/main" id="{7B666719-1756-20FA-57C6-78BDE0C1A988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7" name="Ellipse 856">
                    <a:extLst>
                      <a:ext uri="{FF2B5EF4-FFF2-40B4-BE49-F238E27FC236}">
                        <a16:creationId xmlns:a16="http://schemas.microsoft.com/office/drawing/2014/main" id="{896EB052-48F4-13BC-8163-3F9574AE1180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8" name="Ellipse 857">
                    <a:extLst>
                      <a:ext uri="{FF2B5EF4-FFF2-40B4-BE49-F238E27FC236}">
                        <a16:creationId xmlns:a16="http://schemas.microsoft.com/office/drawing/2014/main" id="{9D466D19-DABA-952F-53BD-5DBCBDC71A3B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9" name="Ellipse 858">
                    <a:extLst>
                      <a:ext uri="{FF2B5EF4-FFF2-40B4-BE49-F238E27FC236}">
                        <a16:creationId xmlns:a16="http://schemas.microsoft.com/office/drawing/2014/main" id="{C28FBF16-C7DD-B7E2-EA1B-13E2F1FEED29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0" name="Ellipse 859">
                    <a:extLst>
                      <a:ext uri="{FF2B5EF4-FFF2-40B4-BE49-F238E27FC236}">
                        <a16:creationId xmlns:a16="http://schemas.microsoft.com/office/drawing/2014/main" id="{A211523A-E290-FA25-4759-40F5E0C1B946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1" name="Ellipse 860">
                    <a:extLst>
                      <a:ext uri="{FF2B5EF4-FFF2-40B4-BE49-F238E27FC236}">
                        <a16:creationId xmlns:a16="http://schemas.microsoft.com/office/drawing/2014/main" id="{F210145D-AFCE-E780-E050-7982C9AE07DE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2" name="Ellipse 861">
                    <a:extLst>
                      <a:ext uri="{FF2B5EF4-FFF2-40B4-BE49-F238E27FC236}">
                        <a16:creationId xmlns:a16="http://schemas.microsoft.com/office/drawing/2014/main" id="{7FB60E14-2F4A-4CED-DA0B-4F4FBFA4F7D5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3" name="Ellipse 862">
                    <a:extLst>
                      <a:ext uri="{FF2B5EF4-FFF2-40B4-BE49-F238E27FC236}">
                        <a16:creationId xmlns:a16="http://schemas.microsoft.com/office/drawing/2014/main" id="{4A5258BA-29CD-94C5-46AD-759C6185E610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4" name="Ellipse 863">
                    <a:extLst>
                      <a:ext uri="{FF2B5EF4-FFF2-40B4-BE49-F238E27FC236}">
                        <a16:creationId xmlns:a16="http://schemas.microsoft.com/office/drawing/2014/main" id="{89BD25C7-ED4A-7C87-76E4-CBE598C0D863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5" name="Ellipse 864">
                    <a:extLst>
                      <a:ext uri="{FF2B5EF4-FFF2-40B4-BE49-F238E27FC236}">
                        <a16:creationId xmlns:a16="http://schemas.microsoft.com/office/drawing/2014/main" id="{0494652C-3587-AEFA-5663-3DAC93B2C497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6" name="Ellipse 865">
                    <a:extLst>
                      <a:ext uri="{FF2B5EF4-FFF2-40B4-BE49-F238E27FC236}">
                        <a16:creationId xmlns:a16="http://schemas.microsoft.com/office/drawing/2014/main" id="{BFF54E77-9467-CB27-B8AE-07DADCA8D8C0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7" name="Ellipse 866">
                    <a:extLst>
                      <a:ext uri="{FF2B5EF4-FFF2-40B4-BE49-F238E27FC236}">
                        <a16:creationId xmlns:a16="http://schemas.microsoft.com/office/drawing/2014/main" id="{A42BB1B3-1430-4063-16D8-C117D52A07EA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8" name="Ellipse 867">
                    <a:extLst>
                      <a:ext uri="{FF2B5EF4-FFF2-40B4-BE49-F238E27FC236}">
                        <a16:creationId xmlns:a16="http://schemas.microsoft.com/office/drawing/2014/main" id="{F6484EFE-4854-B4F0-BFEE-A9980B68E040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9" name="Ellipse 868">
                    <a:extLst>
                      <a:ext uri="{FF2B5EF4-FFF2-40B4-BE49-F238E27FC236}">
                        <a16:creationId xmlns:a16="http://schemas.microsoft.com/office/drawing/2014/main" id="{6F9ECF87-1745-19FC-E453-4117F75D21EB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0" name="Ellipse 869">
                    <a:extLst>
                      <a:ext uri="{FF2B5EF4-FFF2-40B4-BE49-F238E27FC236}">
                        <a16:creationId xmlns:a16="http://schemas.microsoft.com/office/drawing/2014/main" id="{AA4852FF-ED0D-1BE5-BEAB-CF3E2E9A623D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1" name="Ellipse 870">
                    <a:extLst>
                      <a:ext uri="{FF2B5EF4-FFF2-40B4-BE49-F238E27FC236}">
                        <a16:creationId xmlns:a16="http://schemas.microsoft.com/office/drawing/2014/main" id="{CF840DA2-CF8D-B91D-848A-1EBF15CDF5F6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2" name="Ellipse 871">
                    <a:extLst>
                      <a:ext uri="{FF2B5EF4-FFF2-40B4-BE49-F238E27FC236}">
                        <a16:creationId xmlns:a16="http://schemas.microsoft.com/office/drawing/2014/main" id="{85E61A44-4C22-6470-6D73-EF424D3F356D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3" name="Ellipse 872">
                    <a:extLst>
                      <a:ext uri="{FF2B5EF4-FFF2-40B4-BE49-F238E27FC236}">
                        <a16:creationId xmlns:a16="http://schemas.microsoft.com/office/drawing/2014/main" id="{163942F4-4986-2C83-4AE5-D15246E83503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4" name="Ellipse 873">
                    <a:extLst>
                      <a:ext uri="{FF2B5EF4-FFF2-40B4-BE49-F238E27FC236}">
                        <a16:creationId xmlns:a16="http://schemas.microsoft.com/office/drawing/2014/main" id="{498DDBD7-3017-8F95-1231-1B3FC5A895CF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5" name="Ellipse 874">
                    <a:extLst>
                      <a:ext uri="{FF2B5EF4-FFF2-40B4-BE49-F238E27FC236}">
                        <a16:creationId xmlns:a16="http://schemas.microsoft.com/office/drawing/2014/main" id="{9DC5EF0F-C7A9-D8BE-B79C-8FE0FA2047B9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6" name="Ellipse 875">
                    <a:extLst>
                      <a:ext uri="{FF2B5EF4-FFF2-40B4-BE49-F238E27FC236}">
                        <a16:creationId xmlns:a16="http://schemas.microsoft.com/office/drawing/2014/main" id="{F8AA6024-A163-CC99-9F80-5305FCE844CA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7" name="Ellipse 876">
                    <a:extLst>
                      <a:ext uri="{FF2B5EF4-FFF2-40B4-BE49-F238E27FC236}">
                        <a16:creationId xmlns:a16="http://schemas.microsoft.com/office/drawing/2014/main" id="{81278A98-7C5A-5D2F-30E7-C1CFE5062BEA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8" name="Ellipse 877">
                    <a:extLst>
                      <a:ext uri="{FF2B5EF4-FFF2-40B4-BE49-F238E27FC236}">
                        <a16:creationId xmlns:a16="http://schemas.microsoft.com/office/drawing/2014/main" id="{61CC0BEA-CA33-1BA0-0A57-940DBD09D743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42" name="Rechteck 841">
                  <a:extLst>
                    <a:ext uri="{FF2B5EF4-FFF2-40B4-BE49-F238E27FC236}">
                      <a16:creationId xmlns:a16="http://schemas.microsoft.com/office/drawing/2014/main" id="{D6197873-6B5E-F9D6-6A4F-8D4D6BE6A4C3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40" name="Textfeld 839">
                <a:extLst>
                  <a:ext uri="{FF2B5EF4-FFF2-40B4-BE49-F238E27FC236}">
                    <a16:creationId xmlns:a16="http://schemas.microsoft.com/office/drawing/2014/main" id="{E60D9EBE-13FC-B5FE-160C-1C614E00CF17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4" name="Gruppieren 793">
              <a:extLst>
                <a:ext uri="{FF2B5EF4-FFF2-40B4-BE49-F238E27FC236}">
                  <a16:creationId xmlns:a16="http://schemas.microsoft.com/office/drawing/2014/main" id="{0E868D59-8FBF-B0BB-9255-61D3901F5910}"/>
                </a:ext>
              </a:extLst>
            </p:cNvPr>
            <p:cNvGrpSpPr/>
            <p:nvPr/>
          </p:nvGrpSpPr>
          <p:grpSpPr>
            <a:xfrm>
              <a:off x="7187928" y="1874470"/>
              <a:ext cx="758145" cy="1508971"/>
              <a:chOff x="2091968" y="497898"/>
              <a:chExt cx="758145" cy="1508971"/>
            </a:xfrm>
          </p:grpSpPr>
          <p:grpSp>
            <p:nvGrpSpPr>
              <p:cNvPr id="799" name="Gruppieren 798">
                <a:extLst>
                  <a:ext uri="{FF2B5EF4-FFF2-40B4-BE49-F238E27FC236}">
                    <a16:creationId xmlns:a16="http://schemas.microsoft.com/office/drawing/2014/main" id="{2BD88262-FD49-F249-344D-D2E6F7A23548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01" name="Gruppieren 800">
                  <a:extLst>
                    <a:ext uri="{FF2B5EF4-FFF2-40B4-BE49-F238E27FC236}">
                      <a16:creationId xmlns:a16="http://schemas.microsoft.com/office/drawing/2014/main" id="{D3F96729-25D0-B25C-5CBC-C62DF9665BE7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03" name="Ellipse 802">
                    <a:extLst>
                      <a:ext uri="{FF2B5EF4-FFF2-40B4-BE49-F238E27FC236}">
                        <a16:creationId xmlns:a16="http://schemas.microsoft.com/office/drawing/2014/main" id="{CAB85582-5505-28A1-53DC-4ED1963C2958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Ellipse 803">
                    <a:extLst>
                      <a:ext uri="{FF2B5EF4-FFF2-40B4-BE49-F238E27FC236}">
                        <a16:creationId xmlns:a16="http://schemas.microsoft.com/office/drawing/2014/main" id="{DD311A0A-F629-0987-0240-541ED67BD511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5" name="Ellipse 804">
                    <a:extLst>
                      <a:ext uri="{FF2B5EF4-FFF2-40B4-BE49-F238E27FC236}">
                        <a16:creationId xmlns:a16="http://schemas.microsoft.com/office/drawing/2014/main" id="{569311AB-2542-DB96-1017-32DDBD0EB22F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6" name="Ellipse 805">
                    <a:extLst>
                      <a:ext uri="{FF2B5EF4-FFF2-40B4-BE49-F238E27FC236}">
                        <a16:creationId xmlns:a16="http://schemas.microsoft.com/office/drawing/2014/main" id="{3E1A9029-59CE-15C0-9581-6748EDF9DF54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7" name="Ellipse 806">
                    <a:extLst>
                      <a:ext uri="{FF2B5EF4-FFF2-40B4-BE49-F238E27FC236}">
                        <a16:creationId xmlns:a16="http://schemas.microsoft.com/office/drawing/2014/main" id="{2414B4BA-0407-E3CB-4156-187830EF6A27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8" name="Ellipse 807">
                    <a:extLst>
                      <a:ext uri="{FF2B5EF4-FFF2-40B4-BE49-F238E27FC236}">
                        <a16:creationId xmlns:a16="http://schemas.microsoft.com/office/drawing/2014/main" id="{7FF0A2C8-F9CA-A0D7-AA69-B39066B3CB9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Ellipse 808">
                    <a:extLst>
                      <a:ext uri="{FF2B5EF4-FFF2-40B4-BE49-F238E27FC236}">
                        <a16:creationId xmlns:a16="http://schemas.microsoft.com/office/drawing/2014/main" id="{0FEABFA1-0C59-213A-4C11-B120CD98BB93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0" name="Ellipse 809">
                    <a:extLst>
                      <a:ext uri="{FF2B5EF4-FFF2-40B4-BE49-F238E27FC236}">
                        <a16:creationId xmlns:a16="http://schemas.microsoft.com/office/drawing/2014/main" id="{EFAB588E-348B-DDB1-7F00-C16E8D12B414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1" name="Ellipse 810">
                    <a:extLst>
                      <a:ext uri="{FF2B5EF4-FFF2-40B4-BE49-F238E27FC236}">
                        <a16:creationId xmlns:a16="http://schemas.microsoft.com/office/drawing/2014/main" id="{94AAF818-D8A9-D8D5-897A-D472762AF661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2" name="Ellipse 811">
                    <a:extLst>
                      <a:ext uri="{FF2B5EF4-FFF2-40B4-BE49-F238E27FC236}">
                        <a16:creationId xmlns:a16="http://schemas.microsoft.com/office/drawing/2014/main" id="{4992441A-47A7-21C4-9C74-B5867FA4AF5E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3" name="Ellipse 812">
                    <a:extLst>
                      <a:ext uri="{FF2B5EF4-FFF2-40B4-BE49-F238E27FC236}">
                        <a16:creationId xmlns:a16="http://schemas.microsoft.com/office/drawing/2014/main" id="{25A7A5DD-3B6D-045C-50A5-EAA3231E44F5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4" name="Ellipse 813">
                    <a:extLst>
                      <a:ext uri="{FF2B5EF4-FFF2-40B4-BE49-F238E27FC236}">
                        <a16:creationId xmlns:a16="http://schemas.microsoft.com/office/drawing/2014/main" id="{3D607E0C-E02B-411E-2E87-0D831D4F285C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5" name="Ellipse 814">
                    <a:extLst>
                      <a:ext uri="{FF2B5EF4-FFF2-40B4-BE49-F238E27FC236}">
                        <a16:creationId xmlns:a16="http://schemas.microsoft.com/office/drawing/2014/main" id="{3D25B6A2-7041-F8FB-6553-65207E7EE244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6" name="Ellipse 815">
                    <a:extLst>
                      <a:ext uri="{FF2B5EF4-FFF2-40B4-BE49-F238E27FC236}">
                        <a16:creationId xmlns:a16="http://schemas.microsoft.com/office/drawing/2014/main" id="{AEA0290F-ABF2-C9E3-12A6-D4E1AA4033E3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7" name="Ellipse 816">
                    <a:extLst>
                      <a:ext uri="{FF2B5EF4-FFF2-40B4-BE49-F238E27FC236}">
                        <a16:creationId xmlns:a16="http://schemas.microsoft.com/office/drawing/2014/main" id="{8095BA40-B13E-3374-816B-733A3A09F6B0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8" name="Ellipse 817">
                    <a:extLst>
                      <a:ext uri="{FF2B5EF4-FFF2-40B4-BE49-F238E27FC236}">
                        <a16:creationId xmlns:a16="http://schemas.microsoft.com/office/drawing/2014/main" id="{E3417DDE-0AFD-9457-266D-7D87DDA4511F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9" name="Ellipse 818">
                    <a:extLst>
                      <a:ext uri="{FF2B5EF4-FFF2-40B4-BE49-F238E27FC236}">
                        <a16:creationId xmlns:a16="http://schemas.microsoft.com/office/drawing/2014/main" id="{CC292994-2B2D-22F9-06B0-C14C4213ED24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0" name="Ellipse 819">
                    <a:extLst>
                      <a:ext uri="{FF2B5EF4-FFF2-40B4-BE49-F238E27FC236}">
                        <a16:creationId xmlns:a16="http://schemas.microsoft.com/office/drawing/2014/main" id="{5E173F10-EEC8-C3C6-7157-50B07C86ADC2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1" name="Ellipse 820">
                    <a:extLst>
                      <a:ext uri="{FF2B5EF4-FFF2-40B4-BE49-F238E27FC236}">
                        <a16:creationId xmlns:a16="http://schemas.microsoft.com/office/drawing/2014/main" id="{59B77006-D509-B10C-61AF-992F90F466FC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2" name="Ellipse 821">
                    <a:extLst>
                      <a:ext uri="{FF2B5EF4-FFF2-40B4-BE49-F238E27FC236}">
                        <a16:creationId xmlns:a16="http://schemas.microsoft.com/office/drawing/2014/main" id="{524E44A9-03C9-213B-51AF-1ED30E75CD67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3" name="Ellipse 822">
                    <a:extLst>
                      <a:ext uri="{FF2B5EF4-FFF2-40B4-BE49-F238E27FC236}">
                        <a16:creationId xmlns:a16="http://schemas.microsoft.com/office/drawing/2014/main" id="{C08E6073-52FD-F210-D034-A8BAD6322B18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4" name="Ellipse 823">
                    <a:extLst>
                      <a:ext uri="{FF2B5EF4-FFF2-40B4-BE49-F238E27FC236}">
                        <a16:creationId xmlns:a16="http://schemas.microsoft.com/office/drawing/2014/main" id="{6942DD02-F986-1566-EA8E-E39C105815C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5" name="Ellipse 824">
                    <a:extLst>
                      <a:ext uri="{FF2B5EF4-FFF2-40B4-BE49-F238E27FC236}">
                        <a16:creationId xmlns:a16="http://schemas.microsoft.com/office/drawing/2014/main" id="{2B4013AD-535B-8BC9-F4AB-33D17D5BAB85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6" name="Ellipse 825">
                    <a:extLst>
                      <a:ext uri="{FF2B5EF4-FFF2-40B4-BE49-F238E27FC236}">
                        <a16:creationId xmlns:a16="http://schemas.microsoft.com/office/drawing/2014/main" id="{20B60988-0C23-46D7-26B9-122E731C7764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7" name="Ellipse 826">
                    <a:extLst>
                      <a:ext uri="{FF2B5EF4-FFF2-40B4-BE49-F238E27FC236}">
                        <a16:creationId xmlns:a16="http://schemas.microsoft.com/office/drawing/2014/main" id="{09D2FCDD-9E01-CCB0-6C5B-93ACAD2E81DF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8" name="Ellipse 827">
                    <a:extLst>
                      <a:ext uri="{FF2B5EF4-FFF2-40B4-BE49-F238E27FC236}">
                        <a16:creationId xmlns:a16="http://schemas.microsoft.com/office/drawing/2014/main" id="{6A36FA9C-F919-7DFF-0B0C-8D0B98D92896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9" name="Ellipse 828">
                    <a:extLst>
                      <a:ext uri="{FF2B5EF4-FFF2-40B4-BE49-F238E27FC236}">
                        <a16:creationId xmlns:a16="http://schemas.microsoft.com/office/drawing/2014/main" id="{40BBE3BF-24D5-5F4F-ED3E-56B92FE824B8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0" name="Ellipse 829">
                    <a:extLst>
                      <a:ext uri="{FF2B5EF4-FFF2-40B4-BE49-F238E27FC236}">
                        <a16:creationId xmlns:a16="http://schemas.microsoft.com/office/drawing/2014/main" id="{8B0CE254-8D7E-F61A-D80F-60439F77736D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1" name="Ellipse 830">
                    <a:extLst>
                      <a:ext uri="{FF2B5EF4-FFF2-40B4-BE49-F238E27FC236}">
                        <a16:creationId xmlns:a16="http://schemas.microsoft.com/office/drawing/2014/main" id="{5AD8B529-B19A-86C5-51A6-C59636C6182C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2" name="Ellipse 831">
                    <a:extLst>
                      <a:ext uri="{FF2B5EF4-FFF2-40B4-BE49-F238E27FC236}">
                        <a16:creationId xmlns:a16="http://schemas.microsoft.com/office/drawing/2014/main" id="{9AE59237-7FB7-910E-6D25-6BB4A5B61787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3" name="Ellipse 832">
                    <a:extLst>
                      <a:ext uri="{FF2B5EF4-FFF2-40B4-BE49-F238E27FC236}">
                        <a16:creationId xmlns:a16="http://schemas.microsoft.com/office/drawing/2014/main" id="{733790B9-7008-CB4D-DA47-83100DA4C353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4" name="Ellipse 833">
                    <a:extLst>
                      <a:ext uri="{FF2B5EF4-FFF2-40B4-BE49-F238E27FC236}">
                        <a16:creationId xmlns:a16="http://schemas.microsoft.com/office/drawing/2014/main" id="{78FB47A3-336D-2281-E713-F126FF8EE65F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5" name="Ellipse 834">
                    <a:extLst>
                      <a:ext uri="{FF2B5EF4-FFF2-40B4-BE49-F238E27FC236}">
                        <a16:creationId xmlns:a16="http://schemas.microsoft.com/office/drawing/2014/main" id="{F9E9CC1E-AA60-6CA7-A1AF-0FED854DE377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6" name="Ellipse 835">
                    <a:extLst>
                      <a:ext uri="{FF2B5EF4-FFF2-40B4-BE49-F238E27FC236}">
                        <a16:creationId xmlns:a16="http://schemas.microsoft.com/office/drawing/2014/main" id="{D7A70251-8F8F-0DBD-AED3-43E09E1AC17D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7" name="Ellipse 836">
                    <a:extLst>
                      <a:ext uri="{FF2B5EF4-FFF2-40B4-BE49-F238E27FC236}">
                        <a16:creationId xmlns:a16="http://schemas.microsoft.com/office/drawing/2014/main" id="{3CDC8C05-9F02-A77F-DF5C-6E27061F6121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8" name="Ellipse 837">
                    <a:extLst>
                      <a:ext uri="{FF2B5EF4-FFF2-40B4-BE49-F238E27FC236}">
                        <a16:creationId xmlns:a16="http://schemas.microsoft.com/office/drawing/2014/main" id="{63D28E81-9954-EFCF-62D7-2AFE20165132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2" name="Rechteck 801">
                  <a:extLst>
                    <a:ext uri="{FF2B5EF4-FFF2-40B4-BE49-F238E27FC236}">
                      <a16:creationId xmlns:a16="http://schemas.microsoft.com/office/drawing/2014/main" id="{C63C5307-37A6-7BEB-5F0E-C23D00BA9773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00" name="Textfeld 799">
                <a:extLst>
                  <a:ext uri="{FF2B5EF4-FFF2-40B4-BE49-F238E27FC236}">
                    <a16:creationId xmlns:a16="http://schemas.microsoft.com/office/drawing/2014/main" id="{A7686105-F347-9FC6-6EEF-D3F93473915F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5" name="Textfeld 794">
                  <a:extLst>
                    <a:ext uri="{FF2B5EF4-FFF2-40B4-BE49-F238E27FC236}">
                      <a16:creationId xmlns:a16="http://schemas.microsoft.com/office/drawing/2014/main" id="{43DF30D2-E7D3-88CE-F6B8-05A88B71AE0C}"/>
                    </a:ext>
                  </a:extLst>
                </p:cNvPr>
                <p:cNvSpPr txBox="1"/>
                <p:nvPr/>
              </p:nvSpPr>
              <p:spPr>
                <a:xfrm>
                  <a:off x="4273487" y="346158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5" name="Textfeld 794">
                  <a:extLst>
                    <a:ext uri="{FF2B5EF4-FFF2-40B4-BE49-F238E27FC236}">
                      <a16:creationId xmlns:a16="http://schemas.microsoft.com/office/drawing/2014/main" id="{43DF30D2-E7D3-88CE-F6B8-05A88B71A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487" y="3461582"/>
                  <a:ext cx="375242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409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6" name="Textfeld 795">
                  <a:extLst>
                    <a:ext uri="{FF2B5EF4-FFF2-40B4-BE49-F238E27FC236}">
                      <a16:creationId xmlns:a16="http://schemas.microsoft.com/office/drawing/2014/main" id="{4D50526E-D9B0-1AE1-7DB0-FE8D17EE3138}"/>
                    </a:ext>
                  </a:extLst>
                </p:cNvPr>
                <p:cNvSpPr txBox="1"/>
                <p:nvPr/>
              </p:nvSpPr>
              <p:spPr>
                <a:xfrm>
                  <a:off x="5237993" y="345524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6" name="Textfeld 795">
                  <a:extLst>
                    <a:ext uri="{FF2B5EF4-FFF2-40B4-BE49-F238E27FC236}">
                      <a16:creationId xmlns:a16="http://schemas.microsoft.com/office/drawing/2014/main" id="{4D50526E-D9B0-1AE1-7DB0-FE8D17EE3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993" y="3455242"/>
                  <a:ext cx="375242" cy="381515"/>
                </a:xfrm>
                <a:prstGeom prst="rect">
                  <a:avLst/>
                </a:prstGeom>
                <a:blipFill>
                  <a:blip r:embed="rId6"/>
                  <a:stretch>
                    <a:fillRect r="-409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7" name="Textfeld 796">
                  <a:extLst>
                    <a:ext uri="{FF2B5EF4-FFF2-40B4-BE49-F238E27FC236}">
                      <a16:creationId xmlns:a16="http://schemas.microsoft.com/office/drawing/2014/main" id="{A74BD8FC-34C8-5A68-B357-35ED3D800076}"/>
                    </a:ext>
                  </a:extLst>
                </p:cNvPr>
                <p:cNvSpPr txBox="1"/>
                <p:nvPr/>
              </p:nvSpPr>
              <p:spPr>
                <a:xfrm>
                  <a:off x="6197219" y="3445413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7" name="Textfeld 796">
                  <a:extLst>
                    <a:ext uri="{FF2B5EF4-FFF2-40B4-BE49-F238E27FC236}">
                      <a16:creationId xmlns:a16="http://schemas.microsoft.com/office/drawing/2014/main" id="{A74BD8FC-34C8-5A68-B357-35ED3D800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19" y="3445413"/>
                  <a:ext cx="375242" cy="381515"/>
                </a:xfrm>
                <a:prstGeom prst="rect">
                  <a:avLst/>
                </a:prstGeom>
                <a:blipFill>
                  <a:blip r:embed="rId7"/>
                  <a:stretch>
                    <a:fillRect r="-403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Textfeld 797">
                  <a:extLst>
                    <a:ext uri="{FF2B5EF4-FFF2-40B4-BE49-F238E27FC236}">
                      <a16:creationId xmlns:a16="http://schemas.microsoft.com/office/drawing/2014/main" id="{F747D1B0-7CE4-46F3-B27D-1C9B8D997E92}"/>
                    </a:ext>
                  </a:extLst>
                </p:cNvPr>
                <p:cNvSpPr txBox="1"/>
                <p:nvPr/>
              </p:nvSpPr>
              <p:spPr>
                <a:xfrm>
                  <a:off x="7153694" y="345524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8" name="Textfeld 797">
                  <a:extLst>
                    <a:ext uri="{FF2B5EF4-FFF2-40B4-BE49-F238E27FC236}">
                      <a16:creationId xmlns:a16="http://schemas.microsoft.com/office/drawing/2014/main" id="{F747D1B0-7CE4-46F3-B27D-1C9B8D997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694" y="3455242"/>
                  <a:ext cx="375242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9" name="Ellipse 958">
            <a:extLst>
              <a:ext uri="{FF2B5EF4-FFF2-40B4-BE49-F238E27FC236}">
                <a16:creationId xmlns:a16="http://schemas.microsoft.com/office/drawing/2014/main" id="{D9C33AC7-EA1A-B618-E703-B081B0C21A6A}"/>
              </a:ext>
            </a:extLst>
          </p:cNvPr>
          <p:cNvSpPr>
            <a:spLocks noChangeAspect="1"/>
          </p:cNvSpPr>
          <p:nvPr/>
        </p:nvSpPr>
        <p:spPr>
          <a:xfrm>
            <a:off x="7366885" y="2815761"/>
            <a:ext cx="540000" cy="54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0" name="Ellipse 959">
            <a:extLst>
              <a:ext uri="{FF2B5EF4-FFF2-40B4-BE49-F238E27FC236}">
                <a16:creationId xmlns:a16="http://schemas.microsoft.com/office/drawing/2014/main" id="{5F898D39-E643-5786-2FE4-2E9AF46D8DEB}"/>
              </a:ext>
            </a:extLst>
          </p:cNvPr>
          <p:cNvSpPr>
            <a:spLocks noChangeAspect="1"/>
          </p:cNvSpPr>
          <p:nvPr/>
        </p:nvSpPr>
        <p:spPr>
          <a:xfrm>
            <a:off x="4895807" y="5622981"/>
            <a:ext cx="540000" cy="54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2" name="Gerade Verbindung mit Pfeil 961">
            <a:extLst>
              <a:ext uri="{FF2B5EF4-FFF2-40B4-BE49-F238E27FC236}">
                <a16:creationId xmlns:a16="http://schemas.microsoft.com/office/drawing/2014/main" id="{BE41C2C5-C4FF-76ED-2FC6-F35CA41EF28F}"/>
              </a:ext>
            </a:extLst>
          </p:cNvPr>
          <p:cNvCxnSpPr>
            <a:stCxn id="959" idx="3"/>
            <a:endCxn id="960" idx="7"/>
          </p:cNvCxnSpPr>
          <p:nvPr/>
        </p:nvCxnSpPr>
        <p:spPr>
          <a:xfrm flipH="1">
            <a:off x="5356726" y="3276680"/>
            <a:ext cx="2089240" cy="2425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Gerade Verbindung mit Pfeil 969">
            <a:extLst>
              <a:ext uri="{FF2B5EF4-FFF2-40B4-BE49-F238E27FC236}">
                <a16:creationId xmlns:a16="http://schemas.microsoft.com/office/drawing/2014/main" id="{089A0F5B-1776-C0A8-E337-E267B127EA03}"/>
              </a:ext>
            </a:extLst>
          </p:cNvPr>
          <p:cNvCxnSpPr>
            <a:cxnSpLocks/>
          </p:cNvCxnSpPr>
          <p:nvPr/>
        </p:nvCxnSpPr>
        <p:spPr>
          <a:xfrm flipH="1">
            <a:off x="1817201" y="3300032"/>
            <a:ext cx="3805848" cy="2718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Gerade Verbindung mit Pfeil 977">
            <a:extLst>
              <a:ext uri="{FF2B5EF4-FFF2-40B4-BE49-F238E27FC236}">
                <a16:creationId xmlns:a16="http://schemas.microsoft.com/office/drawing/2014/main" id="{26388DE7-12C7-C11F-D79F-07D31B55C973}"/>
              </a:ext>
            </a:extLst>
          </p:cNvPr>
          <p:cNvCxnSpPr>
            <a:cxnSpLocks/>
          </p:cNvCxnSpPr>
          <p:nvPr/>
        </p:nvCxnSpPr>
        <p:spPr>
          <a:xfrm flipH="1">
            <a:off x="3630096" y="3270009"/>
            <a:ext cx="2954195" cy="1254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279CC39-3463-1DB8-F915-47F655B2697E}"/>
              </a:ext>
            </a:extLst>
          </p:cNvPr>
          <p:cNvGrpSpPr/>
          <p:nvPr/>
        </p:nvGrpSpPr>
        <p:grpSpPr>
          <a:xfrm>
            <a:off x="142981" y="2584551"/>
            <a:ext cx="8255762" cy="5333788"/>
            <a:chOff x="142981" y="2584551"/>
            <a:chExt cx="8255762" cy="5333788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66374DB-87FC-6EF7-7867-F8DD71370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0170" y="5652826"/>
              <a:ext cx="1088573" cy="108857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8970C44E-4F67-2511-B6A8-930726FF4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201" y="5035825"/>
              <a:ext cx="1601926" cy="160192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14CD7E72-5DBC-4966-74A2-CB159152F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013FFC61-6A36-BD44-7F2C-E697A9A20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D8B514A1-5C80-4C79-5435-C86E367B6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981" y="2584551"/>
              <a:ext cx="5333788" cy="533378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920E952-6F53-7A42-100E-430B5BBAE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16D9512-F8CA-7D11-13E6-12DB25C52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8469" y="4420308"/>
              <a:ext cx="2723380" cy="272338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08A730B-1E5C-8F0F-421C-46DD1A1387FA}"/>
              </a:ext>
            </a:extLst>
          </p:cNvPr>
          <p:cNvCxnSpPr>
            <a:cxnSpLocks/>
            <a:endCxn id="184" idx="1"/>
          </p:cNvCxnSpPr>
          <p:nvPr/>
        </p:nvCxnSpPr>
        <p:spPr>
          <a:xfrm flipV="1">
            <a:off x="5267035" y="5149057"/>
            <a:ext cx="2625625" cy="71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4AD4FA6-B5B8-4DCB-E4E0-36D695ADF5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6FBCE24-6AA4-BCBA-3FD7-CB2BFB62F916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2BC0762-A6C6-D908-7F6A-34ACD3F53043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D80008A-96B4-99E3-52E7-831F3E6615C2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9E64239-9247-59DC-051C-315B8CEEEF1E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04B2D1C-916F-48FC-3CF0-35E7D538C045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D65A5EC-CE1A-D420-0433-2BA0E2E81F9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C818B4-E7D5-9C5A-5055-8AB27EF82BC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072A259-FA6F-07EE-04A3-71DC156CB206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02045EF-311C-9B49-DC7F-B99F8B0E6C54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04D2853-AFBC-E047-E7AF-873C2BFB9463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A8CC7AB-929F-6DD4-EDC1-FD8254D9BE7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BCBD151-FD82-4127-D483-BAB6F1F9586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3A5B316-463F-50DB-7D2B-13A92B85013D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6C9D5984-423D-CABB-A0E4-5C2EC9F7B9A8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0AD17AD-38EA-F1D9-124D-7E68519C5EB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9BAB438-E3FF-CEF3-194A-8F511DA6547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A0B0EB8-DBDF-E55B-C49F-8A054DC70F9E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450999CD-2338-6F7F-5C2F-6FEC15A97A82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B70B4659-2F62-E9ED-CDAA-66BD6A9E257D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576C2EB-6C19-270B-ABEF-ED4D17830AC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80EFAD6-FD97-042E-6700-4FB34158B7BF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F493EC8D-BF2E-8EDC-2065-ABE74EBD9770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13676DC-FD57-D6B4-F979-0D9DD07498B1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FEC09236-712A-3EB2-E3E2-B54C9943D44D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139ED1F-4FAF-4727-EEBF-5F99D573CB9C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77DAC19-382D-24CB-C5C4-2916158B9A93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AC3177F4-1B4D-5D95-D47C-4AB3975C36E4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69E7A8A-0F75-8E74-4FD7-E85D5419A537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97CC16C-9BBA-57DE-EE87-18DB4B31F2A2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C8A16AF-D8B6-315D-A17A-C1B2CE1A263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ADFE4D2A-9E27-5E82-B1A3-95EA40D0B8B8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E6CBD316-7315-D238-5B68-50DF61FA7ED9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7DA8B52-1DDC-AE2D-C8AA-1DA6108E689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AD1CEA1-1595-C7AE-400B-310B841179FB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154B1414-2B26-7CB6-1F68-765B18C707E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97B7B06-2721-5F9F-5324-52458143B4E7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E1763D6-CC39-EC65-08A3-C17E9C355CC2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8E1FA30-FF9D-1FDE-1BDD-5D46995EC1AE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63A0E3D-DB66-1ED5-1334-7A12E0F01040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F39FCFEF-34BC-AE1D-58B5-AC35186E4781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B4FF1769-B6D7-F0D6-3689-33266C48F734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D62831D-3CDC-22CB-67C8-2C83D8F67F33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E059750C-762D-8C37-2DF8-581FD91E3CA9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F4D2D81-29F8-A163-9CBA-C717686EA901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F91D7311-1C7B-B9B5-86A9-E09307A454E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A204F54-B1F7-F25E-C50C-CE5DB9B27FF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24ECC39-A38B-2D4D-388D-7BAFA69F8363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9DCA7182-9578-09AD-8312-E301BBFDC353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3AFD179-B5FE-B7AB-522F-C2132338C73B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97030F7-ED9C-8488-CAD5-828773A91C14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EF423197-3BDA-7DD9-6981-24770470B539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9139B8D-F7E1-1D33-7269-075627AEE752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A6461CBA-575B-15CF-CB62-9C647066A9E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AA54AA78-237C-B62D-4E17-EE6F057E54F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6401D37-BC9E-55BD-A3B1-042A97C7A12B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D4D9BF92-F23E-5DA8-A97A-03A865966E1B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82E8D24-131C-31D2-9040-A3755C38D1D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3B3BC962-FE59-6255-6BBF-742749D37BAC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F582C2D5-1CE2-47F0-42BE-D0CB22228816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940A99BA-532F-263E-1B27-35A88D970C86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6D5CFEB2-86E6-0ECE-394C-212E7EE56303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E5E01857-7598-793D-02A7-89CC5000BCA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5FD0A8AF-AD3A-67EA-0E50-C526347A430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A21CC5DE-70AF-73E6-19B2-4C2EE39F43E1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AF19FA17-FF4B-9D57-1AA7-0848661528C5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7EE87408-9CBD-547C-A5B2-A1668BF7111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94E99448-0F27-B3DF-A681-A8CBF6E71DC7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B762BB9C-4FA7-F482-CAE9-481408ED82E1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DA7EAA8-DB8E-2FB8-E2F1-3868B731EA9C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A3F6BE3B-E9FF-D0A1-BACB-8468667F72B1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F63A0FBE-3E88-0848-E758-84FDC639AD85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30F0E59D-E76A-988B-BD6E-BE7D565766FE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72A1E733-8453-6ABA-ED87-C356D6BBB12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4725E3A6-A147-F48B-F133-E2841E21774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0934ABD-4450-4004-02CC-B07CB38853AF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6F7062C6-667C-CAB0-335B-53A9EDE61577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131AD23B-EE9E-9A6E-DB1F-5343602778D5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68D6F709-1280-D3D7-331B-EC17D30A311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F205EC84-DDC9-F329-1804-AFA52DC00778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66D2FBFB-52B4-0791-62C2-D08375B3DD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2FE870F-C8AA-5D22-9FD8-A8C53965D3CF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FF5CD65-DCED-C9CC-C8A6-8F18157841EB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1249EB89-4CA8-54EC-4736-5A0B88AEC20E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06968ABF-6E6E-766D-997D-B2F70CD496A0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838831C1-5836-53C5-066A-67BCAD93F253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A8EF388-DC2E-92DE-3FB2-D676DF4883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DDABC287-1638-FEF8-151D-8A4045FFD477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13D0CAD7-DDAD-45D5-B148-8CB5AD89FFFD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400CEE1-29F4-CA74-9AA8-A63895F261CF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0F3DAFD9-1A00-2A70-FAD0-8F2DEFDB9C1B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6ACBC280-71DD-FBD1-B493-5B7A6EF4DD8C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B1D5EA75-E3E6-421E-E688-EE71F9D5012A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002D5101-1EAB-C015-FF1E-4C89AACFB2A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A487C025-B53F-76FE-2AEC-1BC43CEE002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5AFE48C8-F3AD-3009-734D-58D32CEBB969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6578BDB4-36EB-146D-FC63-D25E71E771D5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D2645C30-97CA-FF87-AD29-52F2F57860C5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7B7263FD-7B14-DFEB-5B5F-EC01D50B2EDB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16CE9CFE-E63D-D2A1-4FEE-F6812012AC2F}"/>
                </a:ext>
              </a:extLst>
            </p:cNvPr>
            <p:cNvCxnSpPr>
              <a:stCxn id="328" idx="5"/>
              <a:endCxn id="75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3B76BEC4-7A53-0CD4-3207-C6F978EC5797}"/>
                </a:ext>
              </a:extLst>
            </p:cNvPr>
            <p:cNvCxnSpPr>
              <a:stCxn id="328" idx="0"/>
              <a:endCxn id="73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>
              <a:extLst>
                <a:ext uri="{FF2B5EF4-FFF2-40B4-BE49-F238E27FC236}">
                  <a16:creationId xmlns:a16="http://schemas.microsoft.com/office/drawing/2014/main" id="{9546F3CD-5C8D-C3FE-9AA4-2FC21D9DE3F7}"/>
                </a:ext>
              </a:extLst>
            </p:cNvPr>
            <p:cNvCxnSpPr>
              <a:stCxn id="328" idx="2"/>
              <a:endCxn id="104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Gerade Verbindung mit Pfeil 315">
              <a:extLst>
                <a:ext uri="{FF2B5EF4-FFF2-40B4-BE49-F238E27FC236}">
                  <a16:creationId xmlns:a16="http://schemas.microsoft.com/office/drawing/2014/main" id="{1355248F-5AFB-C08E-A7FB-F64966BC9FD3}"/>
                </a:ext>
              </a:extLst>
            </p:cNvPr>
            <p:cNvCxnSpPr>
              <a:stCxn id="328" idx="7"/>
              <a:endCxn id="107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>
              <a:extLst>
                <a:ext uri="{FF2B5EF4-FFF2-40B4-BE49-F238E27FC236}">
                  <a16:creationId xmlns:a16="http://schemas.microsoft.com/office/drawing/2014/main" id="{C0B19574-F398-140B-8DB1-44AF62AF6E1E}"/>
                </a:ext>
              </a:extLst>
            </p:cNvPr>
            <p:cNvCxnSpPr>
              <a:stCxn id="328" idx="6"/>
              <a:endCxn id="103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Gerade Verbindung mit Pfeil 317">
              <a:extLst>
                <a:ext uri="{FF2B5EF4-FFF2-40B4-BE49-F238E27FC236}">
                  <a16:creationId xmlns:a16="http://schemas.microsoft.com/office/drawing/2014/main" id="{73C91309-F9F4-095A-1E38-85FDDE5D9671}"/>
                </a:ext>
              </a:extLst>
            </p:cNvPr>
            <p:cNvCxnSpPr>
              <a:stCxn id="328" idx="1"/>
              <a:endCxn id="9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5D1CD354-B2FB-79BB-9B32-6F0306D58F2E}"/>
                </a:ext>
              </a:extLst>
            </p:cNvPr>
            <p:cNvCxnSpPr>
              <a:cxnSpLocks/>
              <a:stCxn id="328" idx="6"/>
              <a:endCxn id="299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43BA44DF-E11A-E5B8-7D6E-17B5905AE51F}"/>
                </a:ext>
              </a:extLst>
            </p:cNvPr>
            <p:cNvCxnSpPr>
              <a:stCxn id="108" idx="4"/>
              <a:endCxn id="105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 Verbindung mit Pfeil 320">
              <a:extLst>
                <a:ext uri="{FF2B5EF4-FFF2-40B4-BE49-F238E27FC236}">
                  <a16:creationId xmlns:a16="http://schemas.microsoft.com/office/drawing/2014/main" id="{F17C24D9-CA94-B40E-92D7-E2722857D947}"/>
                </a:ext>
              </a:extLst>
            </p:cNvPr>
            <p:cNvCxnSpPr>
              <a:stCxn id="108" idx="5"/>
              <a:endCxn id="299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Gerade Verbindung mit Pfeil 321">
              <a:extLst>
                <a:ext uri="{FF2B5EF4-FFF2-40B4-BE49-F238E27FC236}">
                  <a16:creationId xmlns:a16="http://schemas.microsoft.com/office/drawing/2014/main" id="{4424A6A1-FC79-F61B-89E6-AD2D0CD2D438}"/>
                </a:ext>
              </a:extLst>
            </p:cNvPr>
            <p:cNvCxnSpPr>
              <a:stCxn id="108" idx="3"/>
              <a:endCxn id="78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>
              <a:extLst>
                <a:ext uri="{FF2B5EF4-FFF2-40B4-BE49-F238E27FC236}">
                  <a16:creationId xmlns:a16="http://schemas.microsoft.com/office/drawing/2014/main" id="{82637166-48EA-FA80-E993-35290D9A7053}"/>
                </a:ext>
              </a:extLst>
            </p:cNvPr>
            <p:cNvCxnSpPr>
              <a:stCxn id="108" idx="7"/>
              <a:endCxn id="302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Gerade Verbindung mit Pfeil 323">
              <a:extLst>
                <a:ext uri="{FF2B5EF4-FFF2-40B4-BE49-F238E27FC236}">
                  <a16:creationId xmlns:a16="http://schemas.microsoft.com/office/drawing/2014/main" id="{E2290D61-1555-4BD0-CD09-5AF6C0877CDD}"/>
                </a:ext>
              </a:extLst>
            </p:cNvPr>
            <p:cNvCxnSpPr>
              <a:stCxn id="108" idx="1"/>
              <a:endCxn id="87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>
              <a:extLst>
                <a:ext uri="{FF2B5EF4-FFF2-40B4-BE49-F238E27FC236}">
                  <a16:creationId xmlns:a16="http://schemas.microsoft.com/office/drawing/2014/main" id="{0A02D1A6-2B21-D9EE-9C52-C9A810BB887E}"/>
                </a:ext>
              </a:extLst>
            </p:cNvPr>
            <p:cNvCxnSpPr>
              <a:stCxn id="107" idx="5"/>
              <a:endCxn id="108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>
              <a:extLst>
                <a:ext uri="{FF2B5EF4-FFF2-40B4-BE49-F238E27FC236}">
                  <a16:creationId xmlns:a16="http://schemas.microsoft.com/office/drawing/2014/main" id="{333988EB-BD6F-C3D6-6ED5-0B830D901D5F}"/>
                </a:ext>
              </a:extLst>
            </p:cNvPr>
            <p:cNvCxnSpPr>
              <a:stCxn id="328" idx="3"/>
              <a:endCxn id="9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>
              <a:extLst>
                <a:ext uri="{FF2B5EF4-FFF2-40B4-BE49-F238E27FC236}">
                  <a16:creationId xmlns:a16="http://schemas.microsoft.com/office/drawing/2014/main" id="{54B365BD-D59A-A852-8E3D-C40CEEF078E8}"/>
                </a:ext>
              </a:extLst>
            </p:cNvPr>
            <p:cNvCxnSpPr>
              <a:stCxn id="328" idx="1"/>
              <a:endCxn id="86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8911C631-8ED7-2B28-C79D-D7579CE4C37F}"/>
                </a:ext>
              </a:extLst>
            </p:cNvPr>
            <p:cNvCxnSpPr>
              <a:stCxn id="107" idx="7"/>
              <a:endCxn id="83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>
              <a:extLst>
                <a:ext uri="{FF2B5EF4-FFF2-40B4-BE49-F238E27FC236}">
                  <a16:creationId xmlns:a16="http://schemas.microsoft.com/office/drawing/2014/main" id="{22B24ADA-D7FD-7FDD-59B0-284899E2CF85}"/>
                </a:ext>
              </a:extLst>
            </p:cNvPr>
            <p:cNvCxnSpPr>
              <a:stCxn id="107" idx="0"/>
              <a:endCxn id="9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 Verbindung mit Pfeil 330">
              <a:extLst>
                <a:ext uri="{FF2B5EF4-FFF2-40B4-BE49-F238E27FC236}">
                  <a16:creationId xmlns:a16="http://schemas.microsoft.com/office/drawing/2014/main" id="{5A7F74C5-AF54-6B6C-D3C4-64B18CB1FC06}"/>
                </a:ext>
              </a:extLst>
            </p:cNvPr>
            <p:cNvCxnSpPr>
              <a:stCxn id="299" idx="7"/>
              <a:endCxn id="9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>
              <a:extLst>
                <a:ext uri="{FF2B5EF4-FFF2-40B4-BE49-F238E27FC236}">
                  <a16:creationId xmlns:a16="http://schemas.microsoft.com/office/drawing/2014/main" id="{5B738A99-7952-0E8D-EFEE-64C0B04D0BC1}"/>
                </a:ext>
              </a:extLst>
            </p:cNvPr>
            <p:cNvCxnSpPr>
              <a:stCxn id="107" idx="6"/>
              <a:endCxn id="77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 Verbindung mit Pfeil 332">
              <a:extLst>
                <a:ext uri="{FF2B5EF4-FFF2-40B4-BE49-F238E27FC236}">
                  <a16:creationId xmlns:a16="http://schemas.microsoft.com/office/drawing/2014/main" id="{895271FC-2D8E-04C4-C6AE-1F1565A318C6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Gerade Verbindung mit Pfeil 333">
              <a:extLst>
                <a:ext uri="{FF2B5EF4-FFF2-40B4-BE49-F238E27FC236}">
                  <a16:creationId xmlns:a16="http://schemas.microsoft.com/office/drawing/2014/main" id="{DC2B8F87-57A8-4709-0935-C198E6A86DD4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5" name="Gruppieren 334">
            <a:extLst>
              <a:ext uri="{FF2B5EF4-FFF2-40B4-BE49-F238E27FC236}">
                <a16:creationId xmlns:a16="http://schemas.microsoft.com/office/drawing/2014/main" id="{A4646280-DF9A-A202-1B33-68FFDDE0EE49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4467BC38-6E3D-7B02-FE6C-1EDB46FD90D7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A41B481E-D1DD-FE17-3CE0-4878009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FE0BBA98-B06C-9F97-2BD6-7821F1B3C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251D79F1-5D18-6785-CE4B-9F8D3331B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A8820E10-5704-3AC5-2AB5-A49BC867D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77B6A48-C20B-974E-0A14-541FEAD2017A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5. Repeat</a:t>
            </a:r>
          </a:p>
        </p:txBody>
      </p:sp>
    </p:spTree>
    <p:extLst>
      <p:ext uri="{BB962C8B-B14F-4D97-AF65-F5344CB8AC3E}">
        <p14:creationId xmlns:p14="http://schemas.microsoft.com/office/powerpoint/2010/main" val="391461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7455FD7-F9AF-CB07-D9FE-67A13EB9359B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9C8647D-0613-8565-CA8A-D1870DF7E5C3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B8F4533-C11E-7DA1-163F-237A6DF63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0C7FCCB-CD84-D2BC-4746-8829C9BB2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A37648D-5117-6CF0-D30B-FE9909EE0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46E5904-CDD8-5E99-9F5E-28EFB57EB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07D81DCB-7A7E-A48D-5FFD-1701A12D3D8A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Repeat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42F337AC-56D6-5331-D98B-FC8317D2B149}"/>
              </a:ext>
            </a:extLst>
          </p:cNvPr>
          <p:cNvSpPr/>
          <p:nvPr/>
        </p:nvSpPr>
        <p:spPr>
          <a:xfrm>
            <a:off x="4055471" y="1533788"/>
            <a:ext cx="4107017" cy="255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8C7F9A0-79A2-8E1B-281F-B87428EEF163}"/>
              </a:ext>
            </a:extLst>
          </p:cNvPr>
          <p:cNvSpPr/>
          <p:nvPr/>
        </p:nvSpPr>
        <p:spPr>
          <a:xfrm>
            <a:off x="4661879" y="3114562"/>
            <a:ext cx="278717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1200F901-0A67-9492-685C-5D65EEB78A7F}"/>
              </a:ext>
            </a:extLst>
          </p:cNvPr>
          <p:cNvSpPr/>
          <p:nvPr/>
        </p:nvSpPr>
        <p:spPr>
          <a:xfrm>
            <a:off x="4425396" y="2769899"/>
            <a:ext cx="260328" cy="167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848A5694-5274-B73B-1399-4FB8BD6DF420}"/>
              </a:ext>
            </a:extLst>
          </p:cNvPr>
          <p:cNvSpPr/>
          <p:nvPr/>
        </p:nvSpPr>
        <p:spPr>
          <a:xfrm>
            <a:off x="5396234" y="2543821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4F2AC5C6-F5EC-D8F9-5089-9EE042D630E7}"/>
              </a:ext>
            </a:extLst>
          </p:cNvPr>
          <p:cNvSpPr/>
          <p:nvPr/>
        </p:nvSpPr>
        <p:spPr>
          <a:xfrm>
            <a:off x="5382266" y="3112366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227E4935-EAD6-5BF3-FF31-0660A66F5B49}"/>
              </a:ext>
            </a:extLst>
          </p:cNvPr>
          <p:cNvSpPr/>
          <p:nvPr/>
        </p:nvSpPr>
        <p:spPr>
          <a:xfrm>
            <a:off x="5755827" y="2667342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E1CD60C7-155C-B89A-6ABA-17DDEDD0C3A8}"/>
              </a:ext>
            </a:extLst>
          </p:cNvPr>
          <p:cNvSpPr/>
          <p:nvPr/>
        </p:nvSpPr>
        <p:spPr>
          <a:xfrm>
            <a:off x="6282400" y="2647843"/>
            <a:ext cx="384319" cy="28992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61C80A7C-7E07-4456-CDD9-377C895B4605}"/>
              </a:ext>
            </a:extLst>
          </p:cNvPr>
          <p:cNvSpPr/>
          <p:nvPr/>
        </p:nvSpPr>
        <p:spPr>
          <a:xfrm>
            <a:off x="7220717" y="2653600"/>
            <a:ext cx="710819" cy="17310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15402694-475C-5185-71AB-8DDACDBAF7B6}"/>
              </a:ext>
            </a:extLst>
          </p:cNvPr>
          <p:cNvSpPr/>
          <p:nvPr/>
        </p:nvSpPr>
        <p:spPr>
          <a:xfrm>
            <a:off x="6702403" y="3117018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2540618-76C1-9F0F-95D8-B58EB8B70D31}"/>
              </a:ext>
            </a:extLst>
          </p:cNvPr>
          <p:cNvGrpSpPr/>
          <p:nvPr/>
        </p:nvGrpSpPr>
        <p:grpSpPr>
          <a:xfrm>
            <a:off x="4310250" y="1874470"/>
            <a:ext cx="758145" cy="1508971"/>
            <a:chOff x="2091968" y="497898"/>
            <a:chExt cx="758145" cy="1508971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545659E-A62E-90A0-B6EE-434A84203B52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D2637F6F-661F-B503-E53C-30BBA742FEA1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439E86E-C1E9-AE65-CAB4-9E162FEA064F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8BCFCC4E-135D-0B91-F942-D9540AA27558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5A7BACF2-BE9A-EB81-40DD-5F8CBFB1B102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39B0AA87-EBEA-1ECC-A9C9-0EFD2491381E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20C17803-F0B2-382D-C04D-487710AF70FE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42B76B9D-6EE2-63A4-C777-5530A028EE89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6329CFA6-4A45-B5B1-5C04-E72F0D2B9A27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285BC39D-B457-6A54-8A56-F0C7DB7E708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9A97943-80BC-BDAF-076F-7C72C535AAEF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DBD2C893-0FA9-3BB7-1EF0-8393C82ED90D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A1E42706-2FBF-C4D7-2C43-0385BDE13A7F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F3E97EAF-5AC6-CEB7-F6BE-3E7442D9547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C1C5F9CB-D0B0-F35B-D274-CAC97E269076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56AB991A-AAAD-8D8E-B8CE-AF74055A5EBE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685A89C4-EFE2-A90B-B960-9033E6863C7E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A898AB15-7E02-9584-1F88-97FA66DD81C2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2D81FA9D-BAD8-414F-1C81-07BB0B1779D7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AB922F29-ABDD-EA5D-83FA-4F8DAE9CCF58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82A793CD-B2F0-AA7A-FE92-7889983DE00D}"/>
                    </a:ext>
                  </a:extLst>
                </p:cNvPr>
                <p:cNvSpPr/>
                <p:nvPr/>
              </p:nvSpPr>
              <p:spPr>
                <a:xfrm>
                  <a:off x="3462930" y="453023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56F3AAA5-C2F3-5DFD-1052-43D771FBFABA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5C0A2CD3-B784-84DF-7FA8-E647DFC9721D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658E8A25-EB8D-89B2-E550-5FFB89BC0B73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7978D91E-D7C3-4DD6-882F-E7E56E2EE3E9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5263F7D9-7089-61B0-8AAC-D0F742237EFB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743970BF-C01F-54CB-6DED-2BED7E60128E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E89EA1A1-E766-83A9-A399-CC69CAF3C3B7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8FAEF71F-B1CB-7CBC-1C00-AF10E7F4E619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9F7DD566-A444-3548-9D77-12C49449D1F1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5899D86A-E2D9-AD20-A138-BED66F80A01F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59703E5E-C812-43D7-0F5D-B01B3F64BF5A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BE705204-F42D-2103-CF5E-0A405B5EBC41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44F0B6A8-E025-2E7E-3658-AE9FBACABDD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BD1F706C-AC01-0D2B-032C-835961FCF34B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B9B32848-B52B-2E1B-25DB-891AFED27809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C952C1EE-D1E1-CC54-F19B-43B8DCB49939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1FA35A0C-A945-6914-B880-60DC72745850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AAB0921A-7504-EBE4-1C1E-9DAB3DD83253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2C8ED71-8A96-9376-6786-2A54A1D8C35E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58626861-3AF6-E86D-CE4E-EFF5D746A56D}"/>
              </a:ext>
            </a:extLst>
          </p:cNvPr>
          <p:cNvGrpSpPr/>
          <p:nvPr/>
        </p:nvGrpSpPr>
        <p:grpSpPr>
          <a:xfrm>
            <a:off x="5269476" y="1868275"/>
            <a:ext cx="758145" cy="1508971"/>
            <a:chOff x="2091968" y="497898"/>
            <a:chExt cx="758145" cy="1508971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646488E9-3284-1BFB-61CF-118BE487010C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id="{5C2837C5-3C08-4980-BF1B-DDBE0AF9A462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25FB1D14-C319-6B74-487A-3343F26EA19E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6F4CB7C2-3050-6D15-759A-4C81236DE290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BC20D2BA-7543-FE84-86FC-76BB7A43ABBB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C8E830B-3200-F0CE-B21B-C48620370945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6911661E-292C-C2D1-C9B8-05915F497971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9157A5FC-3A3D-515B-515B-06CD8C9AE898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87FD8244-33E2-831F-568A-6BCBDF56CB55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29BEA8EF-5124-C74B-5413-684ECD169636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A856293B-F0B0-4A2A-60ED-577B65AC65CA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A90D338-42D0-1017-FF81-94AE9A647F57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A0E83FD6-694D-8812-26B4-F7C717D4F390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2F445B0F-580C-694F-19E4-09ED40BAE21C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B06AB5CD-237E-E7F9-47E4-7F4F91DA0592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ED5FF375-648A-9527-996E-D150BE6B6D8F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A05C3119-8825-B7D5-ABFD-50578EC6D56E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37AC915F-3967-298B-54D5-F0906A0F4FCE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CEEB7AEC-AA69-36D3-BD71-BEFF40ADA84B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B2026BC0-3618-AEE1-375F-CCE4C7B85420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DAA71245-3EC5-9A8A-8930-C8066D68A42D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3409D67-8199-FC97-BF03-A372DF48454A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55FD3F09-5786-339A-289B-E261D0836206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1E28C9DE-1454-0C41-073E-69324EB67B19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0287BD47-07BF-13E8-57E0-6C4C0641442C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E32835-1E99-13B9-CC0C-3B713C40E735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67A0EB66-0A13-5D29-8E22-12181D75697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AC095659-EE19-06A4-88E1-F18FA6AC7F0A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9D6F0473-CDDA-2A34-3A34-E3D6DB92465D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0FA19DED-1219-6718-7762-16359F727496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6A1FEB07-0383-1110-C447-2E1C57CAADFD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553807BA-8375-B1E5-C13F-939813F89577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3EAF37AB-01D2-C448-24DC-6CF58CDD5849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CC438FC-7ECA-F583-D8F5-4F4455C49E6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F4C73DA2-FBAD-64CA-23AF-A88DFF006689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52FF3250-5504-6EF3-E5A5-EFED4F3AB952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E2908E4-FC41-82C5-E0A3-F9DAB271E0FC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DADBA822-C0CD-3D95-D857-79F22FAD2E87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E0F8E3C-E339-6CF4-2F16-0A57DBDF37A1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C3FCC7A6-61CA-3721-A507-3F732F888B2A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B7BB3BD-3083-3267-1CE4-0D941339800C}"/>
              </a:ext>
            </a:extLst>
          </p:cNvPr>
          <p:cNvGrpSpPr/>
          <p:nvPr/>
        </p:nvGrpSpPr>
        <p:grpSpPr>
          <a:xfrm>
            <a:off x="6228702" y="1867799"/>
            <a:ext cx="758145" cy="1508971"/>
            <a:chOff x="2091968" y="497898"/>
            <a:chExt cx="758145" cy="1508971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3F0ED194-A229-80AD-2805-F0D044187281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124D791C-D3E0-0A00-FD11-FE22A1535EAB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7F44B168-0EFC-E50F-1756-7E2CCF77D17E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D2B45D64-9952-340D-A727-5DA3BC751F49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5938ACDB-A3AF-1F9A-5A24-14E088D71D5F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0A1D153A-4A3D-3316-B5C4-F99B4D92F037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EBB77D8A-4151-215D-EC80-BAE0EF227196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7F2E9DBB-F923-6462-8948-2B3C5F4EAE95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FF10BB36-D80F-3AF1-B639-D151BABD5B59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8271ABE5-666D-88C2-362E-1E4D25BA0BE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EB8E28A7-ABAA-6AE2-CF51-D000A0E5CCB1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B40362AB-D620-4154-4D67-1E249AFFD6EC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E6CAD3E0-41B2-16CB-0535-301A66EFB773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090D3344-24C7-24D3-B31B-7BD049AF415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1168FABC-5E8F-9146-45B1-CB66B4420C65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764CB83B-07D1-BDF1-2796-E6D860ABCA3A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26EB4D97-63CB-553B-DDA9-284BF1669FE7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818096E9-8A26-24C3-376A-E800FA14196F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BAF773C-7FFB-255F-8512-78B1304EB9D6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ABBFF054-F02C-FF89-5AD8-4B848606701C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987035C3-C502-0D90-16CE-144662D10EF0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49D21D2D-DFFA-04C1-EB96-80C945687A18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EE43AC7E-89BC-279A-7CE9-F367A07C560B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70F387FB-A215-BAB7-253D-762F4F2F5C55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22A78442-CC11-67FC-76FD-D229376CC880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Ellipse 127">
                  <a:extLst>
                    <a:ext uri="{FF2B5EF4-FFF2-40B4-BE49-F238E27FC236}">
                      <a16:creationId xmlns:a16="http://schemas.microsoft.com/office/drawing/2014/main" id="{0D533621-1DD7-E3C5-2C75-3DBDF0C0140F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C9B8A74B-1558-4C83-665E-EA9286F1198C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18DC517A-A804-5C36-188C-D8A87569A59D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26CACDB0-30B0-C762-FD0B-CC04608C793E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1256F508-1D6A-DF30-537B-52AFB1E206F7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775E1D0B-E838-C930-3CAA-8700DCCB4832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ADF28D85-4B47-2D04-F28C-65DD3776BBDB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Ellipse 134">
                  <a:extLst>
                    <a:ext uri="{FF2B5EF4-FFF2-40B4-BE49-F238E27FC236}">
                      <a16:creationId xmlns:a16="http://schemas.microsoft.com/office/drawing/2014/main" id="{72DF94E1-EB7E-D712-A489-13D1D6D6ACD3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66D4A1B8-B2D8-5B67-0B2B-B7FBA7766CCD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id="{88C88002-7390-368D-82CC-8B67C8FCDD32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A1E73935-AF8B-EF07-7D54-5025F8420B25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6D4C5BA9-56D3-0C91-EB16-227D66422CBB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E0244495-5143-4E0B-6DD9-844DCC6CDE55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0E4BD763-8FE4-8FD8-23A7-9F77D4BB9E84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E06CE064-20B7-F528-B130-5AAEDE4E18FF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DB893C97-0B39-23BA-7F89-1901BEA921B9}"/>
              </a:ext>
            </a:extLst>
          </p:cNvPr>
          <p:cNvGrpSpPr/>
          <p:nvPr/>
        </p:nvGrpSpPr>
        <p:grpSpPr>
          <a:xfrm>
            <a:off x="7187928" y="1874470"/>
            <a:ext cx="758145" cy="1508971"/>
            <a:chOff x="2091968" y="497898"/>
            <a:chExt cx="758145" cy="1508971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57DF91DD-A28C-B1CC-F50D-E984174A4FA4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16490F72-4361-393E-F7C1-3482C4D8E846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46" name="Ellipse 145">
                  <a:extLst>
                    <a:ext uri="{FF2B5EF4-FFF2-40B4-BE49-F238E27FC236}">
                      <a16:creationId xmlns:a16="http://schemas.microsoft.com/office/drawing/2014/main" id="{7E87A851-2A85-8B45-8A08-4DE48F4C7203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id="{3E7D5258-D1A2-BB82-E3D3-83E3CB066B33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8" name="Ellipse 147">
                  <a:extLst>
                    <a:ext uri="{FF2B5EF4-FFF2-40B4-BE49-F238E27FC236}">
                      <a16:creationId xmlns:a16="http://schemas.microsoft.com/office/drawing/2014/main" id="{FA4ED507-30B6-A3D8-23D3-DB9BD1DC3B57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Ellipse 148">
                  <a:extLst>
                    <a:ext uri="{FF2B5EF4-FFF2-40B4-BE49-F238E27FC236}">
                      <a16:creationId xmlns:a16="http://schemas.microsoft.com/office/drawing/2014/main" id="{DDFA64AC-FD0C-941E-9567-D801271702EF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BD2CFE7B-77CC-7625-A912-D02BAAB82A7D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B6AA1973-8941-EE66-B609-30D56E72083C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0E32B5FE-B20D-F94A-776E-F2E50FC9334F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Ellipse 152">
                  <a:extLst>
                    <a:ext uri="{FF2B5EF4-FFF2-40B4-BE49-F238E27FC236}">
                      <a16:creationId xmlns:a16="http://schemas.microsoft.com/office/drawing/2014/main" id="{F312D08E-8070-E80B-B391-30FB42303E4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2D806DB3-44EB-4BD8-644F-CA4C8C37D11E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id="{B8AA75C2-ADC6-710E-F1C5-B3DE0FC32655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Ellipse 155">
                  <a:extLst>
                    <a:ext uri="{FF2B5EF4-FFF2-40B4-BE49-F238E27FC236}">
                      <a16:creationId xmlns:a16="http://schemas.microsoft.com/office/drawing/2014/main" id="{39BB3A7C-7FD1-B945-5D67-E33B7D98D776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83964EEF-21A5-66AF-7E8C-0A2C8FF1DB5B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02AFF5F3-C293-53B1-8B57-D80BB75B8F38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276A099F-65AB-0DC9-EDD4-1B90E46D9ED1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69CA6F51-378A-C3E4-618A-3D0FC0CB1600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794C67E3-0636-886D-C627-830B79D3D779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FB74E103-AE74-CD0B-7E5A-22CD9BCDBBBB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9FCF0B87-9935-FC4D-4D7B-7475A7CE75AE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D60588D9-19DD-9F51-E4F2-76965A35CA61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955C82D-248D-537B-1E45-BA7CB52E6ACE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9B6B3C48-82EE-2E54-3C50-E3136529D2A6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FEBA7D42-EDDE-F033-1A37-39F74BCC50ED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A0D1F2FF-59BE-A428-6305-E06192A2732E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99981061-A3E8-1FF1-90E3-15D65979F20E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4608DBA2-50D9-29F8-3681-63EBD8422FE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9B55AE85-41B1-949B-FE02-90C4B5714BB7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Ellipse 171">
                  <a:extLst>
                    <a:ext uri="{FF2B5EF4-FFF2-40B4-BE49-F238E27FC236}">
                      <a16:creationId xmlns:a16="http://schemas.microsoft.com/office/drawing/2014/main" id="{C264506F-6B1F-8FB5-E00B-9D8299822E38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51CE710F-9F1D-B12B-DF1A-3FB24C5E0908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A3D6B88E-B0FB-6B52-1089-97BE92B2E642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829DD9D5-867B-015B-F8FD-710BB5CDA3FE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B9C4372D-E1DC-B4F4-0395-4646445FFF06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BCF36779-A14F-F66E-EDFF-CA90D152AFD8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FAC6AFB3-DA78-3222-38E6-C300DADA9C57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B539A24-6D0E-A173-98ED-6785F8BCAA89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Ellipse 179">
                  <a:extLst>
                    <a:ext uri="{FF2B5EF4-FFF2-40B4-BE49-F238E27FC236}">
                      <a16:creationId xmlns:a16="http://schemas.microsoft.com/office/drawing/2014/main" id="{5E89C9FD-12AD-D6ED-E1FC-DF059240F4FD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4F973243-2288-3391-3F03-C72F6CD94E2E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43ED97BA-C3D7-236F-01B7-9F572E7811EC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A7DFAFB1-C7CC-52B0-C2B5-29C9CBE4555C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9A7154C6-02A0-6F7E-B92C-EA1094C96543}"/>
                  </a:ext>
                </a:extLst>
              </p:cNvPr>
              <p:cNvSpPr txBox="1"/>
              <p:nvPr/>
            </p:nvSpPr>
            <p:spPr>
              <a:xfrm>
                <a:off x="4273487" y="346158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9A7154C6-02A0-6F7E-B92C-EA1094C9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7" y="3461582"/>
                <a:ext cx="375242" cy="381515"/>
              </a:xfrm>
              <a:prstGeom prst="rect">
                <a:avLst/>
              </a:prstGeom>
              <a:blipFill>
                <a:blip r:embed="rId2"/>
                <a:stretch>
                  <a:fillRect r="-4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9165B141-3B6F-D472-6EE8-5DC533B0AAE2}"/>
                  </a:ext>
                </a:extLst>
              </p:cNvPr>
              <p:cNvSpPr txBox="1"/>
              <p:nvPr/>
            </p:nvSpPr>
            <p:spPr>
              <a:xfrm>
                <a:off x="5237993" y="345524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9165B141-3B6F-D472-6EE8-5DC533B0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93" y="3455242"/>
                <a:ext cx="375242" cy="381515"/>
              </a:xfrm>
              <a:prstGeom prst="rect">
                <a:avLst/>
              </a:prstGeom>
              <a:blipFill>
                <a:blip r:embed="rId3"/>
                <a:stretch>
                  <a:fillRect r="-4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D7CC37A7-1035-B89E-E17B-C2B306C451FC}"/>
                  </a:ext>
                </a:extLst>
              </p:cNvPr>
              <p:cNvSpPr txBox="1"/>
              <p:nvPr/>
            </p:nvSpPr>
            <p:spPr>
              <a:xfrm>
                <a:off x="6197219" y="3445413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D7CC37A7-1035-B89E-E17B-C2B306C4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3445413"/>
                <a:ext cx="375242" cy="381515"/>
              </a:xfrm>
              <a:prstGeom prst="rect">
                <a:avLst/>
              </a:prstGeom>
              <a:blipFill>
                <a:blip r:embed="rId4"/>
                <a:stretch>
                  <a:fillRect r="-409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F30E01CD-E671-F783-95C3-0EC2521B26AA}"/>
                  </a:ext>
                </a:extLst>
              </p:cNvPr>
              <p:cNvSpPr txBox="1"/>
              <p:nvPr/>
            </p:nvSpPr>
            <p:spPr>
              <a:xfrm>
                <a:off x="7153694" y="345524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F30E01CD-E671-F783-95C3-0EC2521B2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94" y="3455242"/>
                <a:ext cx="37524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42339D0-EDD3-AA8E-B30B-8F55244E44E2}"/>
              </a:ext>
            </a:extLst>
          </p:cNvPr>
          <p:cNvGrpSpPr/>
          <p:nvPr/>
        </p:nvGrpSpPr>
        <p:grpSpPr>
          <a:xfrm>
            <a:off x="9537069" y="2937771"/>
            <a:ext cx="758145" cy="1508971"/>
            <a:chOff x="2091968" y="497898"/>
            <a:chExt cx="758145" cy="1508971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B2C71F1C-D426-F508-5986-BFB4C280AF8C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44" name="Gruppieren 243">
                <a:extLst>
                  <a:ext uri="{FF2B5EF4-FFF2-40B4-BE49-F238E27FC236}">
                    <a16:creationId xmlns:a16="http://schemas.microsoft.com/office/drawing/2014/main" id="{6095E443-E6C6-F9F0-1C61-40F211F3DD2B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DB2AA6D6-3449-6527-9B54-F5E043B5891B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A4C624D0-EF5C-022C-40B5-0C75996D641F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8" name="Ellipse 247">
                  <a:extLst>
                    <a:ext uri="{FF2B5EF4-FFF2-40B4-BE49-F238E27FC236}">
                      <a16:creationId xmlns:a16="http://schemas.microsoft.com/office/drawing/2014/main" id="{FD30F155-40C1-1809-03EA-C4D2B9056F23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Ellipse 248">
                  <a:extLst>
                    <a:ext uri="{FF2B5EF4-FFF2-40B4-BE49-F238E27FC236}">
                      <a16:creationId xmlns:a16="http://schemas.microsoft.com/office/drawing/2014/main" id="{5AAB6118-DFC9-3E44-09D3-69F250A94811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Ellipse 249">
                  <a:extLst>
                    <a:ext uri="{FF2B5EF4-FFF2-40B4-BE49-F238E27FC236}">
                      <a16:creationId xmlns:a16="http://schemas.microsoft.com/office/drawing/2014/main" id="{22CF4F88-2911-D2B6-F3D6-40EDEE781FC0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Ellipse 250">
                  <a:extLst>
                    <a:ext uri="{FF2B5EF4-FFF2-40B4-BE49-F238E27FC236}">
                      <a16:creationId xmlns:a16="http://schemas.microsoft.com/office/drawing/2014/main" id="{A34800F9-75AA-B25B-2844-5F35EDC480CE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Ellipse 251">
                  <a:extLst>
                    <a:ext uri="{FF2B5EF4-FFF2-40B4-BE49-F238E27FC236}">
                      <a16:creationId xmlns:a16="http://schemas.microsoft.com/office/drawing/2014/main" id="{947168B1-9526-1159-0ED9-B74E38FECA5C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Ellipse 252">
                  <a:extLst>
                    <a:ext uri="{FF2B5EF4-FFF2-40B4-BE49-F238E27FC236}">
                      <a16:creationId xmlns:a16="http://schemas.microsoft.com/office/drawing/2014/main" id="{8A2F9D2B-6A4C-D263-93CE-965C7EC8F873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id="{A5840A7A-E5A2-F731-D9CE-A54614B951D1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id="{CFE88390-9120-9987-10F8-953C22D2D80F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EBE38A65-94BA-10C6-39F4-5D2D58E10954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Ellipse 256">
                  <a:extLst>
                    <a:ext uri="{FF2B5EF4-FFF2-40B4-BE49-F238E27FC236}">
                      <a16:creationId xmlns:a16="http://schemas.microsoft.com/office/drawing/2014/main" id="{4695CD2C-BAC9-82FE-9B79-EB43BF2B13F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id="{131AD5F5-3EFB-DA3C-5FD3-73C1301FC4B0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82A62C12-BA20-110F-F6EC-595847DF2862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id="{95F421AA-DEAB-0B3E-4690-1C8FC574837C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id="{BB459679-9984-E251-575A-1D66AA6DAF9D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4B8B1362-3D1D-C853-483D-7CE6061E9723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ABF70601-6BCA-716D-1AF5-88B19AB61110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D7A0C8A7-5ACC-C7DD-7493-ACC25A08CADA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D28D1605-D552-A02E-B35D-27D303108072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3188736C-5622-93B2-0A38-415666A7E162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2B7EA77E-A945-8585-FDF4-94F6E6B748E1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739AFF78-B98C-180C-0B29-9C61DBD3F323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0C23A02F-3776-6C87-CCDC-982EA8EE52E6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4E7554DA-9F5C-3B87-9EB7-3AB752E52323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83877485-E612-5F6F-3A11-6E553098402F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B66E4100-266F-AA0D-005D-25A7E20AE82D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FF0AA04A-0E29-8260-A1F5-D0B9AE3CBC78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EE0AECB8-8D7A-0552-B39F-D1594FED7F9D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E6602A87-370E-1076-5CB2-793B4D1DA31E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8DA9A439-4F2B-7C00-1877-8EB83DF52EF0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F9D7420C-CD7E-C67C-B28D-5E96FFE9A052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1AE2B855-5E7F-A58F-51C1-7E62F5BCA405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7D293790-9F03-3422-20A0-E87D9817DC43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4F102DA8-6633-BF07-E130-8422A4080112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C5E5D0FD-0C40-11BC-E30F-F04D2E141404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5" name="Rechteck 244">
                <a:extLst>
                  <a:ext uri="{FF2B5EF4-FFF2-40B4-BE49-F238E27FC236}">
                    <a16:creationId xmlns:a16="http://schemas.microsoft.com/office/drawing/2014/main" id="{6A0678E4-C3B0-C627-5636-797813ED1E9C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7CC06AD9-E1DE-C7E3-AE80-A5D74D97477B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9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2DD23B-F36E-068A-A467-F8C525799B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3F721ED-5FAD-7584-F716-AB182B4FD431}"/>
              </a:ext>
            </a:extLst>
          </p:cNvPr>
          <p:cNvSpPr/>
          <p:nvPr/>
        </p:nvSpPr>
        <p:spPr>
          <a:xfrm>
            <a:off x="10393960" y="5041783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96785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E93E27-A4B7-753E-6F9A-796D7D12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3" y="99829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plosion: 14 Zacken 226">
            <a:extLst>
              <a:ext uri="{FF2B5EF4-FFF2-40B4-BE49-F238E27FC236}">
                <a16:creationId xmlns:a16="http://schemas.microsoft.com/office/drawing/2014/main" id="{F1C907E4-5F33-516B-9281-34378FF438ED}"/>
              </a:ext>
            </a:extLst>
          </p:cNvPr>
          <p:cNvSpPr/>
          <p:nvPr/>
        </p:nvSpPr>
        <p:spPr>
          <a:xfrm rot="5076049">
            <a:off x="3391106" y="48352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xplosion: 14 Zacken 224">
            <a:extLst>
              <a:ext uri="{FF2B5EF4-FFF2-40B4-BE49-F238E27FC236}">
                <a16:creationId xmlns:a16="http://schemas.microsoft.com/office/drawing/2014/main" id="{ED2DA768-7197-D98A-C337-A33F17B3D711}"/>
              </a:ext>
            </a:extLst>
          </p:cNvPr>
          <p:cNvSpPr/>
          <p:nvPr/>
        </p:nvSpPr>
        <p:spPr>
          <a:xfrm rot="5076049">
            <a:off x="2683117" y="4108652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xplosion: 14 Zacken 130">
            <a:extLst>
              <a:ext uri="{FF2B5EF4-FFF2-40B4-BE49-F238E27FC236}">
                <a16:creationId xmlns:a16="http://schemas.microsoft.com/office/drawing/2014/main" id="{F1DA837E-8711-E45C-132C-A95DD4A22BC8}"/>
              </a:ext>
            </a:extLst>
          </p:cNvPr>
          <p:cNvSpPr/>
          <p:nvPr/>
        </p:nvSpPr>
        <p:spPr>
          <a:xfrm>
            <a:off x="9991227" y="834944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xplosion: 14 Zacken 129">
            <a:extLst>
              <a:ext uri="{FF2B5EF4-FFF2-40B4-BE49-F238E27FC236}">
                <a16:creationId xmlns:a16="http://schemas.microsoft.com/office/drawing/2014/main" id="{9C131282-58AB-0ED2-26D6-834F6EA231F3}"/>
              </a:ext>
            </a:extLst>
          </p:cNvPr>
          <p:cNvSpPr/>
          <p:nvPr/>
        </p:nvSpPr>
        <p:spPr>
          <a:xfrm>
            <a:off x="6669520" y="779207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C680AD-6844-7508-5604-FA985C66BB4A}"/>
              </a:ext>
            </a:extLst>
          </p:cNvPr>
          <p:cNvSpPr/>
          <p:nvPr/>
        </p:nvSpPr>
        <p:spPr>
          <a:xfrm>
            <a:off x="498426" y="180974"/>
            <a:ext cx="5380470" cy="27124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72C8F0-ADF1-3734-3B55-8AC9E72F5265}"/>
              </a:ext>
            </a:extLst>
          </p:cNvPr>
          <p:cNvSpPr txBox="1"/>
          <p:nvPr/>
        </p:nvSpPr>
        <p:spPr>
          <a:xfrm>
            <a:off x="636260" y="2748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234447-97E6-AEEC-441D-8A8696F0F29B}"/>
              </a:ext>
            </a:extLst>
          </p:cNvPr>
          <p:cNvGrpSpPr/>
          <p:nvPr/>
        </p:nvGrpSpPr>
        <p:grpSpPr>
          <a:xfrm>
            <a:off x="1178589" y="1287875"/>
            <a:ext cx="684000" cy="684000"/>
            <a:chOff x="7716474" y="2763491"/>
            <a:chExt cx="684000" cy="684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BB9A1D5-8F12-46E9-9009-C99193EE440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569F812-EDD3-D185-81E8-E9E0851BC66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1C91252-990D-9F0D-B8D3-0E1F4DDFD55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ECDC4D9-8C53-37AF-8C2D-12178FC7AEB6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4C5553-4AF5-EDFB-EFB7-770F4E6722D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DEA034A-6AA2-5515-4942-0065A864200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38AFC6-20FD-B9C8-99DA-E6891FB6D31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D237101-2DAA-C9CF-9FDA-61BEC4A9454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F2E475C-16AB-23C7-018D-389AC289C3C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920B6E-0352-658F-E978-E5B6DE98608C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C2CD518-4E99-A405-7DE2-2F79100DB34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8D38237-4839-3980-0EE2-2CB7CA27951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C85910A-96CD-0717-5E7B-02ED0CC674C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8B9CF9-0194-D45F-50CA-A65C4752FE64}"/>
              </a:ext>
            </a:extLst>
          </p:cNvPr>
          <p:cNvGrpSpPr/>
          <p:nvPr/>
        </p:nvGrpSpPr>
        <p:grpSpPr>
          <a:xfrm>
            <a:off x="4511510" y="1292240"/>
            <a:ext cx="684000" cy="684000"/>
            <a:chOff x="7716474" y="2763491"/>
            <a:chExt cx="684000" cy="6840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C9DF795-9EE4-D8EB-9871-BEEB9C336EC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29CA80-20EA-0EEC-CE6A-1491F7F03B9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B6FAD02-D73F-B7C7-8455-938134E62DC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E6610A7-4E84-41C4-6EAE-F97DF45E60E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466FCA6-6F2A-4CE1-B6CF-C66B804D036F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068244B-1B7B-186C-6063-4B60E641723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3B3AE6C-287F-C18B-64AB-3FB426345B1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A441CE1-6860-F939-AD5E-44EF25C640C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E89562-79D8-20F4-178E-84A0F8E04CA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CA50A4E-4BDE-581F-CA7B-5E6C692185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D43E86C-E545-DCDD-43E4-EE1212C6AF2A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EE5ADC8-4B14-9E9A-EC62-5430B7C217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7ACE9B9-53CD-C4F6-B786-24845E1046C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CA1605C-95BC-83D3-E0DD-1B24FBDE1E5D}"/>
              </a:ext>
            </a:extLst>
          </p:cNvPr>
          <p:cNvGrpSpPr/>
          <p:nvPr/>
        </p:nvGrpSpPr>
        <p:grpSpPr>
          <a:xfrm>
            <a:off x="2472126" y="1195823"/>
            <a:ext cx="1498699" cy="751373"/>
            <a:chOff x="1962533" y="4927795"/>
            <a:chExt cx="1498699" cy="75137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BEC4510-DD0E-9E15-20F7-A1E07C2EC403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EA71CB-895D-045A-15A3-9BF3B5A79E13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8BA1777-B2B1-C0BC-9466-8F160C743154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5C4E51B-4F7C-E274-9CA8-3BFEE8B59815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88BE149-DBC4-18BD-FC49-ABF4AAAFF98F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47446FB-2A05-FD87-CF0D-83515E3A9EA4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EFE6D1-D7D2-2ACF-EF7F-90BDC0B59B8D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DC904AE-3BCC-72B5-9BD4-E20CC980232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B2E2EEF-8929-430A-928D-BFCE49B8D79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2D0C2F1-0252-742A-8D5C-B87C2F47D3E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1973FD5-467F-DC26-86CA-0C387F1152EB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FEFAADA-1227-450D-43C0-3CDC445B493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A672174-15D3-9258-E785-4267463B5B7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1B497C6-D3E5-1760-ECC1-C58BD16D0FA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5DC5E45-5878-6CAF-FB22-785DC795FF1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24D1797-2E0C-F25A-836A-8B3CDFC7C655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B5A5715-955A-6237-D3A2-DC3B034BF129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43A09C1-15EE-698C-DE47-CF1F286C5E0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6C99DBA4-5C2B-EC18-2081-D6FB3775A263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9783477-89C4-AD2C-40AB-C2E418F64FC4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EA10DC8-C1F2-B08D-890B-B5C675BFCE2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64A04D9-21B2-6B7B-DB13-A790148EE1D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0363D7D-583B-EC11-9694-2BDF3BCE057A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EC6A4BA-A9C2-A7D1-0525-C301050E394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925A3D5-8204-E224-4B0E-385747A3C743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C521455-992A-9C14-B63A-F44BB6A2DAA9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6E6E373-7502-308E-4505-29CE023F872C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F2350D7-6C2A-EA1D-2E43-A753AE9AC7B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A5D3320-4287-ECE4-AAF5-6261D55F6B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63D87C9-57F6-6401-394E-03AF943A122F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6A746AC-3FBA-4218-63B3-CB7EF182D41A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37C4928-5D26-911E-7B59-9EB96119489C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86AFD489-B99E-FAED-71EE-BFEA75E66FB6}"/>
              </a:ext>
            </a:extLst>
          </p:cNvPr>
          <p:cNvSpPr/>
          <p:nvPr/>
        </p:nvSpPr>
        <p:spPr>
          <a:xfrm>
            <a:off x="6352791" y="180974"/>
            <a:ext cx="5380470" cy="270563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13FB708-ECE2-19B4-882E-87A4803FEED6}"/>
              </a:ext>
            </a:extLst>
          </p:cNvPr>
          <p:cNvSpPr txBox="1"/>
          <p:nvPr/>
        </p:nvSpPr>
        <p:spPr>
          <a:xfrm>
            <a:off x="6495403" y="28799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6E1EC57-E1C8-C4EF-15EC-12090549C0A7}"/>
              </a:ext>
            </a:extLst>
          </p:cNvPr>
          <p:cNvGrpSpPr/>
          <p:nvPr/>
        </p:nvGrpSpPr>
        <p:grpSpPr>
          <a:xfrm>
            <a:off x="7032954" y="1281075"/>
            <a:ext cx="684000" cy="684000"/>
            <a:chOff x="7716474" y="2763491"/>
            <a:chExt cx="684000" cy="684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65ABF40-3EE0-8936-090D-26F1B50906C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941F0C1-1238-7D14-8247-4900EA75157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4500D7D-F10B-F0B8-8865-6032CC05A89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16D9BFE-C9FB-0B33-5944-0E6013CFFDE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DD84E8D-7E8A-190D-5F22-9CC7B58E463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BCFA149-984D-D87C-C058-B72C0DF61BF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7EC7521-307F-AB55-AC9F-B5F3BF5A2DAE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3D54B6F-36CD-E82C-116E-FEB222A6598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FBC8881-F748-8D0A-467C-FD229CC6D0F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F113C62-7423-452A-4E94-E1987A21BFF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1DD61A2-6341-405B-F601-7CCF5935E2F2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360BCC6-A94C-2223-6869-DB4A927FA43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2AAD2B4-9EB6-C5DA-8963-FFBD7DA2F79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A5F6249-DA88-82C6-7DB0-71098B18C5E2}"/>
              </a:ext>
            </a:extLst>
          </p:cNvPr>
          <p:cNvGrpSpPr/>
          <p:nvPr/>
        </p:nvGrpSpPr>
        <p:grpSpPr>
          <a:xfrm>
            <a:off x="10365875" y="1285440"/>
            <a:ext cx="684000" cy="684000"/>
            <a:chOff x="7716474" y="2763491"/>
            <a:chExt cx="684000" cy="684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622ACE0-8A53-67E0-60F7-B4E4982E006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4C2685-D099-8BB7-FB95-EE8A9595F80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04461205-A820-BD0C-1983-FE17B4F7311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B0478DA-A334-5C77-7392-6FE1826D245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C803B9E-61A9-52C7-ABFA-FBEE3F62729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9D853A-27EA-2551-5188-63B8F8729E4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6B903AE-EA22-6EDE-26DA-CF4A2384AD6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CEB9D31-F1A0-376D-751F-C27236E28BD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0F87763-D122-64DA-3729-5C42377268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7778E37A-D06B-7943-E576-179BC1EA247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9491C9E-5314-E553-94E6-021D8350275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A48C83B-15AD-B2DB-8F68-3F5FF9490BA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F6345AA-A626-AAEA-895F-EE6349CEF1E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4A43F5E-1145-FC49-8EDC-91D8D76FC9C6}"/>
              </a:ext>
            </a:extLst>
          </p:cNvPr>
          <p:cNvGrpSpPr/>
          <p:nvPr/>
        </p:nvGrpSpPr>
        <p:grpSpPr>
          <a:xfrm>
            <a:off x="8326491" y="1189023"/>
            <a:ext cx="1498699" cy="751373"/>
            <a:chOff x="1962533" y="4927795"/>
            <a:chExt cx="1498699" cy="751373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9331AAB-937D-EE1F-0DB5-4AD383CF05C8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2F48103-CEF2-C549-1049-27B19A8F0D5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4CD7093-1015-F0FD-8D81-8B5AFBA9ED1F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41609DE-EC48-DCFD-67C6-49533C21E0BF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F71E74CE-7697-7924-EC27-40023276A808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FA9A198-8218-8ED6-A116-61BD2AF4AC79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A9B4629-E356-4B4A-5706-A224DE473F3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25EAF12-E80A-8A19-3F10-18973A8D9009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DC7B789-15EA-2BF2-6056-26DB86CCB85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565B8E8B-2400-64DD-174E-C38070E6D745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8609FF9-41DB-041B-5005-9CC35C659CF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1F52673-D116-8463-C521-2D7B6EAAB827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50E7910E-2F7F-2D71-50C8-D3C1EF40352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88D0298-0E74-C390-F5CC-5026F1263FFA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4426FF64-57F5-E455-9124-1CC894EA09B9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A8F7132-2BC6-F6EA-9CA6-CA51AFB42DBD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5E315D2-C847-095B-C7C0-266C7DC9FF35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FB5D3C6-50DA-9533-84E4-40DBDD4669E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BDEE0A6-599F-7F95-62B8-0868F8CE4002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14009DBF-A755-A1CC-1C5E-E13C35DB310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7CFBDE1-0283-3D1F-BEEE-917CACD2D66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AB2763AF-9CE2-0531-9334-9B848D33745A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6CFBA5B6-BD52-C0A9-5868-1904CA529C3C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A44EE2C-92EC-5B03-DFC0-B6A68B1CC390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C34F5AC7-43E7-BF13-D4C4-14046911125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A846F652-764D-D328-65B7-7B1928779252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29B94F49-B0F3-34D1-DA96-08F36777509A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7B48A8D5-9D7A-669C-ECC9-9975B364F5C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6AD6B51-3D79-F429-11ED-38290A138BD8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6310CA01-E00E-5851-5B75-851C11E92ABB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28936D79-05B1-3B96-CA44-6809C150E526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A02DA65-2F86-524B-F5C8-0826F6AFE34D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2" name="Gleichschenkliges Dreieck 131">
            <a:extLst>
              <a:ext uri="{FF2B5EF4-FFF2-40B4-BE49-F238E27FC236}">
                <a16:creationId xmlns:a16="http://schemas.microsoft.com/office/drawing/2014/main" id="{D44B6075-C44F-A07E-5A0D-B5A5EDA79651}"/>
              </a:ext>
            </a:extLst>
          </p:cNvPr>
          <p:cNvSpPr/>
          <p:nvPr/>
        </p:nvSpPr>
        <p:spPr>
          <a:xfrm rot="9872547">
            <a:off x="7172993" y="323096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Gleichschenkliges Dreieck 135">
            <a:extLst>
              <a:ext uri="{FF2B5EF4-FFF2-40B4-BE49-F238E27FC236}">
                <a16:creationId xmlns:a16="http://schemas.microsoft.com/office/drawing/2014/main" id="{A5D83D4A-02C0-4027-DF74-8677405B3072}"/>
              </a:ext>
            </a:extLst>
          </p:cNvPr>
          <p:cNvSpPr/>
          <p:nvPr/>
        </p:nvSpPr>
        <p:spPr>
          <a:xfrm rot="9872547">
            <a:off x="10317257" y="307557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xplosion: 14 Zacken 137">
            <a:extLst>
              <a:ext uri="{FF2B5EF4-FFF2-40B4-BE49-F238E27FC236}">
                <a16:creationId xmlns:a16="http://schemas.microsoft.com/office/drawing/2014/main" id="{6799D2BE-1513-325B-C3FF-B2061C3792E7}"/>
              </a:ext>
            </a:extLst>
          </p:cNvPr>
          <p:cNvSpPr/>
          <p:nvPr/>
        </p:nvSpPr>
        <p:spPr>
          <a:xfrm>
            <a:off x="4136862" y="3949128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xplosion: 14 Zacken 138">
            <a:extLst>
              <a:ext uri="{FF2B5EF4-FFF2-40B4-BE49-F238E27FC236}">
                <a16:creationId xmlns:a16="http://schemas.microsoft.com/office/drawing/2014/main" id="{B1192192-2129-66D3-4D1A-E44C66FDA92B}"/>
              </a:ext>
            </a:extLst>
          </p:cNvPr>
          <p:cNvSpPr/>
          <p:nvPr/>
        </p:nvSpPr>
        <p:spPr>
          <a:xfrm>
            <a:off x="815155" y="3893391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8E1AADA-9E74-DCEB-AABA-407B9212EEC5}"/>
              </a:ext>
            </a:extLst>
          </p:cNvPr>
          <p:cNvSpPr/>
          <p:nvPr/>
        </p:nvSpPr>
        <p:spPr>
          <a:xfrm>
            <a:off x="498426" y="3071942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DCAF704-8B45-F90E-CFE1-701B1785ADC9}"/>
              </a:ext>
            </a:extLst>
          </p:cNvPr>
          <p:cNvSpPr txBox="1"/>
          <p:nvPr/>
        </p:nvSpPr>
        <p:spPr>
          <a:xfrm>
            <a:off x="641038" y="320616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6342C6A-15AE-1555-CEBF-DD667E5207CE}"/>
              </a:ext>
            </a:extLst>
          </p:cNvPr>
          <p:cNvGrpSpPr/>
          <p:nvPr/>
        </p:nvGrpSpPr>
        <p:grpSpPr>
          <a:xfrm>
            <a:off x="1178589" y="4395259"/>
            <a:ext cx="684000" cy="684000"/>
            <a:chOff x="7716474" y="2763491"/>
            <a:chExt cx="684000" cy="684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056F9B7-0E7D-95A3-DD56-237A2BC5110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23E00AB-FC6E-D7EF-E800-7C31A5E171C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6BF0A23-1C0C-DAA5-7ED1-EDDDA689A733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0B1AEE-B93E-07E7-3838-7D25F51F38E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3C22990D-6DC0-DAD5-4B11-6F310C7F47B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95BDCF5F-4BE8-E81C-E684-EF7D320C5E9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EDE4E4F-417D-DEA0-D1EC-C57C53C9D3A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5869D9CB-EC35-1E7E-5114-D406DAF43BB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68B3AB1-1103-6D63-8437-BDAD375799D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99DBB566-D3A3-A5F5-282F-BCF7CCE60621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377626DE-D4EA-DD23-D532-3371E8DB8D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5FEEF6C9-3ABC-C3A4-F5AA-A5C0C4EE03C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9843688-A1CD-8E69-954D-C08F48DFC42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F65B35B1-7FE8-8974-53C1-A8D71F501F59}"/>
              </a:ext>
            </a:extLst>
          </p:cNvPr>
          <p:cNvGrpSpPr/>
          <p:nvPr/>
        </p:nvGrpSpPr>
        <p:grpSpPr>
          <a:xfrm>
            <a:off x="4511510" y="4399624"/>
            <a:ext cx="684000" cy="684000"/>
            <a:chOff x="7716474" y="2763491"/>
            <a:chExt cx="684000" cy="684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9F66023-A6CB-7A0E-6B59-5C17E4950B6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407975-5632-ABB5-92A2-52EB6F3879D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6CDD039E-39E7-33A1-CDF9-D31EB42853A4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8BF4A89-124B-CE81-F98D-4ECF42825ED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483258C-D8EA-3CE4-76FE-C7138D33668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11E86BF0-22F7-72F8-4950-8F5BA4E4C0D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B536B88-4245-4A5E-50C2-F477A0F6BAE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57696DE9-107A-B1EC-3EB6-1D6B86ED4D1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630516C-C0B9-5496-33D1-1731D51358B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9BC0CC6C-4D2D-B482-E2FC-9E34C727348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6DF3F44-8801-22FC-D597-8EA50739C90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EAD144BB-4250-F2F0-98B1-D63DBDFD599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AB10649-F445-DA32-3E5B-768898F1525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DC96111-C516-CC3A-4109-14D642175F60}"/>
              </a:ext>
            </a:extLst>
          </p:cNvPr>
          <p:cNvGrpSpPr/>
          <p:nvPr/>
        </p:nvGrpSpPr>
        <p:grpSpPr>
          <a:xfrm>
            <a:off x="2472126" y="4303207"/>
            <a:ext cx="1498699" cy="751373"/>
            <a:chOff x="1962533" y="4927795"/>
            <a:chExt cx="1498699" cy="751373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87110B08-227C-45A0-E25E-271648293541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C6898D77-35D9-0EC9-A29C-2353CA8E7EDC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6948E428-11CA-C5B8-FDA3-C888DB95427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D505CFA-1BCF-874D-54CF-8E96900CEB7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DC13250-5350-5FDA-E97F-6B2C241A92C9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2201037-2623-FF2F-AEB4-A44448A6A7C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9F52E708-D2AE-DDBC-7E87-6B90A7DB452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37B56CA8-7B8E-A84E-14D7-E7F04209F337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A1C578F2-79A9-951E-6AB3-DE11E7232A4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4E7F8F21-521E-C252-F73D-DB2CDD5C3207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96A29DF-1402-6B2B-59F6-82587C12E30C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F1F87C21-2752-8473-4E11-D8F2CCD410B3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B033FB69-138F-6A99-79B1-6D4C43FC11C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3CEE7F95-FCC3-D171-A0D7-BB73B45A905E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7E8C9604-9AC8-594F-F57B-6A206E89F673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1022445C-7B49-9364-50D9-418B4B066E16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380B4767-A2F0-D641-BCB9-A7EA087F78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FECFD082-0171-B492-E350-4552AE6BE1B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364FEBA4-202A-9AB9-BFA8-0F80B6382559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8EACD732-5FDD-37C8-5DFF-634CDE4EAA79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BD427255-1D4E-89C7-DCEB-C0887BD33CB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20C9BB27-65FD-FF49-FED1-444B837BEAF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9CEA7611-1E0C-EA9C-AACD-D7404A72F35D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41E56047-7B7F-F520-1EE0-1F5FEF590D33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F92B0165-6B04-200B-E832-15D8716CB8B6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93ECE9BA-3C1D-5B53-6D46-8FC79E098A8F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35612906-86DF-E2CD-60C2-001148A9C0EF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25CCBFA0-E80C-4FB2-CF28-7266E5A1ACB2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0B78A1C-0459-420A-1EE8-426433273741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80EC0847-E70B-3F4F-D6B8-BB487749D41E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463A433-DAFC-B064-3709-2F02019688BD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C2800701-6DF6-6521-62FD-AFEE1E8A2FA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4" name="Gleichschenkliges Dreieck 203">
            <a:extLst>
              <a:ext uri="{FF2B5EF4-FFF2-40B4-BE49-F238E27FC236}">
                <a16:creationId xmlns:a16="http://schemas.microsoft.com/office/drawing/2014/main" id="{B535F85F-1C0F-2649-7614-4E22FE502911}"/>
              </a:ext>
            </a:extLst>
          </p:cNvPr>
          <p:cNvSpPr/>
          <p:nvPr/>
        </p:nvSpPr>
        <p:spPr>
          <a:xfrm rot="9872547">
            <a:off x="1318628" y="3437280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Gleichschenkliges Dreieck 206">
            <a:extLst>
              <a:ext uri="{FF2B5EF4-FFF2-40B4-BE49-F238E27FC236}">
                <a16:creationId xmlns:a16="http://schemas.microsoft.com/office/drawing/2014/main" id="{7F9A9F40-032B-A011-302C-9D70F35F3A80}"/>
              </a:ext>
            </a:extLst>
          </p:cNvPr>
          <p:cNvSpPr/>
          <p:nvPr/>
        </p:nvSpPr>
        <p:spPr>
          <a:xfrm rot="9872547">
            <a:off x="4462892" y="3421741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xplosion: 14 Zacken 228">
            <a:extLst>
              <a:ext uri="{FF2B5EF4-FFF2-40B4-BE49-F238E27FC236}">
                <a16:creationId xmlns:a16="http://schemas.microsoft.com/office/drawing/2014/main" id="{DE2B0380-73A6-212A-5542-FCFA612389B6}"/>
              </a:ext>
            </a:extLst>
          </p:cNvPr>
          <p:cNvSpPr/>
          <p:nvPr/>
        </p:nvSpPr>
        <p:spPr>
          <a:xfrm rot="5076049">
            <a:off x="8470529" y="4725384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xplosion: 14 Zacken 229">
            <a:extLst>
              <a:ext uri="{FF2B5EF4-FFF2-40B4-BE49-F238E27FC236}">
                <a16:creationId xmlns:a16="http://schemas.microsoft.com/office/drawing/2014/main" id="{068E6BB0-EE5D-5833-3D54-633B30F333FF}"/>
              </a:ext>
            </a:extLst>
          </p:cNvPr>
          <p:cNvSpPr/>
          <p:nvPr/>
        </p:nvSpPr>
        <p:spPr>
          <a:xfrm rot="5076049">
            <a:off x="9245471" y="4827128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xplosion: 14 Zacken 230">
            <a:extLst>
              <a:ext uri="{FF2B5EF4-FFF2-40B4-BE49-F238E27FC236}">
                <a16:creationId xmlns:a16="http://schemas.microsoft.com/office/drawing/2014/main" id="{08CF6D9B-A30C-3BF4-979B-0D6D6D150FD7}"/>
              </a:ext>
            </a:extLst>
          </p:cNvPr>
          <p:cNvSpPr/>
          <p:nvPr/>
        </p:nvSpPr>
        <p:spPr>
          <a:xfrm rot="5076049">
            <a:off x="9294661" y="417875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xplosion: 14 Zacken 231">
            <a:extLst>
              <a:ext uri="{FF2B5EF4-FFF2-40B4-BE49-F238E27FC236}">
                <a16:creationId xmlns:a16="http://schemas.microsoft.com/office/drawing/2014/main" id="{E9648C9F-C511-0E28-17A4-4D360ADF92B9}"/>
              </a:ext>
            </a:extLst>
          </p:cNvPr>
          <p:cNvSpPr/>
          <p:nvPr/>
        </p:nvSpPr>
        <p:spPr>
          <a:xfrm rot="5076049">
            <a:off x="8537482" y="41004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xplosion: 14 Zacken 232">
            <a:extLst>
              <a:ext uri="{FF2B5EF4-FFF2-40B4-BE49-F238E27FC236}">
                <a16:creationId xmlns:a16="http://schemas.microsoft.com/office/drawing/2014/main" id="{D314626A-8602-BD45-C939-A4466556F297}"/>
              </a:ext>
            </a:extLst>
          </p:cNvPr>
          <p:cNvSpPr/>
          <p:nvPr/>
        </p:nvSpPr>
        <p:spPr>
          <a:xfrm>
            <a:off x="9991227" y="3940966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xplosion: 14 Zacken 233">
            <a:extLst>
              <a:ext uri="{FF2B5EF4-FFF2-40B4-BE49-F238E27FC236}">
                <a16:creationId xmlns:a16="http://schemas.microsoft.com/office/drawing/2014/main" id="{4F2A49A7-D001-357C-C5F4-1C3709B4EF5C}"/>
              </a:ext>
            </a:extLst>
          </p:cNvPr>
          <p:cNvSpPr/>
          <p:nvPr/>
        </p:nvSpPr>
        <p:spPr>
          <a:xfrm>
            <a:off x="6669520" y="3885229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02E805C2-CD60-920C-F361-A1CB6D0813A6}"/>
              </a:ext>
            </a:extLst>
          </p:cNvPr>
          <p:cNvSpPr/>
          <p:nvPr/>
        </p:nvSpPr>
        <p:spPr>
          <a:xfrm>
            <a:off x="6352791" y="3063780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A005E4BD-3646-35D1-6C91-7E00D60A9454}"/>
              </a:ext>
            </a:extLst>
          </p:cNvPr>
          <p:cNvSpPr txBox="1"/>
          <p:nvPr/>
        </p:nvSpPr>
        <p:spPr>
          <a:xfrm>
            <a:off x="6495403" y="319800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48356994-9886-B486-10A7-EEA2DE4BFB7A}"/>
              </a:ext>
            </a:extLst>
          </p:cNvPr>
          <p:cNvGrpSpPr/>
          <p:nvPr/>
        </p:nvGrpSpPr>
        <p:grpSpPr>
          <a:xfrm>
            <a:off x="7032954" y="4387097"/>
            <a:ext cx="684000" cy="684000"/>
            <a:chOff x="7716474" y="2763491"/>
            <a:chExt cx="684000" cy="684000"/>
          </a:xfrm>
        </p:grpSpPr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7A5F1B82-DCF6-38DE-8156-754E6EEE0A6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8AC29E7-6270-24B4-7D16-5FFB5D75EA5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201496A-9B3F-AA9C-9BC9-DF4009DC0B1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DB6CBF33-2E9B-5500-E548-5718C66CCA5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DD216C51-57C8-6262-5BFD-062ED70CE76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D3C79EB1-230A-5767-8D17-13AB43E28E1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73B3DE19-85D8-1283-F433-D90902AE69CA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620DC11F-ACDB-894A-EB0F-BB52A07F656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7BDBC95F-789B-5246-9872-B5A41275DF4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4CD13A60-E641-05CD-FF4B-558E11936BE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1753622-7AFD-D6C3-398B-55D53F1CB4B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2D5FFF36-4936-BDB7-174A-ECD2B6C4FA9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EB4D9232-4582-3763-7B54-3010DD4E798D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FABA151B-0E98-D8BD-3D24-4E568889D66F}"/>
              </a:ext>
            </a:extLst>
          </p:cNvPr>
          <p:cNvGrpSpPr/>
          <p:nvPr/>
        </p:nvGrpSpPr>
        <p:grpSpPr>
          <a:xfrm>
            <a:off x="10365875" y="4391462"/>
            <a:ext cx="684000" cy="684000"/>
            <a:chOff x="7716474" y="2763491"/>
            <a:chExt cx="684000" cy="684000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71726D1-E508-E041-F9D9-71649DD90BA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4D0210D4-607D-DACC-8370-E717C3D9824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6C397CA0-AC80-85B3-BDE2-9BD8479068A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DCF8A6E4-55DD-E831-A7CF-66C864D4A43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95B83BA-FD88-BD03-515A-9CA5CF6F28F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F65B23-350A-CCD9-758F-5F8745FFA95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54A6511-DB76-0245-5C8B-E64A57841DD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59832988-D8B0-D267-33F3-5F70B327F81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DF5991B-4EC7-85BC-2843-E9D7B7596537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E5034CC-FAC6-5930-6EF7-8782C9819BB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8669320-FFAB-EC98-E9A7-BACD1388CFF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94CBDA23-6BC5-41AE-C564-D072F247682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31637B60-BB52-304A-9599-3E5D16F1601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BB01A94D-42FD-27BC-A876-C79F7E045640}"/>
              </a:ext>
            </a:extLst>
          </p:cNvPr>
          <p:cNvGrpSpPr/>
          <p:nvPr/>
        </p:nvGrpSpPr>
        <p:grpSpPr>
          <a:xfrm>
            <a:off x="8326491" y="4295045"/>
            <a:ext cx="1498699" cy="751373"/>
            <a:chOff x="1962533" y="4927795"/>
            <a:chExt cx="1498699" cy="751373"/>
          </a:xfrm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92F1ABFF-FB48-20F6-8717-84FD0A0751B2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B8BA5FBE-AEF1-77AF-6C06-77AB5B81773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9B4510C4-898A-AA27-F6AC-A43030A65226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237232B2-889C-2F9E-7FA7-58D967CC5197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A1B5E3C9-51A8-6080-3002-4A4715FBB5FB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29E00A62-E19D-BDAE-A5F4-1E7E4C68BD8E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BF1E9DFD-C182-5967-758E-EC4010B7B711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FC17B19-9C9C-19CC-EE4A-9C6F751176D4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3CEEDD1E-E40B-4375-6218-A5FFF5B26FA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0D996665-F4CD-645C-3600-DB3521869910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D2BBFFE-5569-8CAB-8841-ED76D161AFE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22D07FDD-30C3-9C38-CB5F-52A980F1EB1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224E687C-7310-1A57-FA92-8D7EA7B03DF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43E61D70-549B-4A3D-DC01-4187BB94D88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72956038-F7F7-C466-1E24-A5469D8987D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597C9B8A-4378-BD17-85D1-CECA4E9163CC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0BBA5023-68B7-85CB-70FA-570EECFB86D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EA07BCB4-666B-3B85-F048-0AE68423CDB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3A467079-8761-146F-315C-7216E46CCFD8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2E249803-830F-DCC7-8CCD-40A4B4CB4BA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63873F70-0AB4-15D2-1547-A11CD8ABAA1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DC48E817-D1D6-8B6A-B435-856AB37B50DC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0C56CC8-6EC1-429F-D06A-A33DF76B3BC6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88468069-819D-3E51-998A-0907913BD8BD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A486B09D-54C8-C5F8-03C8-04123D41DC6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2F68C0A2-2AEF-D2AF-91A4-339E4E74325E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9EEACEF4-51BA-DB5C-DFCE-6FF553D231AE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899C6E3B-31B3-F8A3-A5CB-D8FC051C4828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26A2BCC0-E542-D66D-4751-12460B291E4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97072BFA-F683-6B6C-8702-3263CD36D5E2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810E858E-9FFF-129C-73D8-FFB6FFB8A39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9F492EE0-D285-EFE8-19DA-0C74016DC28A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4" name="Gerade Verbindung mit Pfeil 303">
            <a:extLst>
              <a:ext uri="{FF2B5EF4-FFF2-40B4-BE49-F238E27FC236}">
                <a16:creationId xmlns:a16="http://schemas.microsoft.com/office/drawing/2014/main" id="{76F98DB8-D095-34F7-002F-F8E4C5683FC3}"/>
              </a:ext>
            </a:extLst>
          </p:cNvPr>
          <p:cNvCxnSpPr>
            <a:cxnSpLocks/>
            <a:stCxn id="238" idx="7"/>
            <a:endCxn id="284" idx="2"/>
          </p:cNvCxnSpPr>
          <p:nvPr/>
        </p:nvCxnSpPr>
        <p:spPr>
          <a:xfrm flipV="1">
            <a:off x="7616785" y="433144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37351D13-52B7-6DE4-8971-2E948A20FC6D}"/>
              </a:ext>
            </a:extLst>
          </p:cNvPr>
          <p:cNvCxnSpPr>
            <a:cxnSpLocks/>
            <a:stCxn id="284" idx="6"/>
            <a:endCxn id="268" idx="1"/>
          </p:cNvCxnSpPr>
          <p:nvPr/>
        </p:nvCxnSpPr>
        <p:spPr>
          <a:xfrm>
            <a:off x="8745481" y="433144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58611C8F-9546-571F-D49C-8D69E6FFA6CC}"/>
              </a:ext>
            </a:extLst>
          </p:cNvPr>
          <p:cNvCxnSpPr>
            <a:cxnSpLocks/>
            <a:stCxn id="252" idx="3"/>
            <a:endCxn id="279" idx="7"/>
          </p:cNvCxnSpPr>
          <p:nvPr/>
        </p:nvCxnSpPr>
        <p:spPr>
          <a:xfrm flipH="1">
            <a:off x="9417125" y="497529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Gerade Verbindung mit Pfeil 306">
            <a:extLst>
              <a:ext uri="{FF2B5EF4-FFF2-40B4-BE49-F238E27FC236}">
                <a16:creationId xmlns:a16="http://schemas.microsoft.com/office/drawing/2014/main" id="{5A860553-8F13-B45C-A752-80BAB90F2593}"/>
              </a:ext>
            </a:extLst>
          </p:cNvPr>
          <p:cNvCxnSpPr>
            <a:cxnSpLocks/>
            <a:stCxn id="279" idx="5"/>
            <a:endCxn id="295" idx="7"/>
          </p:cNvCxnSpPr>
          <p:nvPr/>
        </p:nvCxnSpPr>
        <p:spPr>
          <a:xfrm flipH="1" flipV="1">
            <a:off x="8693430" y="496201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4048454F-387C-BA91-ECFF-431A54D9F09E}"/>
              </a:ext>
            </a:extLst>
          </p:cNvPr>
          <p:cNvCxnSpPr>
            <a:cxnSpLocks/>
            <a:endCxn id="238" idx="5"/>
          </p:cNvCxnSpPr>
          <p:nvPr/>
        </p:nvCxnSpPr>
        <p:spPr>
          <a:xfrm flipH="1">
            <a:off x="7616785" y="494160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8D16841D-70AD-AAEE-C7C1-63F14D5C347F}"/>
              </a:ext>
            </a:extLst>
          </p:cNvPr>
          <p:cNvCxnSpPr>
            <a:cxnSpLocks/>
            <a:endCxn id="252" idx="1"/>
          </p:cNvCxnSpPr>
          <p:nvPr/>
        </p:nvCxnSpPr>
        <p:spPr>
          <a:xfrm>
            <a:off x="9481697" y="441022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C3C922D1-AD01-A66F-8AD9-DBCC9297826E}"/>
              </a:ext>
            </a:extLst>
          </p:cNvPr>
          <p:cNvCxnSpPr>
            <a:cxnSpLocks/>
          </p:cNvCxnSpPr>
          <p:nvPr/>
        </p:nvCxnSpPr>
        <p:spPr>
          <a:xfrm flipV="1">
            <a:off x="7616785" y="122640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Gerade Verbindung mit Pfeil 317">
            <a:extLst>
              <a:ext uri="{FF2B5EF4-FFF2-40B4-BE49-F238E27FC236}">
                <a16:creationId xmlns:a16="http://schemas.microsoft.com/office/drawing/2014/main" id="{2EE277C5-AA5D-1ED3-EC61-34227976FF7F}"/>
              </a:ext>
            </a:extLst>
          </p:cNvPr>
          <p:cNvCxnSpPr>
            <a:cxnSpLocks/>
          </p:cNvCxnSpPr>
          <p:nvPr/>
        </p:nvCxnSpPr>
        <p:spPr>
          <a:xfrm>
            <a:off x="8745481" y="122640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Gerade Verbindung mit Pfeil 318">
            <a:extLst>
              <a:ext uri="{FF2B5EF4-FFF2-40B4-BE49-F238E27FC236}">
                <a16:creationId xmlns:a16="http://schemas.microsoft.com/office/drawing/2014/main" id="{267DE4B6-1F3B-0690-E359-89BEFBD9E233}"/>
              </a:ext>
            </a:extLst>
          </p:cNvPr>
          <p:cNvCxnSpPr>
            <a:cxnSpLocks/>
          </p:cNvCxnSpPr>
          <p:nvPr/>
        </p:nvCxnSpPr>
        <p:spPr>
          <a:xfrm flipH="1">
            <a:off x="9417125" y="187025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D5FDB27D-0A5F-4610-84C5-7D399A97A9CB}"/>
              </a:ext>
            </a:extLst>
          </p:cNvPr>
          <p:cNvCxnSpPr>
            <a:cxnSpLocks/>
          </p:cNvCxnSpPr>
          <p:nvPr/>
        </p:nvCxnSpPr>
        <p:spPr>
          <a:xfrm flipH="1" flipV="1">
            <a:off x="8693430" y="185697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8CB553E8-BCB2-28B8-2C85-9BE31B25D9C5}"/>
              </a:ext>
            </a:extLst>
          </p:cNvPr>
          <p:cNvCxnSpPr>
            <a:cxnSpLocks/>
          </p:cNvCxnSpPr>
          <p:nvPr/>
        </p:nvCxnSpPr>
        <p:spPr>
          <a:xfrm flipH="1">
            <a:off x="7616785" y="183656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F721AC56-6A7A-B626-49BA-B46D554F9189}"/>
              </a:ext>
            </a:extLst>
          </p:cNvPr>
          <p:cNvCxnSpPr>
            <a:cxnSpLocks/>
          </p:cNvCxnSpPr>
          <p:nvPr/>
        </p:nvCxnSpPr>
        <p:spPr>
          <a:xfrm>
            <a:off x="9481697" y="130518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 Verbindung mit Pfeil 322">
            <a:extLst>
              <a:ext uri="{FF2B5EF4-FFF2-40B4-BE49-F238E27FC236}">
                <a16:creationId xmlns:a16="http://schemas.microsoft.com/office/drawing/2014/main" id="{BC82690F-507D-8DF3-C886-877C49A65946}"/>
              </a:ext>
            </a:extLst>
          </p:cNvPr>
          <p:cNvCxnSpPr>
            <a:cxnSpLocks/>
          </p:cNvCxnSpPr>
          <p:nvPr/>
        </p:nvCxnSpPr>
        <p:spPr>
          <a:xfrm flipV="1">
            <a:off x="1760305" y="4331132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id="{2895C68D-E4A0-6CA9-2778-AB95D3FCFD57}"/>
              </a:ext>
            </a:extLst>
          </p:cNvPr>
          <p:cNvCxnSpPr>
            <a:cxnSpLocks/>
          </p:cNvCxnSpPr>
          <p:nvPr/>
        </p:nvCxnSpPr>
        <p:spPr>
          <a:xfrm>
            <a:off x="2889001" y="4331132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2BA95684-F22F-1885-619C-B17E63B64BD2}"/>
              </a:ext>
            </a:extLst>
          </p:cNvPr>
          <p:cNvCxnSpPr>
            <a:cxnSpLocks/>
          </p:cNvCxnSpPr>
          <p:nvPr/>
        </p:nvCxnSpPr>
        <p:spPr>
          <a:xfrm flipH="1">
            <a:off x="3560645" y="4974980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Gerade Verbindung mit Pfeil 325">
            <a:extLst>
              <a:ext uri="{FF2B5EF4-FFF2-40B4-BE49-F238E27FC236}">
                <a16:creationId xmlns:a16="http://schemas.microsoft.com/office/drawing/2014/main" id="{289C9BE3-88E4-A885-6315-E2831F80C443}"/>
              </a:ext>
            </a:extLst>
          </p:cNvPr>
          <p:cNvCxnSpPr>
            <a:cxnSpLocks/>
          </p:cNvCxnSpPr>
          <p:nvPr/>
        </p:nvCxnSpPr>
        <p:spPr>
          <a:xfrm flipH="1" flipV="1">
            <a:off x="2836950" y="4961702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rade Verbindung mit Pfeil 326">
            <a:extLst>
              <a:ext uri="{FF2B5EF4-FFF2-40B4-BE49-F238E27FC236}">
                <a16:creationId xmlns:a16="http://schemas.microsoft.com/office/drawing/2014/main" id="{F1C5C473-6964-225F-13F7-A328C7C3C104}"/>
              </a:ext>
            </a:extLst>
          </p:cNvPr>
          <p:cNvCxnSpPr>
            <a:cxnSpLocks/>
          </p:cNvCxnSpPr>
          <p:nvPr/>
        </p:nvCxnSpPr>
        <p:spPr>
          <a:xfrm flipH="1">
            <a:off x="1760305" y="4941295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 Verbindung mit Pfeil 327">
            <a:extLst>
              <a:ext uri="{FF2B5EF4-FFF2-40B4-BE49-F238E27FC236}">
                <a16:creationId xmlns:a16="http://schemas.microsoft.com/office/drawing/2014/main" id="{98BCAD1B-5C85-D318-9F99-0F10253FCD6A}"/>
              </a:ext>
            </a:extLst>
          </p:cNvPr>
          <p:cNvCxnSpPr>
            <a:cxnSpLocks/>
          </p:cNvCxnSpPr>
          <p:nvPr/>
        </p:nvCxnSpPr>
        <p:spPr>
          <a:xfrm>
            <a:off x="3625217" y="4409907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id="{B8F4D3CD-074B-8646-83A9-21D9CADF472D}"/>
              </a:ext>
            </a:extLst>
          </p:cNvPr>
          <p:cNvCxnSpPr>
            <a:cxnSpLocks/>
          </p:cNvCxnSpPr>
          <p:nvPr/>
        </p:nvCxnSpPr>
        <p:spPr>
          <a:xfrm flipV="1">
            <a:off x="1747908" y="1221814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Gerade Verbindung mit Pfeil 329">
            <a:extLst>
              <a:ext uri="{FF2B5EF4-FFF2-40B4-BE49-F238E27FC236}">
                <a16:creationId xmlns:a16="http://schemas.microsoft.com/office/drawing/2014/main" id="{80EE9896-49A9-A7DA-605C-51DE2BB11F25}"/>
              </a:ext>
            </a:extLst>
          </p:cNvPr>
          <p:cNvCxnSpPr>
            <a:cxnSpLocks/>
          </p:cNvCxnSpPr>
          <p:nvPr/>
        </p:nvCxnSpPr>
        <p:spPr>
          <a:xfrm>
            <a:off x="2876604" y="1221814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Gerade Verbindung mit Pfeil 330">
            <a:extLst>
              <a:ext uri="{FF2B5EF4-FFF2-40B4-BE49-F238E27FC236}">
                <a16:creationId xmlns:a16="http://schemas.microsoft.com/office/drawing/2014/main" id="{6C38251D-E8AF-489D-5065-E2A2FF4DB98F}"/>
              </a:ext>
            </a:extLst>
          </p:cNvPr>
          <p:cNvCxnSpPr>
            <a:cxnSpLocks/>
          </p:cNvCxnSpPr>
          <p:nvPr/>
        </p:nvCxnSpPr>
        <p:spPr>
          <a:xfrm flipH="1">
            <a:off x="3548248" y="1865662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 Verbindung mit Pfeil 331">
            <a:extLst>
              <a:ext uri="{FF2B5EF4-FFF2-40B4-BE49-F238E27FC236}">
                <a16:creationId xmlns:a16="http://schemas.microsoft.com/office/drawing/2014/main" id="{BF85B389-97BE-60F7-A3C4-6A8ED2F5CBA8}"/>
              </a:ext>
            </a:extLst>
          </p:cNvPr>
          <p:cNvCxnSpPr>
            <a:cxnSpLocks/>
          </p:cNvCxnSpPr>
          <p:nvPr/>
        </p:nvCxnSpPr>
        <p:spPr>
          <a:xfrm flipH="1" flipV="1">
            <a:off x="2824553" y="1852384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Gerade Verbindung mit Pfeil 332">
            <a:extLst>
              <a:ext uri="{FF2B5EF4-FFF2-40B4-BE49-F238E27FC236}">
                <a16:creationId xmlns:a16="http://schemas.microsoft.com/office/drawing/2014/main" id="{D2C54A4C-4DF4-38EA-D64A-B9798F723986}"/>
              </a:ext>
            </a:extLst>
          </p:cNvPr>
          <p:cNvCxnSpPr>
            <a:cxnSpLocks/>
          </p:cNvCxnSpPr>
          <p:nvPr/>
        </p:nvCxnSpPr>
        <p:spPr>
          <a:xfrm flipH="1">
            <a:off x="1747908" y="1831977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erade Verbindung mit Pfeil 333">
            <a:extLst>
              <a:ext uri="{FF2B5EF4-FFF2-40B4-BE49-F238E27FC236}">
                <a16:creationId xmlns:a16="http://schemas.microsoft.com/office/drawing/2014/main" id="{BD2AFB4A-D724-E56B-60E5-9C3598D8E700}"/>
              </a:ext>
            </a:extLst>
          </p:cNvPr>
          <p:cNvCxnSpPr>
            <a:cxnSpLocks/>
          </p:cNvCxnSpPr>
          <p:nvPr/>
        </p:nvCxnSpPr>
        <p:spPr>
          <a:xfrm>
            <a:off x="3612820" y="1300589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A72F8FC3-1BC7-68A2-BDF2-23B51EBBEBE6}"/>
              </a:ext>
            </a:extLst>
          </p:cNvPr>
          <p:cNvSpPr/>
          <p:nvPr/>
        </p:nvSpPr>
        <p:spPr>
          <a:xfrm>
            <a:off x="582332" y="2227487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29F9AC9E-A5E2-BAA8-1B1B-6C745C1F41A1}"/>
              </a:ext>
            </a:extLst>
          </p:cNvPr>
          <p:cNvSpPr/>
          <p:nvPr/>
        </p:nvSpPr>
        <p:spPr>
          <a:xfrm>
            <a:off x="6440228" y="221932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8E086979-3064-7ADF-A051-E0950D733504}"/>
              </a:ext>
            </a:extLst>
          </p:cNvPr>
          <p:cNvSpPr/>
          <p:nvPr/>
        </p:nvSpPr>
        <p:spPr>
          <a:xfrm>
            <a:off x="582333" y="534461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57086872-6FC1-1C15-A381-6C98AD2AD384}"/>
              </a:ext>
            </a:extLst>
          </p:cNvPr>
          <p:cNvSpPr/>
          <p:nvPr/>
        </p:nvSpPr>
        <p:spPr>
          <a:xfrm>
            <a:off x="6426294" y="533818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BB33C435-816F-A2C6-1C53-3D8AC9698737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CB66342-6A6D-8F8A-8074-1319A6542C84}"/>
              </a:ext>
            </a:extLst>
          </p:cNvPr>
          <p:cNvSpPr txBox="1"/>
          <p:nvPr/>
        </p:nvSpPr>
        <p:spPr>
          <a:xfrm>
            <a:off x="1345971" y="6188423"/>
            <a:ext cx="9549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Induced “short circuit current” while V-STDP is effective.</a:t>
            </a:r>
            <a:endParaRPr lang="en-GB" sz="3200" i="1" dirty="0"/>
          </a:p>
        </p:txBody>
      </p:sp>
      <p:sp>
        <p:nvSpPr>
          <p:cNvPr id="341" name="Legende: mit Linie mit Akzentuierungsbalken 340">
            <a:extLst>
              <a:ext uri="{FF2B5EF4-FFF2-40B4-BE49-F238E27FC236}">
                <a16:creationId xmlns:a16="http://schemas.microsoft.com/office/drawing/2014/main" id="{4DF71E75-E948-5B90-D70F-F018283A828B}"/>
              </a:ext>
            </a:extLst>
          </p:cNvPr>
          <p:cNvSpPr/>
          <p:nvPr/>
        </p:nvSpPr>
        <p:spPr>
          <a:xfrm>
            <a:off x="8015408" y="256242"/>
            <a:ext cx="854459" cy="356803"/>
          </a:xfrm>
          <a:prstGeom prst="accentCallout1">
            <a:avLst>
              <a:gd name="adj1" fmla="val 18750"/>
              <a:gd name="adj2" fmla="val -8333"/>
              <a:gd name="adj3" fmla="val 104787"/>
              <a:gd name="adj4" fmla="val -6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Electrode</a:t>
            </a:r>
          </a:p>
        </p:txBody>
      </p:sp>
      <p:sp>
        <p:nvSpPr>
          <p:cNvPr id="342" name="Legende: mit Linie mit Akzentuierungsbalken 341">
            <a:extLst>
              <a:ext uri="{FF2B5EF4-FFF2-40B4-BE49-F238E27FC236}">
                <a16:creationId xmlns:a16="http://schemas.microsoft.com/office/drawing/2014/main" id="{E39AA58F-BC82-6C0A-4537-363954004E44}"/>
              </a:ext>
            </a:extLst>
          </p:cNvPr>
          <p:cNvSpPr/>
          <p:nvPr/>
        </p:nvSpPr>
        <p:spPr>
          <a:xfrm>
            <a:off x="8283845" y="692644"/>
            <a:ext cx="1242358" cy="475971"/>
          </a:xfrm>
          <a:prstGeom prst="accentCallout1">
            <a:avLst>
              <a:gd name="adj1" fmla="val 18750"/>
              <a:gd name="adj2" fmla="val -8333"/>
              <a:gd name="adj3" fmla="val 166450"/>
              <a:gd name="adj4" fmla="val -49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Activated Memory Group</a:t>
            </a:r>
          </a:p>
        </p:txBody>
      </p:sp>
      <p:sp>
        <p:nvSpPr>
          <p:cNvPr id="343" name="Legende: mit Linie mit Akzentuierungsbalken 342">
            <a:extLst>
              <a:ext uri="{FF2B5EF4-FFF2-40B4-BE49-F238E27FC236}">
                <a16:creationId xmlns:a16="http://schemas.microsoft.com/office/drawing/2014/main" id="{6F1E3432-F387-EEB3-DFE0-58076B4E7BC9}"/>
              </a:ext>
            </a:extLst>
          </p:cNvPr>
          <p:cNvSpPr/>
          <p:nvPr/>
        </p:nvSpPr>
        <p:spPr>
          <a:xfrm>
            <a:off x="3434492" y="3531368"/>
            <a:ext cx="702370" cy="475971"/>
          </a:xfrm>
          <a:prstGeom prst="accentCallout1">
            <a:avLst>
              <a:gd name="adj1" fmla="val 18750"/>
              <a:gd name="adj2" fmla="val -8333"/>
              <a:gd name="adj3" fmla="val 168451"/>
              <a:gd name="adj4" fmla="val -82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firing neuron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21AB5B35-489A-04CD-52E3-EE7C7D0206E8}"/>
              </a:ext>
            </a:extLst>
          </p:cNvPr>
          <p:cNvSpPr/>
          <p:nvPr/>
        </p:nvSpPr>
        <p:spPr>
          <a:xfrm>
            <a:off x="6931150" y="2428780"/>
            <a:ext cx="4605718" cy="37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Memory group activation via current injection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2100D35D-37DF-6480-A0DD-6F0798008B27}"/>
              </a:ext>
            </a:extLst>
          </p:cNvPr>
          <p:cNvSpPr/>
          <p:nvPr/>
        </p:nvSpPr>
        <p:spPr>
          <a:xfrm>
            <a:off x="6917216" y="5354701"/>
            <a:ext cx="4619652" cy="55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Self-sustained (but time-limited) activation of a pair of memory groups through a ‘’short circuit current” after modifying the weights of relevant synapses with V-STDP</a:t>
            </a:r>
          </a:p>
        </p:txBody>
      </p:sp>
      <p:sp>
        <p:nvSpPr>
          <p:cNvPr id="2" name="Legende: mit Linie mit Akzentuierungsbalken 1">
            <a:extLst>
              <a:ext uri="{FF2B5EF4-FFF2-40B4-BE49-F238E27FC236}">
                <a16:creationId xmlns:a16="http://schemas.microsoft.com/office/drawing/2014/main" id="{A55199A8-8878-E3D2-D723-E6B319C7BA74}"/>
              </a:ext>
            </a:extLst>
          </p:cNvPr>
          <p:cNvSpPr/>
          <p:nvPr/>
        </p:nvSpPr>
        <p:spPr>
          <a:xfrm>
            <a:off x="2195886" y="2247671"/>
            <a:ext cx="797455" cy="391503"/>
          </a:xfrm>
          <a:prstGeom prst="accentCallout1">
            <a:avLst>
              <a:gd name="adj1" fmla="val 18750"/>
              <a:gd name="adj2" fmla="val -8333"/>
              <a:gd name="adj3" fmla="val -84026"/>
              <a:gd name="adj4" fmla="val -64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memory group</a:t>
            </a:r>
          </a:p>
        </p:txBody>
      </p:sp>
      <p:sp>
        <p:nvSpPr>
          <p:cNvPr id="3" name="Legende: mit Linie mit Akzentuierungsbalken 2">
            <a:extLst>
              <a:ext uri="{FF2B5EF4-FFF2-40B4-BE49-F238E27FC236}">
                <a16:creationId xmlns:a16="http://schemas.microsoft.com/office/drawing/2014/main" id="{F88552C5-2224-6081-53F8-E907F7E78036}"/>
              </a:ext>
            </a:extLst>
          </p:cNvPr>
          <p:cNvSpPr/>
          <p:nvPr/>
        </p:nvSpPr>
        <p:spPr>
          <a:xfrm>
            <a:off x="4158921" y="494369"/>
            <a:ext cx="642815" cy="391503"/>
          </a:xfrm>
          <a:prstGeom prst="accentCallout1">
            <a:avLst>
              <a:gd name="adj1" fmla="val 18750"/>
              <a:gd name="adj2" fmla="val -8333"/>
              <a:gd name="adj3" fmla="val 250990"/>
              <a:gd name="adj4" fmla="val -113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C6EE8E6A-7E0F-37FA-1D6D-800E0D5C4DB1}"/>
              </a:ext>
            </a:extLst>
          </p:cNvPr>
          <p:cNvSpPr/>
          <p:nvPr/>
        </p:nvSpPr>
        <p:spPr>
          <a:xfrm>
            <a:off x="1410556" y="1478704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71157E8F-77DF-C560-F4CF-82614EC7C2AF}"/>
              </a:ext>
            </a:extLst>
          </p:cNvPr>
          <p:cNvSpPr/>
          <p:nvPr/>
        </p:nvSpPr>
        <p:spPr>
          <a:xfrm>
            <a:off x="4720680" y="1472471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5596E9AE-3715-5E9A-D99D-6EA6AA4F1097}"/>
              </a:ext>
            </a:extLst>
          </p:cNvPr>
          <p:cNvSpPr/>
          <p:nvPr/>
        </p:nvSpPr>
        <p:spPr>
          <a:xfrm>
            <a:off x="7246022" y="1461493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FCA48B58-92AC-D3C7-52EA-AADC03353425}"/>
              </a:ext>
            </a:extLst>
          </p:cNvPr>
          <p:cNvSpPr/>
          <p:nvPr/>
        </p:nvSpPr>
        <p:spPr>
          <a:xfrm>
            <a:off x="10568977" y="14647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FDF2708C-CA3C-1A14-385B-4C3F77BC492D}"/>
              </a:ext>
            </a:extLst>
          </p:cNvPr>
          <p:cNvSpPr/>
          <p:nvPr/>
        </p:nvSpPr>
        <p:spPr>
          <a:xfrm>
            <a:off x="1414896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4EFD29D2-D54B-4A49-4C06-683B5109B259}"/>
              </a:ext>
            </a:extLst>
          </p:cNvPr>
          <p:cNvSpPr/>
          <p:nvPr/>
        </p:nvSpPr>
        <p:spPr>
          <a:xfrm>
            <a:off x="4716115" y="4598097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660DAE72-A29F-955F-0A5A-EDC429F92F0B}"/>
              </a:ext>
            </a:extLst>
          </p:cNvPr>
          <p:cNvSpPr/>
          <p:nvPr/>
        </p:nvSpPr>
        <p:spPr>
          <a:xfrm>
            <a:off x="7249540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94E3026F-4750-D060-985E-1F7AE7608FF2}"/>
              </a:ext>
            </a:extLst>
          </p:cNvPr>
          <p:cNvSpPr/>
          <p:nvPr/>
        </p:nvSpPr>
        <p:spPr>
          <a:xfrm>
            <a:off x="10580221" y="4585468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2828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D4B6FE-518D-7811-A111-19E6003DB5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B437D2-4074-E147-D803-6EB978257B81}"/>
              </a:ext>
            </a:extLst>
          </p:cNvPr>
          <p:cNvSpPr/>
          <p:nvPr/>
        </p:nvSpPr>
        <p:spPr>
          <a:xfrm>
            <a:off x="2181138" y="2239860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C88704-05ED-C350-7234-C1539E9D3C37}"/>
              </a:ext>
            </a:extLst>
          </p:cNvPr>
          <p:cNvSpPr/>
          <p:nvPr/>
        </p:nvSpPr>
        <p:spPr>
          <a:xfrm>
            <a:off x="8331664" y="655739"/>
            <a:ext cx="1919682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activated concept assembly</a:t>
            </a:r>
          </a:p>
        </p:txBody>
      </p:sp>
    </p:spTree>
    <p:extLst>
      <p:ext uri="{BB962C8B-B14F-4D97-AF65-F5344CB8AC3E}">
        <p14:creationId xmlns:p14="http://schemas.microsoft.com/office/powerpoint/2010/main" val="22806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id="{5B0375B3-9096-92F8-A8CF-A159792D5418}"/>
              </a:ext>
            </a:extLst>
          </p:cNvPr>
          <p:cNvGrpSpPr/>
          <p:nvPr/>
        </p:nvGrpSpPr>
        <p:grpSpPr>
          <a:xfrm>
            <a:off x="3713240" y="3645126"/>
            <a:ext cx="1498699" cy="1345834"/>
            <a:chOff x="3618128" y="897283"/>
            <a:chExt cx="1498699" cy="1345834"/>
          </a:xfrm>
        </p:grpSpPr>
        <p:grpSp>
          <p:nvGrpSpPr>
            <p:cNvPr id="1074" name="Gruppieren 1073">
              <a:extLst>
                <a:ext uri="{FF2B5EF4-FFF2-40B4-BE49-F238E27FC236}">
                  <a16:creationId xmlns:a16="http://schemas.microsoft.com/office/drawing/2014/main" id="{4C12E126-0533-E729-52FC-D639D3C50903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id="{4C0BA8D1-8277-AD13-6B33-978C7673D6AA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id="{6E93D624-2F1F-27D7-C124-78D4A45EABB2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id="{9D1F0FE0-244C-6DC1-C29E-8D27100456BC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id="{2BAB9779-5466-E093-0536-0C96824D623F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id="{D31A20E5-B727-437D-3D7A-992874596A3B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86CB5DBB-2E13-FE2E-8EF8-E97F121AC13A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C4B6514C-C4FF-D4DF-3292-F769B79D259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id="{99873811-4755-F75D-1B3A-293D43CF3628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id="{E985E853-80A1-A9E2-362D-74CB7D6796EF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C8C917E8-F275-5C45-CF4D-120AB59A73CE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id="{0D958CDA-23E0-C9B2-51E3-9810DF553435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id="{08242DBC-E66E-1F03-B9A4-E4BC950F6DEA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id="{BD2A64DE-F006-D2CA-DF70-75C2B77027A7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id="{5EBA377B-2AB7-0997-3CE2-2476D31D9040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id="{565BE83C-D6D4-FAAA-42AA-46EF891A99B8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id="{CE07ED3E-ED2B-6C47-C2BE-35D334D4A450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id="{B73A063F-0819-13E4-89A2-E4E37FB03A68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id="{2C0EEB12-8080-DE77-2EFA-0990232E8135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id="{4E84D682-324B-5A45-8E01-2E23149B348F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id="{67E5EB91-E602-D226-C66D-D923663B7A09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id="{87CA9FF4-62E9-4503-757E-493C125ED894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id="{42E9E855-3F54-93A2-F93F-D94614152CE0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D0DD0047-1668-08F9-B61B-166CF3FA372F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C194A884-225C-A465-3139-91F22A08A67F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id="{FDFDD628-4133-5161-1A3E-A2088CC1C4D0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id="{883F693A-BB3F-6765-DB91-F75C3D3BA2CE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id="{F64EDC0E-97FE-84BD-0976-CFB07D0C0E58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id="{F929833A-23DC-EE92-1475-355D70EA6088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id="{F5B91291-6ECB-D659-0676-A13EAA4AD8A5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0516FD5F-75FE-67A1-9687-74D8C9784EDB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03C78D42-6C5E-11FE-E319-03B3D455A77C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id="{2E72D38A-80C0-B2B8-5030-AA5B060DCE3F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5" name="Gruppieren 1074">
              <a:extLst>
                <a:ext uri="{FF2B5EF4-FFF2-40B4-BE49-F238E27FC236}">
                  <a16:creationId xmlns:a16="http://schemas.microsoft.com/office/drawing/2014/main" id="{162DE5E7-5BA6-12A9-5F85-86DF84EE9D89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id="{E59FE313-4B99-69DA-F947-965759DEAB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id="{E65E2F6A-9972-78BF-892A-27F691BEB967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id="{27C41177-E95F-2C00-71B3-89426600500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id="{FF29EF8C-F958-FA0E-BADD-2947490392D8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A86AEA95-237D-278E-E762-B53C469C9A0E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id="{98DF907C-4608-7909-9212-3D7411376B6D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EE55A1E9-D367-7E52-B131-25C895553B7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id="{4FC19658-D3EE-51C4-6C4E-0A30AFE6AFC2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AF4A2877-8E4B-534C-1788-21DD0996E8C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id="{9DFA9E81-0914-7BC9-DC60-9880E6CBBE71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Ellipse 1099">
                <a:extLst>
                  <a:ext uri="{FF2B5EF4-FFF2-40B4-BE49-F238E27FC236}">
                    <a16:creationId xmlns:a16="http://schemas.microsoft.com/office/drawing/2014/main" id="{A8353F2E-C702-D92B-0D55-81487079F19E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1" name="Ellipse 1100">
                <a:extLst>
                  <a:ext uri="{FF2B5EF4-FFF2-40B4-BE49-F238E27FC236}">
                    <a16:creationId xmlns:a16="http://schemas.microsoft.com/office/drawing/2014/main" id="{39695016-1901-289D-5712-F78A07AEC14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3E25F29D-845B-4E9D-8567-6E11A3AB62F9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6" name="Gruppieren 1075">
              <a:extLst>
                <a:ext uri="{FF2B5EF4-FFF2-40B4-BE49-F238E27FC236}">
                  <a16:creationId xmlns:a16="http://schemas.microsoft.com/office/drawing/2014/main" id="{E7779F4F-1A21-E083-8492-125A6CD8F640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id="{846407A6-B6E2-80E8-37C8-89D31F6BF0D8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id="{64035CA8-69C5-8E15-87E9-0945041A35BF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id="{63C62F4F-1686-A344-741E-371D05AF5865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id="{8BF87ADC-5B48-293D-F84F-B5113602CB8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id="{CAEF2605-26E5-668D-AA6F-79D094A533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id="{8200FF40-D2C7-2088-95EA-EF71FCBC339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F64E7F6A-B593-349C-43E1-D6EE065F1EB1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id="{22E890E9-B49A-C4DF-2D94-D41BF75CB888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id="{A3C9D0B8-FA73-4FF5-3F18-BEF325FE4599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id="{40787DED-0592-7777-992F-F5735730B90D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id="{AF74C67E-1811-BDC6-B1DA-3EB364FC1A58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4A854E5A-6E87-F63B-5A7A-009724CB20C8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id="{47EAAD83-9F0E-4701-1A70-8284A6163658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49" name="Gruppieren 948">
            <a:extLst>
              <a:ext uri="{FF2B5EF4-FFF2-40B4-BE49-F238E27FC236}">
                <a16:creationId xmlns:a16="http://schemas.microsoft.com/office/drawing/2014/main" id="{E038E259-418E-1A52-971B-53BB893E3F52}"/>
              </a:ext>
            </a:extLst>
          </p:cNvPr>
          <p:cNvGrpSpPr/>
          <p:nvPr/>
        </p:nvGrpSpPr>
        <p:grpSpPr>
          <a:xfrm>
            <a:off x="9772732" y="545476"/>
            <a:ext cx="1498699" cy="1345834"/>
            <a:chOff x="3618128" y="897283"/>
            <a:chExt cx="1498699" cy="1345834"/>
          </a:xfrm>
        </p:grpSpPr>
        <p:grpSp>
          <p:nvGrpSpPr>
            <p:cNvPr id="950" name="Gruppieren 949">
              <a:extLst>
                <a:ext uri="{FF2B5EF4-FFF2-40B4-BE49-F238E27FC236}">
                  <a16:creationId xmlns:a16="http://schemas.microsoft.com/office/drawing/2014/main" id="{7FB19BA5-EFFF-8470-AFDE-D938571A279A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A0D1EEF7-2331-9C72-A240-96DBC65CCA44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id="{AAD35C30-8613-21DD-FE5A-FA435DDCE93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id="{1B7DAF69-756C-B7DF-AA05-355A7249363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id="{9874D618-63DE-CC6E-8861-ADC18A92FDFB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id="{C9ACCA77-2C0E-AE7F-9D7D-96E3DE450798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id="{E3492D69-06D2-C358-F399-FDC6E5EDE9DD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id="{18D6269A-E4F2-AC43-F9E8-2BAB1EB3373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id="{79E41C47-2735-A270-2138-2F1D9C26679B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id="{DCE9536A-C0CA-A18B-ABD5-27D1A580456A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id="{0EF25170-BD07-0FA5-929A-590A71F8FD65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id="{5E5CED0A-7A24-944B-84B9-EDCE473D38E1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id="{82AFE8C9-1501-C86F-C41C-7A1218392FA5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id="{E9B2E9B2-2031-5647-9645-89DE321383F0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id="{DDF9E77D-F71D-F1CC-F610-BABB3928B996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id="{58009A2E-DA23-B3E2-DB9D-616B19AA479C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id="{D9041689-71E5-576B-4D9F-A8036631C3B3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id="{EF772135-AAB3-FC5B-6412-6C846B38CE4A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id="{C41B14FB-765C-2510-345B-320F8293653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id="{69F0D568-8B00-FC83-C495-78C7C503B675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id="{4E389F98-BA57-F787-6A1E-D9A3AA84358E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id="{52EFD5FD-8603-81D3-A5C0-3E882F6B9E4A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id="{614B9579-30ED-4615-6D1C-DCAB6EBD8D08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id="{1FAD2671-3690-CB71-DB9C-16F51B7239C5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id="{551D6B81-31F7-2989-3C22-A23E9737C6B3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id="{CC6EBA47-948B-D20F-0CD7-3EDB5AB1CC1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id="{81408908-E927-46FD-38E7-7451A4586513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id="{60D64765-923C-CB32-DCC3-543D2A040285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id="{93493582-7A19-1763-CEB3-D1BAF067E485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id="{19272E03-B701-421B-EAFA-5240FAC2D67E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id="{D736DEC7-878B-FF11-064A-779F92478674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C362F9C6-E019-C412-5AC6-80C83D426363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5B43FC06-1723-75D4-EA54-02C9D62828EA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1" name="Gruppieren 950">
              <a:extLst>
                <a:ext uri="{FF2B5EF4-FFF2-40B4-BE49-F238E27FC236}">
                  <a16:creationId xmlns:a16="http://schemas.microsoft.com/office/drawing/2014/main" id="{9EFEE49C-C76F-AF6D-D3C7-0BC0DC29C4B6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id="{6B1857D2-5600-BADB-8284-EC3D1089B9C9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id="{94AFC40B-C2A8-34F8-2783-BF27483A2A8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Ellipse 967">
                <a:extLst>
                  <a:ext uri="{FF2B5EF4-FFF2-40B4-BE49-F238E27FC236}">
                    <a16:creationId xmlns:a16="http://schemas.microsoft.com/office/drawing/2014/main" id="{5C61BE07-74DA-06D2-B19C-47185CF693F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Ellipse 968">
                <a:extLst>
                  <a:ext uri="{FF2B5EF4-FFF2-40B4-BE49-F238E27FC236}">
                    <a16:creationId xmlns:a16="http://schemas.microsoft.com/office/drawing/2014/main" id="{3797EE78-3FA8-2E69-4BB4-7351D454880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id="{122B9EA9-BFE0-B72E-4866-8D69C0332B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id="{EB571A4B-62D2-26F4-2CDA-CC1BEB72F15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id="{D6A70028-F4D4-B06F-9FB1-BC64E06138A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id="{A361DDC7-CC7C-969E-8018-1E191DF5E7E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id="{A5A423F0-E3C3-A1F3-4931-5205A265246F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id="{AF281908-6A26-6CF6-529A-AB72EC4036EC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id="{B5A8C542-51BA-1AC4-E6AD-17905E83EF21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264EF79A-78F8-FCCB-645F-535D81D3C8E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EF5B6D90-17F9-C118-06F8-459B71D23AA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2" name="Gruppieren 951">
              <a:extLst>
                <a:ext uri="{FF2B5EF4-FFF2-40B4-BE49-F238E27FC236}">
                  <a16:creationId xmlns:a16="http://schemas.microsoft.com/office/drawing/2014/main" id="{843AA8B1-1349-2B88-C6DD-2DE07724244D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8CDB234B-FB69-C011-3EA6-67B4170204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id="{0EE3EFA3-A301-DCAA-1D67-1002D1609E39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id="{38F4203E-4A67-6717-A01D-E41C2B5E7B9E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id="{8881E6A1-94DE-8F62-F12E-648F33898D72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id="{B9EAE841-83BA-09B6-8872-7FA3099FBE5C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id="{DB492A2B-C1F9-4FEB-D4C7-54D5BF0B09A8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id="{D4D899FB-4DC2-DF45-9147-FFC64031570D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id="{E1DA4D2C-B6D4-0972-2D54-40882D3C932B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id="{8E403762-9DC1-2925-196A-B25A14D55BC7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id="{07753365-1455-6378-982D-53A4E463B872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id="{7DBD5146-29E3-8F2E-948D-D16ACA89980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id="{A4ED46BA-DA33-08FA-8990-A396CED7002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id="{FADEF6BA-0F16-5928-F114-20324FD018D2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7" name="Ellipse 726">
            <a:extLst>
              <a:ext uri="{FF2B5EF4-FFF2-40B4-BE49-F238E27FC236}">
                <a16:creationId xmlns:a16="http://schemas.microsoft.com/office/drawing/2014/main" id="{E28207FD-6EFC-8AA8-858A-03836EE720D6}"/>
              </a:ext>
            </a:extLst>
          </p:cNvPr>
          <p:cNvSpPr/>
          <p:nvPr/>
        </p:nvSpPr>
        <p:spPr>
          <a:xfrm>
            <a:off x="3893309" y="4456895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5" name="Explosion: 14 Zacken 724">
            <a:extLst>
              <a:ext uri="{FF2B5EF4-FFF2-40B4-BE49-F238E27FC236}">
                <a16:creationId xmlns:a16="http://schemas.microsoft.com/office/drawing/2014/main" id="{2131C421-E623-2B1B-A69C-428CA8D779F2}"/>
              </a:ext>
            </a:extLst>
          </p:cNvPr>
          <p:cNvSpPr/>
          <p:nvPr/>
        </p:nvSpPr>
        <p:spPr>
          <a:xfrm>
            <a:off x="10120537" y="138426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llipse 607">
            <a:extLst>
              <a:ext uri="{FF2B5EF4-FFF2-40B4-BE49-F238E27FC236}">
                <a16:creationId xmlns:a16="http://schemas.microsoft.com/office/drawing/2014/main" id="{360A6991-A39B-5EC2-1A86-E52CFAC3BFEA}"/>
              </a:ext>
            </a:extLst>
          </p:cNvPr>
          <p:cNvSpPr/>
          <p:nvPr/>
        </p:nvSpPr>
        <p:spPr>
          <a:xfrm>
            <a:off x="4879309" y="3724353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7089EB0E-449F-AD33-C0E5-024B65ADA5DD}"/>
              </a:ext>
            </a:extLst>
          </p:cNvPr>
          <p:cNvSpPr/>
          <p:nvPr/>
        </p:nvSpPr>
        <p:spPr>
          <a:xfrm>
            <a:off x="3201273" y="4305456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xplosion: 14 Zacken 491">
            <a:extLst>
              <a:ext uri="{FF2B5EF4-FFF2-40B4-BE49-F238E27FC236}">
                <a16:creationId xmlns:a16="http://schemas.microsoft.com/office/drawing/2014/main" id="{4CA0651E-4BF1-C8DE-E52C-BBA120DAEEFF}"/>
              </a:ext>
            </a:extLst>
          </p:cNvPr>
          <p:cNvSpPr/>
          <p:nvPr/>
        </p:nvSpPr>
        <p:spPr>
          <a:xfrm>
            <a:off x="8391484" y="1185821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xplosion: 14 Zacken 490">
            <a:extLst>
              <a:ext uri="{FF2B5EF4-FFF2-40B4-BE49-F238E27FC236}">
                <a16:creationId xmlns:a16="http://schemas.microsoft.com/office/drawing/2014/main" id="{1B9D4348-1068-7C9D-A790-0933025A8ADB}"/>
              </a:ext>
            </a:extLst>
          </p:cNvPr>
          <p:cNvSpPr/>
          <p:nvPr/>
        </p:nvSpPr>
        <p:spPr>
          <a:xfrm>
            <a:off x="8271817" y="958614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xplosion: 14 Zacken 478">
            <a:extLst>
              <a:ext uri="{FF2B5EF4-FFF2-40B4-BE49-F238E27FC236}">
                <a16:creationId xmlns:a16="http://schemas.microsoft.com/office/drawing/2014/main" id="{1F4E3CCE-56DB-CEFF-B565-D224D32EE179}"/>
              </a:ext>
            </a:extLst>
          </p:cNvPr>
          <p:cNvSpPr/>
          <p:nvPr/>
        </p:nvSpPr>
        <p:spPr>
          <a:xfrm rot="11595925">
            <a:off x="6934741" y="892962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xplosion: 14 Zacken 475">
            <a:extLst>
              <a:ext uri="{FF2B5EF4-FFF2-40B4-BE49-F238E27FC236}">
                <a16:creationId xmlns:a16="http://schemas.microsoft.com/office/drawing/2014/main" id="{851A65FF-3617-341A-7CB9-5903EDE5DD08}"/>
              </a:ext>
            </a:extLst>
          </p:cNvPr>
          <p:cNvSpPr/>
          <p:nvPr/>
        </p:nvSpPr>
        <p:spPr>
          <a:xfrm>
            <a:off x="8501439" y="165084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xplosion: 14 Zacken 473">
            <a:extLst>
              <a:ext uri="{FF2B5EF4-FFF2-40B4-BE49-F238E27FC236}">
                <a16:creationId xmlns:a16="http://schemas.microsoft.com/office/drawing/2014/main" id="{0EE5BE90-47D9-2D91-AEBF-C87BB1CCF95D}"/>
              </a:ext>
            </a:extLst>
          </p:cNvPr>
          <p:cNvSpPr/>
          <p:nvPr/>
        </p:nvSpPr>
        <p:spPr>
          <a:xfrm>
            <a:off x="8385011" y="1409093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xplosion: 14 Zacken 467">
            <a:extLst>
              <a:ext uri="{FF2B5EF4-FFF2-40B4-BE49-F238E27FC236}">
                <a16:creationId xmlns:a16="http://schemas.microsoft.com/office/drawing/2014/main" id="{14C26D0A-0FDA-671A-AC5B-75EA9B7FD5CD}"/>
              </a:ext>
            </a:extLst>
          </p:cNvPr>
          <p:cNvSpPr/>
          <p:nvPr/>
        </p:nvSpPr>
        <p:spPr>
          <a:xfrm rot="3247235">
            <a:off x="10964893" y="566249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xplosion: 14 Zacken 42">
            <a:extLst>
              <a:ext uri="{FF2B5EF4-FFF2-40B4-BE49-F238E27FC236}">
                <a16:creationId xmlns:a16="http://schemas.microsoft.com/office/drawing/2014/main" id="{2BB555E2-922C-D66F-6737-F06B9EB4919C}"/>
              </a:ext>
            </a:extLst>
          </p:cNvPr>
          <p:cNvSpPr/>
          <p:nvPr/>
        </p:nvSpPr>
        <p:spPr>
          <a:xfrm>
            <a:off x="3091854" y="1110423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EB0D2D-89A4-5BF7-018A-30E7DB57814D}"/>
              </a:ext>
            </a:extLst>
          </p:cNvPr>
          <p:cNvSpPr/>
          <p:nvPr/>
        </p:nvSpPr>
        <p:spPr>
          <a:xfrm>
            <a:off x="288635" y="190500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EDE948-AFCF-928C-A66B-C4B6F6500C2F}"/>
              </a:ext>
            </a:extLst>
          </p:cNvPr>
          <p:cNvSpPr txBox="1"/>
          <p:nvPr/>
        </p:nvSpPr>
        <p:spPr>
          <a:xfrm>
            <a:off x="288635" y="190500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B2330A-2588-F2CE-03E6-D7820FCBE8E5}"/>
              </a:ext>
            </a:extLst>
          </p:cNvPr>
          <p:cNvSpPr/>
          <p:nvPr/>
        </p:nvSpPr>
        <p:spPr>
          <a:xfrm>
            <a:off x="3105150" y="50080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068FDF-9C69-2588-B5F9-2387B214E3C2}"/>
              </a:ext>
            </a:extLst>
          </p:cNvPr>
          <p:cNvSpPr txBox="1"/>
          <p:nvPr/>
        </p:nvSpPr>
        <p:spPr>
          <a:xfrm>
            <a:off x="3164922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047224-EAA1-6D16-ED24-5277526D4899}"/>
              </a:ext>
            </a:extLst>
          </p:cNvPr>
          <p:cNvSpPr/>
          <p:nvPr/>
        </p:nvSpPr>
        <p:spPr>
          <a:xfrm>
            <a:off x="590550" y="500803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C9C707-962F-C0C7-5CB5-9AC8D38CFADD}"/>
              </a:ext>
            </a:extLst>
          </p:cNvPr>
          <p:cNvSpPr txBox="1"/>
          <p:nvPr/>
        </p:nvSpPr>
        <p:spPr>
          <a:xfrm>
            <a:off x="590550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FEB7A69-3ABF-007B-F1C8-AD508A5CF85A}"/>
              </a:ext>
            </a:extLst>
          </p:cNvPr>
          <p:cNvGrpSpPr/>
          <p:nvPr/>
        </p:nvGrpSpPr>
        <p:grpSpPr>
          <a:xfrm>
            <a:off x="3291467" y="1347787"/>
            <a:ext cx="358333" cy="338555"/>
            <a:chOff x="7716474" y="2763491"/>
            <a:chExt cx="684000" cy="684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DFA727C-5CE3-5DCC-70BF-7E52690D2DF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5B04C69-5539-EB31-12B4-ECDC1EF9C40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C378893-91D8-A3CC-4F09-2BFF810C1CC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0E7E68A-74D2-915F-3A8E-9AEDB9C6F4BD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C03BF33-EE98-D6A2-B490-781763C967DD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6201D47-5B88-F879-4012-D5EC4507283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9520787-C188-BCC1-DEBE-E1C04D22B897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77E11B6-D7BD-7302-0B6F-CA64D272BF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BF42A25-EB28-CCC4-AB32-7AE5A47A8ED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AA4AABF-EC0D-B6DE-8B87-96DEAACDE62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82C77D5-7A3C-671E-224C-D384231F0CB6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D1892EE-EA60-7560-75E4-8113C58AB8DF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712ADC9-B709-9F01-FDB4-761E5EAA4B2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92C459E-86CE-F3F0-5465-156D4E5572A7}"/>
              </a:ext>
            </a:extLst>
          </p:cNvPr>
          <p:cNvSpPr/>
          <p:nvPr/>
        </p:nvSpPr>
        <p:spPr>
          <a:xfrm>
            <a:off x="3450525" y="151490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72C83C8-07CC-AE29-2B62-51FAA45E17B1}"/>
              </a:ext>
            </a:extLst>
          </p:cNvPr>
          <p:cNvGrpSpPr/>
          <p:nvPr/>
        </p:nvGrpSpPr>
        <p:grpSpPr>
          <a:xfrm>
            <a:off x="5042238" y="808970"/>
            <a:ext cx="358333" cy="338555"/>
            <a:chOff x="7716474" y="2763491"/>
            <a:chExt cx="684000" cy="684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D0D145F-3259-5763-4980-96F467FC2FA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06E8C3-5F8F-48C5-C812-9E75939BCAE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FA85C26-D7CE-1F29-DB70-86DAFF09647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D8C9528-E221-D6FD-794F-927FF6D2435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B3BF28-31EB-E805-266B-4C36A432E6C1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46C40A5-D377-80B4-6619-ABDB40AF21C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9EF66A3-13C9-8EA0-1E12-90418E11D91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6B51E57-B31E-6CAE-CADA-986D2CB6C86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8E81A98-32EE-E4A0-058A-FD358B3169D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7B7AF2-C54B-6AB5-3688-D5F35F7159B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C75E654-D533-BB2C-6288-E5DBA1E248D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E7FBFA-33EE-1B90-9AE5-F953A32C54F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8806A85-754A-15B7-8088-67E41D42ECFA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B5269CE1-9D87-5C82-5A75-A9928E28FB7F}"/>
              </a:ext>
            </a:extLst>
          </p:cNvPr>
          <p:cNvSpPr/>
          <p:nvPr/>
        </p:nvSpPr>
        <p:spPr>
          <a:xfrm>
            <a:off x="5201296" y="97608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10B6459-C3A7-51E6-DB60-931CD16293EB}"/>
              </a:ext>
            </a:extLst>
          </p:cNvPr>
          <p:cNvSpPr txBox="1"/>
          <p:nvPr/>
        </p:nvSpPr>
        <p:spPr>
          <a:xfrm>
            <a:off x="1036913" y="2670136"/>
            <a:ext cx="473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activation of </a:t>
            </a:r>
            <a:r>
              <a:rPr lang="en-GB" i="1" dirty="0"/>
              <a:t>A </a:t>
            </a:r>
            <a:r>
              <a:rPr lang="en-GB" dirty="0"/>
              <a:t>during the</a:t>
            </a:r>
            <a:r>
              <a:rPr lang="en-GB" i="1" dirty="0"/>
              <a:t> dream state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C530AEF5-412B-D9EF-2FE2-B2DF374DBBF1}"/>
              </a:ext>
            </a:extLst>
          </p:cNvPr>
          <p:cNvGrpSpPr/>
          <p:nvPr/>
        </p:nvGrpSpPr>
        <p:grpSpPr>
          <a:xfrm>
            <a:off x="1052843" y="1165451"/>
            <a:ext cx="358333" cy="338555"/>
            <a:chOff x="7716474" y="2763491"/>
            <a:chExt cx="684000" cy="684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E07F21A-B674-1D1B-6FF2-DA06FF3C94E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698EC29-FD67-2C29-CED9-830006E59E9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C35A4D37-E2EB-A86C-B49B-18C03308ECD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085812F-198F-1762-41F9-EC73DEC0D4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02C7CC30-2C62-F631-EAAF-A086D8E1D75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D54883AD-0F67-4A9C-ACA5-B04CFF64D16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7074FA8-96EF-B7D7-A7CE-C1CA0907FFD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8840B5E-D0FE-ECB7-5325-3D4875C78E1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93F0EA2-551F-D2AA-35FC-671727DC7B3A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1449AFC-0823-E27B-1208-8A6C8176971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926A3F7-55D6-4AD7-772A-FD3AFE4EC7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A24D896-F523-FEBC-A63C-3C70253A1D7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4EA69E77-BB4D-16AE-372A-80C900875C0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A7BE4C0-93FE-E119-CD94-4B95E7A9F0C5}"/>
              </a:ext>
            </a:extLst>
          </p:cNvPr>
          <p:cNvGrpSpPr/>
          <p:nvPr/>
        </p:nvGrpSpPr>
        <p:grpSpPr>
          <a:xfrm>
            <a:off x="2091968" y="497898"/>
            <a:ext cx="758145" cy="1508971"/>
            <a:chOff x="2091968" y="497898"/>
            <a:chExt cx="758145" cy="150897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CFC606E-18B1-D361-9E3D-EFFF100E319D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376" name="Gruppieren 375">
                <a:extLst>
                  <a:ext uri="{FF2B5EF4-FFF2-40B4-BE49-F238E27FC236}">
                    <a16:creationId xmlns:a16="http://schemas.microsoft.com/office/drawing/2014/main" id="{1D67ADCD-5940-C727-F097-AB0C40AA26B7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659A6C5B-59E0-29AB-C8F4-57A576584008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441C599A-BCE5-4D6E-475A-2E950BAB13B7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1C3211E1-9D77-184F-9C7C-0AA2AE51316F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F9742DC3-BDC2-1DF5-89AF-2DA256A84B0F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030C2247-7679-43E9-23A6-6FB58D6709D1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31EFBB45-4058-15F1-241A-482D154EB25B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929C8276-3179-17D3-F2A9-BBD0E20F59F5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A26567E3-C190-787D-34F5-DFAB959A0CB9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115D9139-7F38-6640-CEDA-C9C953066CB2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BF74025E-777E-F80F-64AF-00E3CB9209E8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7986656A-93E0-9C87-D7DB-F60FBEA3234E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8E46C212-47AF-87C6-C2C1-A0F413BD6169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D5D45340-542F-20B4-ECD0-4DC4B5532F7D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0FDF270C-B25A-FB27-004F-4824C26FDA21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5AE602DC-0B32-EF6D-6E57-B3D4B2B43B26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32BCC57B-12B8-D551-7017-9C184443C94E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Ellipse 233">
                  <a:extLst>
                    <a:ext uri="{FF2B5EF4-FFF2-40B4-BE49-F238E27FC236}">
                      <a16:creationId xmlns:a16="http://schemas.microsoft.com/office/drawing/2014/main" id="{41503CAC-B3DF-1918-951C-B17E9E6A5E2F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Ellipse 234">
                  <a:extLst>
                    <a:ext uri="{FF2B5EF4-FFF2-40B4-BE49-F238E27FC236}">
                      <a16:creationId xmlns:a16="http://schemas.microsoft.com/office/drawing/2014/main" id="{C8425191-ACA1-30A5-6C12-B39C674F9B43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FE697547-6C04-AF4B-636B-13ED15F55B01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CE3CF9E6-A0F9-6E9E-E253-6D9E90090703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A97037AD-888D-57A5-4B2B-6439F5276AE3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13A6202D-507B-BFF4-4A28-BD74819A7FF5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E165F0B5-3717-2DCD-F4F2-9F9944616832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61818871-73AA-6CC4-BD2C-B605692D7CD3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A5550379-6A95-990E-3F16-B4C775A0F0B7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7A54CA1B-1224-4CD6-F36A-DB659556F6AF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F31096CD-4067-1B9B-C28E-59C0C72CAD75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5C425772-44F5-C5FA-B533-88D95021F753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E63038E1-5EA2-564E-BA43-AF45A17EB453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908F6702-55F0-FCEF-92FE-3670C767C723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BD942415-EED5-82A8-2248-4B7F4DF1032D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476D9FF5-06C9-0017-332D-336A126B72A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65EE5C4B-7E79-2700-2F02-6D5A1DFEBB9C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59088F2E-607A-3AA2-7A38-C05E8C3226DE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id="{D57064D7-7055-D0C6-F051-C630FC795430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id="{DC4935A0-C5ED-BD44-ED09-B7401B609DE9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4" name="Rechteck 373">
                <a:extLst>
                  <a:ext uri="{FF2B5EF4-FFF2-40B4-BE49-F238E27FC236}">
                    <a16:creationId xmlns:a16="http://schemas.microsoft.com/office/drawing/2014/main" id="{B79618FA-83C2-F003-FA10-7748AD393DD4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id="{616601C4-0D17-E37F-9DC7-06CB8A76C862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sp>
        <p:nvSpPr>
          <p:cNvPr id="377" name="Explosion: 14 Zacken 376">
            <a:extLst>
              <a:ext uri="{FF2B5EF4-FFF2-40B4-BE49-F238E27FC236}">
                <a16:creationId xmlns:a16="http://schemas.microsoft.com/office/drawing/2014/main" id="{38CE7545-52EF-6481-2FD7-F40545077FF6}"/>
              </a:ext>
            </a:extLst>
          </p:cNvPr>
          <p:cNvSpPr/>
          <p:nvPr/>
        </p:nvSpPr>
        <p:spPr>
          <a:xfrm>
            <a:off x="9214123" y="1089398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E725631A-736D-0015-58AD-59F9586453F8}"/>
              </a:ext>
            </a:extLst>
          </p:cNvPr>
          <p:cNvSpPr/>
          <p:nvPr/>
        </p:nvSpPr>
        <p:spPr>
          <a:xfrm>
            <a:off x="6410904" y="169475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id="{E61EF297-AD89-0828-3C4D-ACFB424322F0}"/>
              </a:ext>
            </a:extLst>
          </p:cNvPr>
          <p:cNvSpPr txBox="1"/>
          <p:nvPr/>
        </p:nvSpPr>
        <p:spPr>
          <a:xfrm>
            <a:off x="6410904" y="169475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F34F0FCD-B3AE-684A-A8CF-BB38447C62E7}"/>
              </a:ext>
            </a:extLst>
          </p:cNvPr>
          <p:cNvSpPr/>
          <p:nvPr/>
        </p:nvSpPr>
        <p:spPr>
          <a:xfrm>
            <a:off x="9227419" y="479779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1" name="Textfeld 380">
            <a:extLst>
              <a:ext uri="{FF2B5EF4-FFF2-40B4-BE49-F238E27FC236}">
                <a16:creationId xmlns:a16="http://schemas.microsoft.com/office/drawing/2014/main" id="{748B5F0B-A35D-61AE-540B-06B9448F3413}"/>
              </a:ext>
            </a:extLst>
          </p:cNvPr>
          <p:cNvSpPr txBox="1"/>
          <p:nvPr/>
        </p:nvSpPr>
        <p:spPr>
          <a:xfrm>
            <a:off x="9287191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675BE581-36BB-627A-990B-CE79044A6261}"/>
              </a:ext>
            </a:extLst>
          </p:cNvPr>
          <p:cNvSpPr/>
          <p:nvPr/>
        </p:nvSpPr>
        <p:spPr>
          <a:xfrm>
            <a:off x="6712819" y="479778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Textfeld 382">
            <a:extLst>
              <a:ext uri="{FF2B5EF4-FFF2-40B4-BE49-F238E27FC236}">
                <a16:creationId xmlns:a16="http://schemas.microsoft.com/office/drawing/2014/main" id="{7F3B1D3E-085D-725C-B678-76B2FA8342D4}"/>
              </a:ext>
            </a:extLst>
          </p:cNvPr>
          <p:cNvSpPr txBox="1"/>
          <p:nvPr/>
        </p:nvSpPr>
        <p:spPr>
          <a:xfrm>
            <a:off x="6712819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384" name="Gruppieren 383">
            <a:extLst>
              <a:ext uri="{FF2B5EF4-FFF2-40B4-BE49-F238E27FC236}">
                <a16:creationId xmlns:a16="http://schemas.microsoft.com/office/drawing/2014/main" id="{622A03C3-B01B-B89A-C253-4BFC80D7ACD3}"/>
              </a:ext>
            </a:extLst>
          </p:cNvPr>
          <p:cNvGrpSpPr/>
          <p:nvPr/>
        </p:nvGrpSpPr>
        <p:grpSpPr>
          <a:xfrm>
            <a:off x="9413736" y="1326762"/>
            <a:ext cx="358333" cy="338555"/>
            <a:chOff x="7716474" y="2763491"/>
            <a:chExt cx="684000" cy="684000"/>
          </a:xfrm>
        </p:grpSpPr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D9263E9F-6695-67E7-9936-696F26F11F1B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E4722AE7-A39B-4EF5-F21A-999C6F5DC99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21FC723F-0C0F-B7B8-511A-7F77FADBF7AE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AE9E3279-4CBF-5EB2-84E3-8433D3F75CD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16C6B3A3-1624-7B03-6102-E691572CEB9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E46F4C15-EEB6-0FE8-D86C-52A519B7123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FCE75A54-B4A0-D6B4-0B08-62D98B4E19A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9C4E9FE9-707A-F1A6-F4BE-73BBFB28E550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id="{C84FB03A-EC7D-DFEA-E514-B19C06812D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6EA3AD0B-3A35-C554-F611-99A11B95479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AB8BDC21-6736-08FB-77C9-AAD8DAF73EC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86FDE300-EABA-1057-079E-7F79E074FC50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1899D8DA-D0DD-E7EF-C34C-1ECB184C2D7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Rechteck 397">
            <a:extLst>
              <a:ext uri="{FF2B5EF4-FFF2-40B4-BE49-F238E27FC236}">
                <a16:creationId xmlns:a16="http://schemas.microsoft.com/office/drawing/2014/main" id="{7D46B866-55E9-B49E-EF5F-FDB17D90A350}"/>
              </a:ext>
            </a:extLst>
          </p:cNvPr>
          <p:cNvSpPr/>
          <p:nvPr/>
        </p:nvSpPr>
        <p:spPr>
          <a:xfrm>
            <a:off x="9572794" y="1493879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399" name="Gruppieren 398">
            <a:extLst>
              <a:ext uri="{FF2B5EF4-FFF2-40B4-BE49-F238E27FC236}">
                <a16:creationId xmlns:a16="http://schemas.microsoft.com/office/drawing/2014/main" id="{40AB3C4A-D8A3-3100-3521-F3848B4E62DB}"/>
              </a:ext>
            </a:extLst>
          </p:cNvPr>
          <p:cNvGrpSpPr/>
          <p:nvPr/>
        </p:nvGrpSpPr>
        <p:grpSpPr>
          <a:xfrm>
            <a:off x="11164507" y="787945"/>
            <a:ext cx="358333" cy="338555"/>
            <a:chOff x="7716474" y="2763491"/>
            <a:chExt cx="684000" cy="684000"/>
          </a:xfrm>
        </p:grpSpPr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102E886B-20E8-74FF-0900-A0F6D6787D8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32567B39-DC79-10EA-6F0F-355AB5CB11A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id="{B87D108F-585F-4C1B-10AE-22240CE67EE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id="{38A253BD-44B9-6BE5-1EE6-6DAB6070A379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5BB6E58C-15AC-858E-93F4-9357FD6791D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3B839AC2-8507-566C-3512-56527BC9583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id="{45CFCC82-4CBF-EC68-1A81-E9F50AC25A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4D690047-A9D4-BA03-B8E1-578C66373AA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id="{E6D4F731-8AD8-BCB3-38AD-A72676D09AC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2366EFE9-E82A-0DB2-B581-5C7C6C7E5FB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11F917CD-9802-9CCD-71DE-DA0354EF206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B4A36A87-7293-9418-DCF6-89885E4D104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id="{F26FBCE3-6D33-148A-0047-84ECC1FAAA7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3" name="Rechteck 412">
            <a:extLst>
              <a:ext uri="{FF2B5EF4-FFF2-40B4-BE49-F238E27FC236}">
                <a16:creationId xmlns:a16="http://schemas.microsoft.com/office/drawing/2014/main" id="{DA989C0B-9DA1-8461-BA63-245B9682854C}"/>
              </a:ext>
            </a:extLst>
          </p:cNvPr>
          <p:cNvSpPr/>
          <p:nvPr/>
        </p:nvSpPr>
        <p:spPr>
          <a:xfrm>
            <a:off x="11323565" y="955062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id="{62AB4343-9D36-56DE-732E-881C728D0FA6}"/>
              </a:ext>
            </a:extLst>
          </p:cNvPr>
          <p:cNvSpPr txBox="1"/>
          <p:nvPr/>
        </p:nvSpPr>
        <p:spPr>
          <a:xfrm>
            <a:off x="7397506" y="2639052"/>
            <a:ext cx="392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STMM activation during the </a:t>
            </a:r>
            <a:r>
              <a:rPr lang="en-GB" i="1" dirty="0"/>
              <a:t>recall state</a:t>
            </a:r>
          </a:p>
        </p:txBody>
      </p: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11D0996B-D1AD-4F62-715F-46260E5B4CA0}"/>
              </a:ext>
            </a:extLst>
          </p:cNvPr>
          <p:cNvGrpSpPr/>
          <p:nvPr/>
        </p:nvGrpSpPr>
        <p:grpSpPr>
          <a:xfrm>
            <a:off x="7175112" y="1144426"/>
            <a:ext cx="358333" cy="338555"/>
            <a:chOff x="7716474" y="2763491"/>
            <a:chExt cx="684000" cy="684000"/>
          </a:xfrm>
        </p:grpSpPr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CEAEB333-6F49-A5DF-62BA-6E5C09584B2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50E79177-A634-3D08-99CB-E405C3B73F4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0BECE55E-297E-68E7-99AD-4C622E4DC04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159D2F58-CA45-BE96-D93A-A83479B18C8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9F89592B-515B-A91A-378A-1655F2D4661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1C6CFCFB-94F3-792D-05B8-FA703C9EC1D8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14CABD87-54C6-21AF-8316-C942AFB1EC4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B5F0AE5C-C368-5211-15AD-4FE88867F58B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id="{E973158C-DE23-026B-90A7-1DC790DEC5F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8C8CFA49-2403-DCF8-5C44-FF3DFEB7BCE0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1A30C812-894B-8D40-9DE0-8DE9CA0D8D5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94BB827F-90C4-9A81-3CFF-F14A980F906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EB41CEA2-2BCA-9C4E-FE37-61E9E4071C7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0394707B-D6F9-DE1D-5D6B-F9FE501D17BD}"/>
              </a:ext>
            </a:extLst>
          </p:cNvPr>
          <p:cNvGrpSpPr/>
          <p:nvPr/>
        </p:nvGrpSpPr>
        <p:grpSpPr>
          <a:xfrm>
            <a:off x="8362404" y="844378"/>
            <a:ext cx="462819" cy="990663"/>
            <a:chOff x="3459124" y="3740530"/>
            <a:chExt cx="582929" cy="1362459"/>
          </a:xfrm>
        </p:grpSpPr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8C81B44A-B751-0189-D3C7-A3F38E97BF15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56B3BF4F-82D7-AC57-6DB1-262F4A65810D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id="{1DE54AEE-6F19-E9B6-F66D-2385F55A59D6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id="{9B092D74-D0B0-5C85-3461-DFC655C72B7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2568FF8F-B447-D7F0-5706-2696A37A634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id="{397C8104-B43B-AF8E-E7EC-1E05728CBA41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35C6705E-82E7-BA6D-D54F-60600795E167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47251E8D-58B3-8975-1EA1-1B023D12B99F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69A6E08E-9EE4-24E7-C64E-C02C6B777F63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542C8AA6-8F0D-34C3-DE3E-E999E8F99A79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id="{8F1536AD-009D-FFE8-AE33-6CA90CFCA251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Ellipse 440">
              <a:extLst>
                <a:ext uri="{FF2B5EF4-FFF2-40B4-BE49-F238E27FC236}">
                  <a16:creationId xmlns:a16="http://schemas.microsoft.com/office/drawing/2014/main" id="{A459C421-4F4B-BCAD-E8B6-47B421A65B7F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0ADBE5A2-029B-04AC-71C9-D7271978CE39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1AE59498-C650-7BF0-429C-572895F00D0C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id="{83677AE0-5CCE-6E15-76E2-00D58F016823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BD869525-5A69-64CD-F276-7F288750517C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DAFFD75B-C259-C779-3CDF-F46204A5D313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1ED41272-3C40-2369-D478-B2395A310634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B109C639-6CA2-B0E0-3A14-D6249F1D3C2D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A2C13C94-F4C8-A375-786D-C281AA565EB1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A446956A-C761-463B-0D3E-7C56536EF5D4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D83FD2CD-1CC8-4714-6FB0-80DB1A96EF6A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98134D5D-8928-D67B-4B2C-9AA401124D9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2D4BFE61-C566-0C35-10E9-08B3178598B9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D102FD2C-4C00-52C8-4AD0-080A036623A8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EFB5A66F-8F22-2880-56D5-8180C0AC212E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E452586D-53B8-D8EB-1755-97DE1CE13114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2A8164BB-7468-A99C-181F-2067B1F35D87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765EAF8-2A0E-12EB-1F3B-F0794B186DDD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2E2B079F-BC48-3594-CCFF-09F7F45C3032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32457E5A-0CAA-5629-5C70-A6DD75E6137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D5FC13E3-820E-15A2-4B35-8183615ABC0E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C9246C89-33E4-5674-E7E7-FE87772806E3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6DF5668C-CCC6-A065-2B95-5B8A00CA52B8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1AB688E8-A38A-E8C3-7669-5CB3D34E4127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id="{40D11E9F-3E19-985B-67FD-8F548CFE2400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6" name="Rechteck 465">
            <a:extLst>
              <a:ext uri="{FF2B5EF4-FFF2-40B4-BE49-F238E27FC236}">
                <a16:creationId xmlns:a16="http://schemas.microsoft.com/office/drawing/2014/main" id="{FFDE395C-5835-D8AC-EC69-CA813B720E64}"/>
              </a:ext>
            </a:extLst>
          </p:cNvPr>
          <p:cNvSpPr/>
          <p:nvPr/>
        </p:nvSpPr>
        <p:spPr>
          <a:xfrm>
            <a:off x="8214237" y="476873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7" name="Textfeld 466">
            <a:extLst>
              <a:ext uri="{FF2B5EF4-FFF2-40B4-BE49-F238E27FC236}">
                <a16:creationId xmlns:a16="http://schemas.microsoft.com/office/drawing/2014/main" id="{B92DE0E9-0100-4B0B-CE8D-F4C759A5CE81}"/>
              </a:ext>
            </a:extLst>
          </p:cNvPr>
          <p:cNvSpPr txBox="1"/>
          <p:nvPr/>
        </p:nvSpPr>
        <p:spPr>
          <a:xfrm>
            <a:off x="8247026" y="50582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31FB729F-A5B9-E2CF-5CD7-BFC29ECC71EC}"/>
              </a:ext>
            </a:extLst>
          </p:cNvPr>
          <p:cNvCxnSpPr>
            <a:cxnSpLocks/>
            <a:stCxn id="385" idx="3"/>
            <a:endCxn id="464" idx="6"/>
          </p:cNvCxnSpPr>
          <p:nvPr/>
        </p:nvCxnSpPr>
        <p:spPr>
          <a:xfrm flipH="1">
            <a:off x="8700044" y="1615737"/>
            <a:ext cx="766169" cy="18004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id="{707FDAF3-B9A5-473B-4B81-EB40EFB6A08D}"/>
              </a:ext>
            </a:extLst>
          </p:cNvPr>
          <p:cNvCxnSpPr>
            <a:cxnSpLocks/>
            <a:stCxn id="385" idx="2"/>
            <a:endCxn id="457" idx="7"/>
          </p:cNvCxnSpPr>
          <p:nvPr/>
        </p:nvCxnSpPr>
        <p:spPr>
          <a:xfrm flipH="1">
            <a:off x="8557514" y="1496040"/>
            <a:ext cx="856222" cy="481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Gerade Verbindung mit Pfeil 479">
            <a:extLst>
              <a:ext uri="{FF2B5EF4-FFF2-40B4-BE49-F238E27FC236}">
                <a16:creationId xmlns:a16="http://schemas.microsoft.com/office/drawing/2014/main" id="{085CCC68-0840-BBB5-E246-248248B39295}"/>
              </a:ext>
            </a:extLst>
          </p:cNvPr>
          <p:cNvCxnSpPr>
            <a:cxnSpLocks/>
            <a:stCxn id="457" idx="2"/>
            <a:endCxn id="416" idx="6"/>
          </p:cNvCxnSpPr>
          <p:nvPr/>
        </p:nvCxnSpPr>
        <p:spPr>
          <a:xfrm flipH="1" flipV="1">
            <a:off x="7533445" y="1313704"/>
            <a:ext cx="950879" cy="2582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Gerade Verbindung mit Pfeil 482">
            <a:extLst>
              <a:ext uri="{FF2B5EF4-FFF2-40B4-BE49-F238E27FC236}">
                <a16:creationId xmlns:a16="http://schemas.microsoft.com/office/drawing/2014/main" id="{9269EE13-465F-4A29-4C92-904DA82925C0}"/>
              </a:ext>
            </a:extLst>
          </p:cNvPr>
          <p:cNvCxnSpPr>
            <a:cxnSpLocks/>
            <a:endCxn id="416" idx="5"/>
          </p:cNvCxnSpPr>
          <p:nvPr/>
        </p:nvCxnSpPr>
        <p:spPr>
          <a:xfrm flipH="1" flipV="1">
            <a:off x="7480968" y="1433401"/>
            <a:ext cx="1155643" cy="37283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Gerade Verbindung mit Pfeil 485">
            <a:extLst>
              <a:ext uri="{FF2B5EF4-FFF2-40B4-BE49-F238E27FC236}">
                <a16:creationId xmlns:a16="http://schemas.microsoft.com/office/drawing/2014/main" id="{D729B862-7255-659F-C87D-3C4BFB7B0542}"/>
              </a:ext>
            </a:extLst>
          </p:cNvPr>
          <p:cNvCxnSpPr>
            <a:cxnSpLocks/>
            <a:stCxn id="416" idx="6"/>
            <a:endCxn id="449" idx="1"/>
          </p:cNvCxnSpPr>
          <p:nvPr/>
        </p:nvCxnSpPr>
        <p:spPr>
          <a:xfrm>
            <a:off x="7533445" y="1313704"/>
            <a:ext cx="963436" cy="353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id="{1BB0FA02-6907-64CE-8036-926BBAE4BD28}"/>
              </a:ext>
            </a:extLst>
          </p:cNvPr>
          <p:cNvCxnSpPr>
            <a:cxnSpLocks/>
            <a:endCxn id="438" idx="2"/>
          </p:cNvCxnSpPr>
          <p:nvPr/>
        </p:nvCxnSpPr>
        <p:spPr>
          <a:xfrm flipV="1">
            <a:off x="7424422" y="1110566"/>
            <a:ext cx="945953" cy="45473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3625A2D0-AF1A-34F3-6A61-96A6ABC95439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8463136" y="957223"/>
            <a:ext cx="2701371" cy="132285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7A9AA87C-239A-A489-98F8-3A1744C76C56}"/>
              </a:ext>
            </a:extLst>
          </p:cNvPr>
          <p:cNvCxnSpPr>
            <a:cxnSpLocks/>
            <a:stCxn id="449" idx="7"/>
            <a:endCxn id="400" idx="3"/>
          </p:cNvCxnSpPr>
          <p:nvPr/>
        </p:nvCxnSpPr>
        <p:spPr>
          <a:xfrm flipV="1">
            <a:off x="8557514" y="1076920"/>
            <a:ext cx="2659470" cy="240318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Rechteck 508">
            <a:extLst>
              <a:ext uri="{FF2B5EF4-FFF2-40B4-BE49-F238E27FC236}">
                <a16:creationId xmlns:a16="http://schemas.microsoft.com/office/drawing/2014/main" id="{8AB2E6F7-EBDC-D32C-17B1-AEE5651059AB}"/>
              </a:ext>
            </a:extLst>
          </p:cNvPr>
          <p:cNvSpPr/>
          <p:nvPr/>
        </p:nvSpPr>
        <p:spPr>
          <a:xfrm>
            <a:off x="338786" y="3259047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Textfeld 509">
            <a:extLst>
              <a:ext uri="{FF2B5EF4-FFF2-40B4-BE49-F238E27FC236}">
                <a16:creationId xmlns:a16="http://schemas.microsoft.com/office/drawing/2014/main" id="{6D87AC81-0012-FE1C-2275-29404860DDFF}"/>
              </a:ext>
            </a:extLst>
          </p:cNvPr>
          <p:cNvSpPr txBox="1"/>
          <p:nvPr/>
        </p:nvSpPr>
        <p:spPr>
          <a:xfrm>
            <a:off x="338786" y="3259047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id="{04DFC921-75DF-D44C-23FA-1CDCB4D0C4F6}"/>
              </a:ext>
            </a:extLst>
          </p:cNvPr>
          <p:cNvSpPr/>
          <p:nvPr/>
        </p:nvSpPr>
        <p:spPr>
          <a:xfrm>
            <a:off x="3155301" y="3569351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26540B33-3AF1-165F-3073-CE995C87E77A}"/>
              </a:ext>
            </a:extLst>
          </p:cNvPr>
          <p:cNvSpPr txBox="1"/>
          <p:nvPr/>
        </p:nvSpPr>
        <p:spPr>
          <a:xfrm>
            <a:off x="3215073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294688F4-F506-EEEC-C44C-04CB67888E86}"/>
              </a:ext>
            </a:extLst>
          </p:cNvPr>
          <p:cNvSpPr/>
          <p:nvPr/>
        </p:nvSpPr>
        <p:spPr>
          <a:xfrm>
            <a:off x="640701" y="3569350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4" name="Textfeld 513">
            <a:extLst>
              <a:ext uri="{FF2B5EF4-FFF2-40B4-BE49-F238E27FC236}">
                <a16:creationId xmlns:a16="http://schemas.microsoft.com/office/drawing/2014/main" id="{9BDFFB8B-0D2E-7748-A571-1E7AE1695FA1}"/>
              </a:ext>
            </a:extLst>
          </p:cNvPr>
          <p:cNvSpPr txBox="1"/>
          <p:nvPr/>
        </p:nvSpPr>
        <p:spPr>
          <a:xfrm>
            <a:off x="640701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515" name="Gruppieren 514">
            <a:extLst>
              <a:ext uri="{FF2B5EF4-FFF2-40B4-BE49-F238E27FC236}">
                <a16:creationId xmlns:a16="http://schemas.microsoft.com/office/drawing/2014/main" id="{6B97008B-6CEF-8D1C-5D99-A3CA673CDA30}"/>
              </a:ext>
            </a:extLst>
          </p:cNvPr>
          <p:cNvGrpSpPr/>
          <p:nvPr/>
        </p:nvGrpSpPr>
        <p:grpSpPr>
          <a:xfrm>
            <a:off x="3341618" y="4416334"/>
            <a:ext cx="358333" cy="338555"/>
            <a:chOff x="7716474" y="2763491"/>
            <a:chExt cx="684000" cy="684000"/>
          </a:xfrm>
        </p:grpSpPr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A85E5AEC-83EF-336B-067A-AEFEADE3ECE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1A9A1F2B-B43A-940E-56FF-E8E2B34DA52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CEEA336C-B44A-7F85-B145-EB1A24BBE5F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99A0CE27-08CB-C66D-F314-D0D4157D91C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36BBD095-E5B8-6C0D-040D-36FD1CF1838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91F397E0-477C-C854-12A1-585AAB1442FF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365ABB26-D987-F299-457B-29C8592C6472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8B0FF696-E19C-0C51-F7BA-4D38BECD57D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6083B83D-5B8C-011D-1925-0BD620506E2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878EFB5B-E175-44EF-3E96-DDBF220B17B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5122D281-4C75-32BD-570C-57B4B977BD7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38C41C4D-C8BE-9AF6-FD00-44F8ACE5F4F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A5148047-F710-D86D-27F0-58FBFE989E8F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9" name="Rechteck 528">
            <a:extLst>
              <a:ext uri="{FF2B5EF4-FFF2-40B4-BE49-F238E27FC236}">
                <a16:creationId xmlns:a16="http://schemas.microsoft.com/office/drawing/2014/main" id="{1618E30D-034B-0FEC-AACF-F8D9FB838990}"/>
              </a:ext>
            </a:extLst>
          </p:cNvPr>
          <p:cNvSpPr/>
          <p:nvPr/>
        </p:nvSpPr>
        <p:spPr>
          <a:xfrm>
            <a:off x="3500676" y="4583451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530" name="Gruppieren 529">
            <a:extLst>
              <a:ext uri="{FF2B5EF4-FFF2-40B4-BE49-F238E27FC236}">
                <a16:creationId xmlns:a16="http://schemas.microsoft.com/office/drawing/2014/main" id="{BE0499A5-D533-CA89-655F-49CC1DF2AEDA}"/>
              </a:ext>
            </a:extLst>
          </p:cNvPr>
          <p:cNvGrpSpPr/>
          <p:nvPr/>
        </p:nvGrpSpPr>
        <p:grpSpPr>
          <a:xfrm>
            <a:off x="5092389" y="3877517"/>
            <a:ext cx="358333" cy="338555"/>
            <a:chOff x="7716474" y="2763491"/>
            <a:chExt cx="684000" cy="684000"/>
          </a:xfrm>
        </p:grpSpPr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2862B7FD-6B4E-936F-6713-881F6245F29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8962AD5A-BE17-A963-1F11-7D92E65AC51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5F198B8A-A34A-4BCD-BA4A-7B16A678BDBB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2C5E18A0-F84A-7324-7BB4-340B5EF6BE4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789F5F7C-86AD-7DE1-71E4-B5233E51B93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68609755-885E-6623-5234-95D66745CBC1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BDADC32D-AC15-11B9-1825-830256AC976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78F601F8-1BB6-0AB9-4FAC-52C58B61A3D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AB5CF0E9-B80A-D146-ED88-C7BD3908C42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72BAF000-38D4-7524-D237-4AC5A0FB6B8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326F35BA-6380-48A8-9C6E-4AC02A5CCFC3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2B99D615-B5EA-5922-D605-DCCDC579A55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65D04107-76F6-531A-8A6D-5A7F5A6DA58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4" name="Rechteck 543">
            <a:extLst>
              <a:ext uri="{FF2B5EF4-FFF2-40B4-BE49-F238E27FC236}">
                <a16:creationId xmlns:a16="http://schemas.microsoft.com/office/drawing/2014/main" id="{3B92268A-1787-E617-B7A2-DC035589F791}"/>
              </a:ext>
            </a:extLst>
          </p:cNvPr>
          <p:cNvSpPr/>
          <p:nvPr/>
        </p:nvSpPr>
        <p:spPr>
          <a:xfrm>
            <a:off x="5251447" y="404463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545" name="Textfeld 544">
            <a:extLst>
              <a:ext uri="{FF2B5EF4-FFF2-40B4-BE49-F238E27FC236}">
                <a16:creationId xmlns:a16="http://schemas.microsoft.com/office/drawing/2014/main" id="{34D1CFAD-AE34-28EF-3BA9-FE030142E491}"/>
              </a:ext>
            </a:extLst>
          </p:cNvPr>
          <p:cNvSpPr txBox="1"/>
          <p:nvPr/>
        </p:nvSpPr>
        <p:spPr>
          <a:xfrm>
            <a:off x="1868197" y="5718084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of the </a:t>
            </a:r>
            <a:r>
              <a:rPr lang="en-GB" i="1" dirty="0"/>
              <a:t>recall state</a:t>
            </a:r>
          </a:p>
        </p:txBody>
      </p:sp>
      <p:grpSp>
        <p:nvGrpSpPr>
          <p:cNvPr id="546" name="Gruppieren 545">
            <a:extLst>
              <a:ext uri="{FF2B5EF4-FFF2-40B4-BE49-F238E27FC236}">
                <a16:creationId xmlns:a16="http://schemas.microsoft.com/office/drawing/2014/main" id="{7E6D3F5E-6D76-9F83-5FDE-511B42FA4DEE}"/>
              </a:ext>
            </a:extLst>
          </p:cNvPr>
          <p:cNvGrpSpPr/>
          <p:nvPr/>
        </p:nvGrpSpPr>
        <p:grpSpPr>
          <a:xfrm>
            <a:off x="1102994" y="4233998"/>
            <a:ext cx="358333" cy="338555"/>
            <a:chOff x="7716474" y="2763491"/>
            <a:chExt cx="684000" cy="684000"/>
          </a:xfrm>
        </p:grpSpPr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5C81C540-8063-24BD-3860-BFEE24039E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D41E1FCC-2622-4BFB-644A-FFEBB2CAD8CC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C1BB89BC-8B00-9386-6BCE-21D0DF3BBE9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955E1024-BDB7-4CF7-E203-E90EF41B8A8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A13D31D6-D6CC-CA34-E48D-144D656780A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2D609941-64B3-8BF6-589B-59BD33346D6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ADE961B3-C1D1-91F0-132A-B4C8AD0B899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EBDB3B61-A538-04E1-6AA1-5C9845E59F8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61C1FD9B-1427-8404-9487-880F3B7CC5B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A444B5A8-0C8D-8C48-F95F-7AC88DA1E58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C0850648-0D93-22E8-83C4-5514168FA5B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BE33A92C-3D62-DDFD-073F-2491406FDBF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1C3E1E7B-86F4-1E5E-EB3C-48D7E917726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0" name="Gruppieren 559">
            <a:extLst>
              <a:ext uri="{FF2B5EF4-FFF2-40B4-BE49-F238E27FC236}">
                <a16:creationId xmlns:a16="http://schemas.microsoft.com/office/drawing/2014/main" id="{79756B24-8F43-9CF4-446F-278AC5C49F28}"/>
              </a:ext>
            </a:extLst>
          </p:cNvPr>
          <p:cNvGrpSpPr/>
          <p:nvPr/>
        </p:nvGrpSpPr>
        <p:grpSpPr>
          <a:xfrm>
            <a:off x="2290286" y="3933950"/>
            <a:ext cx="462819" cy="990663"/>
            <a:chOff x="3459124" y="3740530"/>
            <a:chExt cx="582929" cy="1362459"/>
          </a:xfrm>
        </p:grpSpPr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E7321349-711C-B814-5035-81BC87C4BFCC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8D440F7B-E022-892A-D789-E8DCD91CE2E6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93E12C74-9F69-A6D2-E2AE-2E173F448801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94A0CCB4-E35C-8CCD-0DDC-792F9F611537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1F1A0968-5EC4-B60B-A551-4C63F6F2471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3EF914EA-04CF-3170-917E-F1D23C52368A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CA8E82B4-5485-BCE2-1D61-878D11D126C2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5594F5AA-5474-ED48-A01C-63BC2C225FE5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DA1D0A08-7E59-45FC-7F39-7B5B00792B71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3BC43D98-02C9-58E6-A685-8AC58A13DC14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1021067E-3CE5-7A97-2EF4-CB8B7067BE84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E9F0CA64-D49E-E4E5-DD26-8CF2DE48371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id="{9ED84AD2-A525-B038-0F98-F30BFED5DB2C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CA79D441-36EE-27CE-A5CB-945860262DF3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901252EE-CCCE-2A91-519A-D2E3D2D3FFED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51F42596-C2F2-AEF5-E558-43DC293D3678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BC7C3BF9-5AE0-03C2-3AEC-F5878419B750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99453EFA-5C04-E035-E562-91862BCC4120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1C9498F8-27BF-D9AA-9DF2-F5E5B99FFE96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C5C81BB2-D007-ED3B-58CE-87994B1709AB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C60FB088-8FE9-6864-4318-14DD46CAA9A6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A790AB0F-A4B6-EB6A-9CFA-D0CA46356B0E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17D0FB15-2246-6D8D-B72B-F632F99C474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7F1E9385-1CCD-9FB8-10C5-DC9D05A5D09E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0CACF25C-CB44-B33A-53DB-092077200AB4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CE679D88-1E52-5204-EF4F-BB9ABF73D022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1A2B2468-8FD7-9925-C785-5F519FD06306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19F97385-81D6-4679-9EB8-E606196B102B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9B2B816A-3B1B-A741-36FC-62C10ED8A057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917CBD64-9B48-2DB1-C890-C16A411F1754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A236D960-4178-5CC9-DCCF-21D16DD1D09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441EE0E8-F72E-33D0-2610-3A395BC53411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7626980-F33C-79CB-207E-69FCF8C91C3E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F5131746-B2F2-497D-017F-0AF32D300D7F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DA371B4D-A5AA-4933-5AB7-55FCBA7E0B52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20CE1B56-21EA-ABB9-3F6A-06694841A622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7" name="Rechteck 596">
            <a:extLst>
              <a:ext uri="{FF2B5EF4-FFF2-40B4-BE49-F238E27FC236}">
                <a16:creationId xmlns:a16="http://schemas.microsoft.com/office/drawing/2014/main" id="{393AE260-3133-3A6D-12C0-9758D272497F}"/>
              </a:ext>
            </a:extLst>
          </p:cNvPr>
          <p:cNvSpPr/>
          <p:nvPr/>
        </p:nvSpPr>
        <p:spPr>
          <a:xfrm>
            <a:off x="2142119" y="3566445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8" name="Textfeld 597">
            <a:extLst>
              <a:ext uri="{FF2B5EF4-FFF2-40B4-BE49-F238E27FC236}">
                <a16:creationId xmlns:a16="http://schemas.microsoft.com/office/drawing/2014/main" id="{19AAA772-6A74-0257-63A5-3C4ADC64EFE8}"/>
              </a:ext>
            </a:extLst>
          </p:cNvPr>
          <p:cNvSpPr txBox="1"/>
          <p:nvPr/>
        </p:nvSpPr>
        <p:spPr>
          <a:xfrm>
            <a:off x="2174908" y="3595396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599" name="Gerade Verbindung mit Pfeil 598">
            <a:extLst>
              <a:ext uri="{FF2B5EF4-FFF2-40B4-BE49-F238E27FC236}">
                <a16:creationId xmlns:a16="http://schemas.microsoft.com/office/drawing/2014/main" id="{FB878660-1D60-C8BB-D2F1-544D8BBF8645}"/>
              </a:ext>
            </a:extLst>
          </p:cNvPr>
          <p:cNvCxnSpPr>
            <a:cxnSpLocks/>
            <a:stCxn id="516" idx="3"/>
            <a:endCxn id="595" idx="6"/>
          </p:cNvCxnSpPr>
          <p:nvPr/>
        </p:nvCxnSpPr>
        <p:spPr>
          <a:xfrm flipH="1">
            <a:off x="2627926" y="4705309"/>
            <a:ext cx="766169" cy="18004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B2CDF734-242A-5266-0633-4F379E571F7B}"/>
              </a:ext>
            </a:extLst>
          </p:cNvPr>
          <p:cNvCxnSpPr>
            <a:cxnSpLocks/>
            <a:stCxn id="516" idx="2"/>
            <a:endCxn id="588" idx="7"/>
          </p:cNvCxnSpPr>
          <p:nvPr/>
        </p:nvCxnSpPr>
        <p:spPr>
          <a:xfrm flipH="1">
            <a:off x="2485396" y="4585612"/>
            <a:ext cx="856222" cy="481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mit Pfeil 600">
            <a:extLst>
              <a:ext uri="{FF2B5EF4-FFF2-40B4-BE49-F238E27FC236}">
                <a16:creationId xmlns:a16="http://schemas.microsoft.com/office/drawing/2014/main" id="{D144A35F-81A9-8253-9FB2-5C25808F4512}"/>
              </a:ext>
            </a:extLst>
          </p:cNvPr>
          <p:cNvCxnSpPr>
            <a:cxnSpLocks/>
            <a:stCxn id="588" idx="2"/>
            <a:endCxn id="547" idx="6"/>
          </p:cNvCxnSpPr>
          <p:nvPr/>
        </p:nvCxnSpPr>
        <p:spPr>
          <a:xfrm flipH="1" flipV="1">
            <a:off x="1461327" y="4403276"/>
            <a:ext cx="950879" cy="2582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3B8EB963-8F3D-EAA8-B9EE-15309A487D8F}"/>
              </a:ext>
            </a:extLst>
          </p:cNvPr>
          <p:cNvCxnSpPr>
            <a:cxnSpLocks/>
            <a:endCxn id="547" idx="5"/>
          </p:cNvCxnSpPr>
          <p:nvPr/>
        </p:nvCxnSpPr>
        <p:spPr>
          <a:xfrm flipH="1" flipV="1">
            <a:off x="1408850" y="4522973"/>
            <a:ext cx="1155643" cy="37283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mit Pfeil 602">
            <a:extLst>
              <a:ext uri="{FF2B5EF4-FFF2-40B4-BE49-F238E27FC236}">
                <a16:creationId xmlns:a16="http://schemas.microsoft.com/office/drawing/2014/main" id="{F03B4C8D-8F3E-7E85-99D9-1DC33A963487}"/>
              </a:ext>
            </a:extLst>
          </p:cNvPr>
          <p:cNvCxnSpPr>
            <a:cxnSpLocks/>
            <a:stCxn id="547" idx="6"/>
            <a:endCxn id="580" idx="1"/>
          </p:cNvCxnSpPr>
          <p:nvPr/>
        </p:nvCxnSpPr>
        <p:spPr>
          <a:xfrm>
            <a:off x="1461327" y="4403276"/>
            <a:ext cx="963436" cy="353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mit Pfeil 603">
            <a:extLst>
              <a:ext uri="{FF2B5EF4-FFF2-40B4-BE49-F238E27FC236}">
                <a16:creationId xmlns:a16="http://schemas.microsoft.com/office/drawing/2014/main" id="{D7DC2895-9037-5D13-2A1E-D21F761548D8}"/>
              </a:ext>
            </a:extLst>
          </p:cNvPr>
          <p:cNvCxnSpPr>
            <a:cxnSpLocks/>
            <a:endCxn id="569" idx="2"/>
          </p:cNvCxnSpPr>
          <p:nvPr/>
        </p:nvCxnSpPr>
        <p:spPr>
          <a:xfrm flipV="1">
            <a:off x="1352304" y="4200138"/>
            <a:ext cx="945953" cy="454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mit Pfeil 604">
            <a:extLst>
              <a:ext uri="{FF2B5EF4-FFF2-40B4-BE49-F238E27FC236}">
                <a16:creationId xmlns:a16="http://schemas.microsoft.com/office/drawing/2014/main" id="{BAC1C28D-DE2D-673C-403A-00F25C6D95CF}"/>
              </a:ext>
            </a:extLst>
          </p:cNvPr>
          <p:cNvCxnSpPr>
            <a:cxnSpLocks/>
            <a:endCxn id="531" idx="2"/>
          </p:cNvCxnSpPr>
          <p:nvPr/>
        </p:nvCxnSpPr>
        <p:spPr>
          <a:xfrm flipV="1">
            <a:off x="2391018" y="4046795"/>
            <a:ext cx="2701371" cy="13228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mit Pfeil 605">
            <a:extLst>
              <a:ext uri="{FF2B5EF4-FFF2-40B4-BE49-F238E27FC236}">
                <a16:creationId xmlns:a16="http://schemas.microsoft.com/office/drawing/2014/main" id="{5359D5E3-6D6B-39A6-1F1B-A825797DD7C8}"/>
              </a:ext>
            </a:extLst>
          </p:cNvPr>
          <p:cNvCxnSpPr>
            <a:cxnSpLocks/>
            <a:stCxn id="580" idx="7"/>
            <a:endCxn id="531" idx="3"/>
          </p:cNvCxnSpPr>
          <p:nvPr/>
        </p:nvCxnSpPr>
        <p:spPr>
          <a:xfrm flipV="1">
            <a:off x="2485396" y="4166492"/>
            <a:ext cx="2659470" cy="24031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/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concentrations around neurons that have previously fired</a:t>
                </a:r>
              </a:p>
            </p:txBody>
          </p:sp>
        </mc:Choice>
        <mc:Fallback xmlns="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  <a:blipFill>
                <a:blip r:embed="rId2"/>
                <a:stretch>
                  <a:fillRect t="-2885" r="-1728" b="-8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Gerader Verbinder 610">
            <a:extLst>
              <a:ext uri="{FF2B5EF4-FFF2-40B4-BE49-F238E27FC236}">
                <a16:creationId xmlns:a16="http://schemas.microsoft.com/office/drawing/2014/main" id="{4816FC31-7524-23AF-FB76-2C716DE2E8FB}"/>
              </a:ext>
            </a:extLst>
          </p:cNvPr>
          <p:cNvCxnSpPr>
            <a:cxnSpLocks/>
            <a:endCxn id="609" idx="3"/>
          </p:cNvCxnSpPr>
          <p:nvPr/>
        </p:nvCxnSpPr>
        <p:spPr>
          <a:xfrm>
            <a:off x="5309756" y="4287530"/>
            <a:ext cx="25873" cy="21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Ellipse 617">
            <a:extLst>
              <a:ext uri="{FF2B5EF4-FFF2-40B4-BE49-F238E27FC236}">
                <a16:creationId xmlns:a16="http://schemas.microsoft.com/office/drawing/2014/main" id="{AA6E5247-E38D-B4A0-BC29-AEB45C0B9741}"/>
              </a:ext>
            </a:extLst>
          </p:cNvPr>
          <p:cNvSpPr/>
          <p:nvPr/>
        </p:nvSpPr>
        <p:spPr>
          <a:xfrm>
            <a:off x="9768186" y="3561026"/>
            <a:ext cx="670976" cy="643096"/>
          </a:xfrm>
          <a:prstGeom prst="ellipse">
            <a:avLst/>
          </a:prstGeom>
          <a:gradFill flip="none" rotWithShape="1">
            <a:gsLst>
              <a:gs pos="39000">
                <a:schemeClr val="accent6">
                  <a:tint val="66000"/>
                  <a:satMod val="160000"/>
                </a:schemeClr>
              </a:gs>
              <a:gs pos="85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llipse 618">
            <a:extLst>
              <a:ext uri="{FF2B5EF4-FFF2-40B4-BE49-F238E27FC236}">
                <a16:creationId xmlns:a16="http://schemas.microsoft.com/office/drawing/2014/main" id="{C09AAE21-F6E3-1C86-6B66-AE77E37308F9}"/>
              </a:ext>
            </a:extLst>
          </p:cNvPr>
          <p:cNvSpPr/>
          <p:nvPr/>
        </p:nvSpPr>
        <p:spPr>
          <a:xfrm>
            <a:off x="8090150" y="4142129"/>
            <a:ext cx="670976" cy="643096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84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Rechteck 621">
            <a:extLst>
              <a:ext uri="{FF2B5EF4-FFF2-40B4-BE49-F238E27FC236}">
                <a16:creationId xmlns:a16="http://schemas.microsoft.com/office/drawing/2014/main" id="{CB05A849-A41E-D6CA-5A33-29CECDF66885}"/>
              </a:ext>
            </a:extLst>
          </p:cNvPr>
          <p:cNvSpPr/>
          <p:nvPr/>
        </p:nvSpPr>
        <p:spPr>
          <a:xfrm>
            <a:off x="8044178" y="340602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3" name="Textfeld 622">
            <a:extLst>
              <a:ext uri="{FF2B5EF4-FFF2-40B4-BE49-F238E27FC236}">
                <a16:creationId xmlns:a16="http://schemas.microsoft.com/office/drawing/2014/main" id="{4AF99A96-5E80-0922-49A4-45E2B18967F0}"/>
              </a:ext>
            </a:extLst>
          </p:cNvPr>
          <p:cNvSpPr txBox="1"/>
          <p:nvPr/>
        </p:nvSpPr>
        <p:spPr>
          <a:xfrm>
            <a:off x="8103950" y="343427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grpSp>
        <p:nvGrpSpPr>
          <p:cNvPr id="626" name="Gruppieren 625">
            <a:extLst>
              <a:ext uri="{FF2B5EF4-FFF2-40B4-BE49-F238E27FC236}">
                <a16:creationId xmlns:a16="http://schemas.microsoft.com/office/drawing/2014/main" id="{6E90B9A7-E06E-B29C-E0BB-C4C6DF758A8B}"/>
              </a:ext>
            </a:extLst>
          </p:cNvPr>
          <p:cNvGrpSpPr/>
          <p:nvPr/>
        </p:nvGrpSpPr>
        <p:grpSpPr>
          <a:xfrm>
            <a:off x="8230495" y="4253007"/>
            <a:ext cx="358333" cy="338555"/>
            <a:chOff x="7716474" y="2763491"/>
            <a:chExt cx="684000" cy="684000"/>
          </a:xfrm>
        </p:grpSpPr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F9C3A73E-9B2D-A3AA-07A0-E3793AD71CA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EAFF3EBF-3187-1354-7469-902DB3CDC37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7057D632-7965-4BB3-3B59-DDB5F51A9B0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627E82B6-CB1C-865E-8D63-22CE74D8B1BB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E3799DC5-1A7D-441E-36DE-1C1AA8974BD2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5E5389CE-6097-0774-AB50-72A57B9611A5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8CB5CBFE-D987-5342-5015-8BB304B879A5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9F26E549-9E10-26BA-11D7-AE3CCAC06E6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AA1C6794-5BDF-A61B-52EF-84F127E65B0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C765E9D1-5678-D321-4F9F-BC73F76C0F1D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A1EA0D2C-D620-C103-F660-75667786A7D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DB13C14C-EE0E-6DB7-A0F4-06174303870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id="{D7F1A7B5-FD61-44B1-1641-BD4B3A59033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echteck 639">
            <a:extLst>
              <a:ext uri="{FF2B5EF4-FFF2-40B4-BE49-F238E27FC236}">
                <a16:creationId xmlns:a16="http://schemas.microsoft.com/office/drawing/2014/main" id="{0D0922DC-7587-78B6-8522-8228F1333D0E}"/>
              </a:ext>
            </a:extLst>
          </p:cNvPr>
          <p:cNvSpPr/>
          <p:nvPr/>
        </p:nvSpPr>
        <p:spPr>
          <a:xfrm>
            <a:off x="8389553" y="442012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id="{D0D09D71-DDB8-493F-562E-70966F991508}"/>
              </a:ext>
            </a:extLst>
          </p:cNvPr>
          <p:cNvGrpSpPr/>
          <p:nvPr/>
        </p:nvGrpSpPr>
        <p:grpSpPr>
          <a:xfrm>
            <a:off x="9981266" y="3714190"/>
            <a:ext cx="358333" cy="338555"/>
            <a:chOff x="7716474" y="2763491"/>
            <a:chExt cx="684000" cy="684000"/>
          </a:xfrm>
        </p:grpSpPr>
        <p:sp>
          <p:nvSpPr>
            <p:cNvPr id="642" name="Ellipse 641">
              <a:extLst>
                <a:ext uri="{FF2B5EF4-FFF2-40B4-BE49-F238E27FC236}">
                  <a16:creationId xmlns:a16="http://schemas.microsoft.com/office/drawing/2014/main" id="{59B33995-DF63-C229-F940-3C614BCBF9D4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0E698CE4-6B97-663D-A3FA-69ED14A6B5D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Ellipse 643">
              <a:extLst>
                <a:ext uri="{FF2B5EF4-FFF2-40B4-BE49-F238E27FC236}">
                  <a16:creationId xmlns:a16="http://schemas.microsoft.com/office/drawing/2014/main" id="{94F42A1F-4E98-AA7C-3CDB-4C22BB22D002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388DF54E-9B22-A850-5F70-0197F39CD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BD27ED18-4F05-EB98-054D-4B35F7482826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506CC99A-BCDB-F168-F644-CF72AB73580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90339B3F-9EAA-20CD-CBB5-EBB85DBD1E0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7632FFCF-79ED-7C65-2DE7-3967EEA4323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3D5AE7CD-3FA2-A47A-8EEA-9C92BAB2878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B91254C7-6A2B-3F00-9D42-F678B19C995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A5A133BF-E9D9-885F-A7CF-F880608968A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D39167A7-AD06-46F0-6E17-16A4282F06E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9809520-39A7-5D85-F06B-BB72E986D1D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5" name="Rechteck 654">
            <a:extLst>
              <a:ext uri="{FF2B5EF4-FFF2-40B4-BE49-F238E27FC236}">
                <a16:creationId xmlns:a16="http://schemas.microsoft.com/office/drawing/2014/main" id="{82F33C3F-06F8-DA93-0375-E71F56301C06}"/>
              </a:ext>
            </a:extLst>
          </p:cNvPr>
          <p:cNvSpPr/>
          <p:nvPr/>
        </p:nvSpPr>
        <p:spPr>
          <a:xfrm>
            <a:off x="10140324" y="388130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/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Ideally, after alternating several times between the </a:t>
                </a:r>
                <a:r>
                  <a:rPr lang="en-GB" sz="1600" i="1" dirty="0"/>
                  <a:t>dream</a:t>
                </a:r>
                <a:r>
                  <a:rPr lang="en-GB" sz="1600" dirty="0"/>
                  <a:t> and </a:t>
                </a:r>
                <a:r>
                  <a:rPr lang="en-GB" sz="1600" i="1" dirty="0"/>
                  <a:t>recall states</a:t>
                </a:r>
                <a:r>
                  <a:rPr lang="en-GB" sz="1600" dirty="0"/>
                  <a:t>, we have sufficiently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along one or more paths from A to B and vice versa.</a:t>
                </a:r>
              </a:p>
            </p:txBody>
          </p:sp>
        </mc:Choice>
        <mc:Fallback xmlns="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blipFill>
                <a:blip r:embed="rId3"/>
                <a:stretch>
                  <a:fillRect l="-571" t="-2190" r="-1143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" name="Ellipse 719">
            <a:extLst>
              <a:ext uri="{FF2B5EF4-FFF2-40B4-BE49-F238E27FC236}">
                <a16:creationId xmlns:a16="http://schemas.microsoft.com/office/drawing/2014/main" id="{13E69A1E-80BE-6A9F-52D1-ABA1248176E9}"/>
              </a:ext>
            </a:extLst>
          </p:cNvPr>
          <p:cNvSpPr/>
          <p:nvPr/>
        </p:nvSpPr>
        <p:spPr>
          <a:xfrm>
            <a:off x="8824348" y="4293568"/>
            <a:ext cx="365417" cy="340218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78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1" name="Gerade Verbindung mit Pfeil 720">
            <a:extLst>
              <a:ext uri="{FF2B5EF4-FFF2-40B4-BE49-F238E27FC236}">
                <a16:creationId xmlns:a16="http://schemas.microsoft.com/office/drawing/2014/main" id="{EB956EED-3BFB-5F81-A9DB-F0C4CDA56E2E}"/>
              </a:ext>
            </a:extLst>
          </p:cNvPr>
          <p:cNvCxnSpPr>
            <a:cxnSpLocks/>
          </p:cNvCxnSpPr>
          <p:nvPr/>
        </p:nvCxnSpPr>
        <p:spPr>
          <a:xfrm flipV="1">
            <a:off x="9752168" y="1522096"/>
            <a:ext cx="471109" cy="886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Ellipse 723">
            <a:extLst>
              <a:ext uri="{FF2B5EF4-FFF2-40B4-BE49-F238E27FC236}">
                <a16:creationId xmlns:a16="http://schemas.microsoft.com/office/drawing/2014/main" id="{AFA54008-7761-1F16-3CA9-E614A73C927C}"/>
              </a:ext>
            </a:extLst>
          </p:cNvPr>
          <p:cNvSpPr/>
          <p:nvPr/>
        </p:nvSpPr>
        <p:spPr>
          <a:xfrm>
            <a:off x="10201901" y="148538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D4AB6-306C-8467-D918-3C164FC32C34}"/>
              </a:ext>
            </a:extLst>
          </p:cNvPr>
          <p:cNvSpPr/>
          <p:nvPr/>
        </p:nvSpPr>
        <p:spPr>
          <a:xfrm>
            <a:off x="4032692" y="458136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8" name="Ellipse 727">
            <a:extLst>
              <a:ext uri="{FF2B5EF4-FFF2-40B4-BE49-F238E27FC236}">
                <a16:creationId xmlns:a16="http://schemas.microsoft.com/office/drawing/2014/main" id="{D49060BA-A993-FE42-2BF6-B22B03AF8F0D}"/>
              </a:ext>
            </a:extLst>
          </p:cNvPr>
          <p:cNvSpPr/>
          <p:nvPr/>
        </p:nvSpPr>
        <p:spPr>
          <a:xfrm>
            <a:off x="8555472" y="367537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C095496F-35F8-61EE-B8E9-0869B934055F}"/>
              </a:ext>
            </a:extLst>
          </p:cNvPr>
          <p:cNvSpPr/>
          <p:nvPr/>
        </p:nvSpPr>
        <p:spPr>
          <a:xfrm>
            <a:off x="8881938" y="3579583"/>
            <a:ext cx="365417" cy="340218"/>
          </a:xfrm>
          <a:prstGeom prst="ellipse">
            <a:avLst/>
          </a:prstGeom>
          <a:gradFill flip="none" rotWithShape="1">
            <a:gsLst>
              <a:gs pos="2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0" name="Ellipse 729">
            <a:extLst>
              <a:ext uri="{FF2B5EF4-FFF2-40B4-BE49-F238E27FC236}">
                <a16:creationId xmlns:a16="http://schemas.microsoft.com/office/drawing/2014/main" id="{CFC349E1-5026-D27C-AE16-56B6012D48A9}"/>
              </a:ext>
            </a:extLst>
          </p:cNvPr>
          <p:cNvSpPr/>
          <p:nvPr/>
        </p:nvSpPr>
        <p:spPr>
          <a:xfrm>
            <a:off x="9185891" y="3549906"/>
            <a:ext cx="575281" cy="340218"/>
          </a:xfrm>
          <a:prstGeom prst="ellipse">
            <a:avLst/>
          </a:prstGeom>
          <a:gradFill flip="none" rotWithShape="1">
            <a:gsLst>
              <a:gs pos="5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AF98600D-E7A7-B556-A450-5C2BAF9C1B93}"/>
              </a:ext>
            </a:extLst>
          </p:cNvPr>
          <p:cNvSpPr/>
          <p:nvPr/>
        </p:nvSpPr>
        <p:spPr>
          <a:xfrm>
            <a:off x="9097539" y="444585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80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2" name="Ellipse 731">
            <a:extLst>
              <a:ext uri="{FF2B5EF4-FFF2-40B4-BE49-F238E27FC236}">
                <a16:creationId xmlns:a16="http://schemas.microsoft.com/office/drawing/2014/main" id="{E6615589-9EEA-3F3D-5A28-196364B17CD4}"/>
              </a:ext>
            </a:extLst>
          </p:cNvPr>
          <p:cNvSpPr/>
          <p:nvPr/>
        </p:nvSpPr>
        <p:spPr>
          <a:xfrm>
            <a:off x="9438373" y="4379958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3" name="Gerade Verbindung mit Pfeil 732">
            <a:extLst>
              <a:ext uri="{FF2B5EF4-FFF2-40B4-BE49-F238E27FC236}">
                <a16:creationId xmlns:a16="http://schemas.microsoft.com/office/drawing/2014/main" id="{CDE3BCD2-6C54-BF6C-CCB3-96879CB9F9B9}"/>
              </a:ext>
            </a:extLst>
          </p:cNvPr>
          <p:cNvCxnSpPr>
            <a:cxnSpLocks/>
            <a:stCxn id="627" idx="6"/>
          </p:cNvCxnSpPr>
          <p:nvPr/>
        </p:nvCxnSpPr>
        <p:spPr>
          <a:xfrm>
            <a:off x="8588828" y="4422285"/>
            <a:ext cx="363898" cy="217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5" name="Ellipse 734">
            <a:extLst>
              <a:ext uri="{FF2B5EF4-FFF2-40B4-BE49-F238E27FC236}">
                <a16:creationId xmlns:a16="http://schemas.microsoft.com/office/drawing/2014/main" id="{3410AF52-3F29-26B7-1F09-04AB1AA9AEB7}"/>
              </a:ext>
            </a:extLst>
          </p:cNvPr>
          <p:cNvSpPr/>
          <p:nvPr/>
        </p:nvSpPr>
        <p:spPr>
          <a:xfrm>
            <a:off x="8963260" y="440474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703CD6FC-7C68-D615-882D-CD37A0AABD55}"/>
              </a:ext>
            </a:extLst>
          </p:cNvPr>
          <p:cNvSpPr/>
          <p:nvPr/>
        </p:nvSpPr>
        <p:spPr>
          <a:xfrm>
            <a:off x="9237373" y="457649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FA5E8C8F-B1EC-580B-95F6-770012EAF54B}"/>
              </a:ext>
            </a:extLst>
          </p:cNvPr>
          <p:cNvSpPr/>
          <p:nvPr/>
        </p:nvSpPr>
        <p:spPr>
          <a:xfrm>
            <a:off x="9590768" y="4547027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8366EBFF-ADD3-CC96-25BD-D900DA413FB9}"/>
              </a:ext>
            </a:extLst>
          </p:cNvPr>
          <p:cNvSpPr/>
          <p:nvPr/>
        </p:nvSpPr>
        <p:spPr>
          <a:xfrm>
            <a:off x="8686708" y="3806224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9" name="Ellipse 738">
            <a:extLst>
              <a:ext uri="{FF2B5EF4-FFF2-40B4-BE49-F238E27FC236}">
                <a16:creationId xmlns:a16="http://schemas.microsoft.com/office/drawing/2014/main" id="{87DE66C0-B81A-C8CC-DF73-CD9B9AC9596C}"/>
              </a:ext>
            </a:extLst>
          </p:cNvPr>
          <p:cNvSpPr/>
          <p:nvPr/>
        </p:nvSpPr>
        <p:spPr>
          <a:xfrm>
            <a:off x="9048222" y="3709539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0" name="Ellipse 739">
            <a:extLst>
              <a:ext uri="{FF2B5EF4-FFF2-40B4-BE49-F238E27FC236}">
                <a16:creationId xmlns:a16="http://schemas.microsoft.com/office/drawing/2014/main" id="{DE33BFC7-F340-8DF5-044F-477A63A66A8A}"/>
              </a:ext>
            </a:extLst>
          </p:cNvPr>
          <p:cNvSpPr/>
          <p:nvPr/>
        </p:nvSpPr>
        <p:spPr>
          <a:xfrm>
            <a:off x="9343152" y="3680345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 Verbindung mit Pfeil 743">
            <a:extLst>
              <a:ext uri="{FF2B5EF4-FFF2-40B4-BE49-F238E27FC236}">
                <a16:creationId xmlns:a16="http://schemas.microsoft.com/office/drawing/2014/main" id="{949B27B7-9CA0-594F-B1B7-46EE05707F69}"/>
              </a:ext>
            </a:extLst>
          </p:cNvPr>
          <p:cNvCxnSpPr>
            <a:cxnSpLocks/>
            <a:endCxn id="736" idx="2"/>
          </p:cNvCxnSpPr>
          <p:nvPr/>
        </p:nvCxnSpPr>
        <p:spPr>
          <a:xfrm>
            <a:off x="9057263" y="4482255"/>
            <a:ext cx="180110" cy="13350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Gerade Verbindung mit Pfeil 746">
            <a:extLst>
              <a:ext uri="{FF2B5EF4-FFF2-40B4-BE49-F238E27FC236}">
                <a16:creationId xmlns:a16="http://schemas.microsoft.com/office/drawing/2014/main" id="{A420A666-FA63-FDC3-DCAD-7612803204AA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9293423" y="4603835"/>
            <a:ext cx="309902" cy="102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mit Pfeil 748">
            <a:extLst>
              <a:ext uri="{FF2B5EF4-FFF2-40B4-BE49-F238E27FC236}">
                <a16:creationId xmlns:a16="http://schemas.microsoft.com/office/drawing/2014/main" id="{C69BA4BC-22C1-5CE7-1CFF-BD80A2B19E5A}"/>
              </a:ext>
            </a:extLst>
          </p:cNvPr>
          <p:cNvCxnSpPr>
            <a:cxnSpLocks/>
            <a:endCxn id="642" idx="3"/>
          </p:cNvCxnSpPr>
          <p:nvPr/>
        </p:nvCxnSpPr>
        <p:spPr>
          <a:xfrm flipV="1">
            <a:off x="9663956" y="4003165"/>
            <a:ext cx="369787" cy="54292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Gerade Verbindung mit Pfeil 750">
            <a:extLst>
              <a:ext uri="{FF2B5EF4-FFF2-40B4-BE49-F238E27FC236}">
                <a16:creationId xmlns:a16="http://schemas.microsoft.com/office/drawing/2014/main" id="{19CAA662-B1C9-4FAC-B958-F65B7E3E38C3}"/>
              </a:ext>
            </a:extLst>
          </p:cNvPr>
          <p:cNvCxnSpPr>
            <a:cxnSpLocks/>
            <a:stCxn id="642" idx="2"/>
          </p:cNvCxnSpPr>
          <p:nvPr/>
        </p:nvCxnSpPr>
        <p:spPr>
          <a:xfrm flipH="1" flipV="1">
            <a:off x="9641979" y="3733195"/>
            <a:ext cx="339287" cy="1502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mit Pfeil 754">
            <a:extLst>
              <a:ext uri="{FF2B5EF4-FFF2-40B4-BE49-F238E27FC236}">
                <a16:creationId xmlns:a16="http://schemas.microsoft.com/office/drawing/2014/main" id="{803216A4-D1AC-8C44-2075-F2D577370FC1}"/>
              </a:ext>
            </a:extLst>
          </p:cNvPr>
          <p:cNvCxnSpPr>
            <a:cxnSpLocks/>
            <a:stCxn id="740" idx="2"/>
            <a:endCxn id="739" idx="6"/>
          </p:cNvCxnSpPr>
          <p:nvPr/>
        </p:nvCxnSpPr>
        <p:spPr>
          <a:xfrm flipH="1">
            <a:off x="9133969" y="3719609"/>
            <a:ext cx="209183" cy="2919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mit Pfeil 757">
            <a:extLst>
              <a:ext uri="{FF2B5EF4-FFF2-40B4-BE49-F238E27FC236}">
                <a16:creationId xmlns:a16="http://schemas.microsoft.com/office/drawing/2014/main" id="{2C83A361-524B-AD40-9966-7F2FA0733451}"/>
              </a:ext>
            </a:extLst>
          </p:cNvPr>
          <p:cNvCxnSpPr>
            <a:cxnSpLocks/>
            <a:stCxn id="739" idx="2"/>
          </p:cNvCxnSpPr>
          <p:nvPr/>
        </p:nvCxnSpPr>
        <p:spPr>
          <a:xfrm flipH="1">
            <a:off x="8731132" y="3748803"/>
            <a:ext cx="317090" cy="7460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0" name="Gerade Verbindung mit Pfeil 759">
            <a:extLst>
              <a:ext uri="{FF2B5EF4-FFF2-40B4-BE49-F238E27FC236}">
                <a16:creationId xmlns:a16="http://schemas.microsoft.com/office/drawing/2014/main" id="{DC70E120-02B2-9F1A-6501-D375C802BFC3}"/>
              </a:ext>
            </a:extLst>
          </p:cNvPr>
          <p:cNvCxnSpPr>
            <a:cxnSpLocks/>
            <a:stCxn id="738" idx="4"/>
          </p:cNvCxnSpPr>
          <p:nvPr/>
        </p:nvCxnSpPr>
        <p:spPr>
          <a:xfrm flipH="1">
            <a:off x="8534367" y="3884752"/>
            <a:ext cx="195215" cy="37885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6" name="Gruppieren 765">
            <a:extLst>
              <a:ext uri="{FF2B5EF4-FFF2-40B4-BE49-F238E27FC236}">
                <a16:creationId xmlns:a16="http://schemas.microsoft.com/office/drawing/2014/main" id="{F58E8725-E2E5-76AE-18FC-94B845D845F4}"/>
              </a:ext>
            </a:extLst>
          </p:cNvPr>
          <p:cNvGrpSpPr/>
          <p:nvPr/>
        </p:nvGrpSpPr>
        <p:grpSpPr>
          <a:xfrm>
            <a:off x="8608019" y="4616954"/>
            <a:ext cx="518696" cy="276483"/>
            <a:chOff x="8579444" y="4931279"/>
            <a:chExt cx="518696" cy="276483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id="{42DFE28F-9201-99D8-FE60-EEAE70CB02C4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E8E26956-DB98-C5D9-3A8F-E8FE436F16E8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Ellipse 764">
              <a:extLst>
                <a:ext uri="{FF2B5EF4-FFF2-40B4-BE49-F238E27FC236}">
                  <a16:creationId xmlns:a16="http://schemas.microsoft.com/office/drawing/2014/main" id="{045C052D-6D17-DAE9-ED7A-F0F1E463AA38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7" name="Gruppieren 766">
            <a:extLst>
              <a:ext uri="{FF2B5EF4-FFF2-40B4-BE49-F238E27FC236}">
                <a16:creationId xmlns:a16="http://schemas.microsoft.com/office/drawing/2014/main" id="{2590C4BB-67BC-02C0-41A1-0E1CA511CA48}"/>
              </a:ext>
            </a:extLst>
          </p:cNvPr>
          <p:cNvGrpSpPr/>
          <p:nvPr/>
        </p:nvGrpSpPr>
        <p:grpSpPr>
          <a:xfrm rot="15199506">
            <a:off x="8090781" y="3772807"/>
            <a:ext cx="518696" cy="333992"/>
            <a:chOff x="8579444" y="4873770"/>
            <a:chExt cx="518696" cy="333992"/>
          </a:xfrm>
        </p:grpSpPr>
        <p:sp>
          <p:nvSpPr>
            <p:cNvPr id="768" name="Ellipse 767">
              <a:extLst>
                <a:ext uri="{FF2B5EF4-FFF2-40B4-BE49-F238E27FC236}">
                  <a16:creationId xmlns:a16="http://schemas.microsoft.com/office/drawing/2014/main" id="{9D4F951C-1031-B465-ED36-5D923083BCDD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2957C9BD-DB0C-EF20-66E5-5CABE9DD75C6}"/>
                </a:ext>
              </a:extLst>
            </p:cNvPr>
            <p:cNvSpPr/>
            <p:nvPr/>
          </p:nvSpPr>
          <p:spPr>
            <a:xfrm>
              <a:off x="8779586" y="4873770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CDEE5009-AAA5-9BD7-7F37-A7C193BED68E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uppieren 770">
            <a:extLst>
              <a:ext uri="{FF2B5EF4-FFF2-40B4-BE49-F238E27FC236}">
                <a16:creationId xmlns:a16="http://schemas.microsoft.com/office/drawing/2014/main" id="{326D0861-BAF3-3D17-CBC7-EBA6B3CE186D}"/>
              </a:ext>
            </a:extLst>
          </p:cNvPr>
          <p:cNvGrpSpPr/>
          <p:nvPr/>
        </p:nvGrpSpPr>
        <p:grpSpPr>
          <a:xfrm>
            <a:off x="9989238" y="4169376"/>
            <a:ext cx="344706" cy="414152"/>
            <a:chOff x="8579444" y="4931279"/>
            <a:chExt cx="344706" cy="414152"/>
          </a:xfrm>
        </p:grpSpPr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7991259B-7176-E618-6249-503593AF89C2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790A8707-1BE0-7662-4694-42CC7FC73E47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D885A5-7EC7-C850-6223-751711550006}"/>
                </a:ext>
              </a:extLst>
            </p:cNvPr>
            <p:cNvSpPr/>
            <p:nvPr/>
          </p:nvSpPr>
          <p:spPr>
            <a:xfrm>
              <a:off x="8698449" y="5166046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5" name="Gruppieren 774">
            <a:extLst>
              <a:ext uri="{FF2B5EF4-FFF2-40B4-BE49-F238E27FC236}">
                <a16:creationId xmlns:a16="http://schemas.microsoft.com/office/drawing/2014/main" id="{B4796D5E-C132-4BB4-3077-8E6514AE0B72}"/>
              </a:ext>
            </a:extLst>
          </p:cNvPr>
          <p:cNvGrpSpPr/>
          <p:nvPr/>
        </p:nvGrpSpPr>
        <p:grpSpPr>
          <a:xfrm rot="531344" flipH="1">
            <a:off x="9278475" y="3925922"/>
            <a:ext cx="518696" cy="276483"/>
            <a:chOff x="8579444" y="4931279"/>
            <a:chExt cx="518696" cy="276483"/>
          </a:xfrm>
        </p:grpSpPr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AD54A547-55B7-12E5-3971-F73713A91B36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0C2F2785-65BA-BBD1-B0C4-4466D6FA9E7F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BDA814EE-88D4-F8B4-7CA7-7FFE27C0970B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0" name="Ellipse 779">
            <a:extLst>
              <a:ext uri="{FF2B5EF4-FFF2-40B4-BE49-F238E27FC236}">
                <a16:creationId xmlns:a16="http://schemas.microsoft.com/office/drawing/2014/main" id="{97D9794C-B26A-67D8-1370-016811A4D867}"/>
              </a:ext>
            </a:extLst>
          </p:cNvPr>
          <p:cNvSpPr/>
          <p:nvPr/>
        </p:nvSpPr>
        <p:spPr>
          <a:xfrm>
            <a:off x="9562778" y="3693813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4" name="Gerade Verbindung mit Pfeil 783">
            <a:extLst>
              <a:ext uri="{FF2B5EF4-FFF2-40B4-BE49-F238E27FC236}">
                <a16:creationId xmlns:a16="http://schemas.microsoft.com/office/drawing/2014/main" id="{EDEE90A0-C175-7FFB-1DBC-067A8F055F5A}"/>
              </a:ext>
            </a:extLst>
          </p:cNvPr>
          <p:cNvCxnSpPr>
            <a:cxnSpLocks/>
            <a:stCxn id="780" idx="2"/>
            <a:endCxn id="740" idx="6"/>
          </p:cNvCxnSpPr>
          <p:nvPr/>
        </p:nvCxnSpPr>
        <p:spPr>
          <a:xfrm flipH="1" flipV="1">
            <a:off x="9428899" y="3719609"/>
            <a:ext cx="133879" cy="1346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9" name="Rechteck 788">
            <a:extLst>
              <a:ext uri="{FF2B5EF4-FFF2-40B4-BE49-F238E27FC236}">
                <a16:creationId xmlns:a16="http://schemas.microsoft.com/office/drawing/2014/main" id="{8BC613DF-2A7D-7A83-1556-D286F5D7C23E}"/>
              </a:ext>
            </a:extLst>
          </p:cNvPr>
          <p:cNvSpPr/>
          <p:nvPr/>
        </p:nvSpPr>
        <p:spPr>
          <a:xfrm>
            <a:off x="372541" y="2200275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790" name="Rechteck 789">
            <a:extLst>
              <a:ext uri="{FF2B5EF4-FFF2-40B4-BE49-F238E27FC236}">
                <a16:creationId xmlns:a16="http://schemas.microsoft.com/office/drawing/2014/main" id="{9B36209C-4E6B-0B50-1399-D3722B16B5C1}"/>
              </a:ext>
            </a:extLst>
          </p:cNvPr>
          <p:cNvSpPr/>
          <p:nvPr/>
        </p:nvSpPr>
        <p:spPr>
          <a:xfrm>
            <a:off x="6468803" y="220027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791" name="Rechteck 790">
            <a:extLst>
              <a:ext uri="{FF2B5EF4-FFF2-40B4-BE49-F238E27FC236}">
                <a16:creationId xmlns:a16="http://schemas.microsoft.com/office/drawing/2014/main" id="{3F221E84-FD10-8B50-296C-9E5FA2A5E0B0}"/>
              </a:ext>
            </a:extLst>
          </p:cNvPr>
          <p:cNvSpPr/>
          <p:nvPr/>
        </p:nvSpPr>
        <p:spPr>
          <a:xfrm>
            <a:off x="422693" y="5260782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grpSp>
        <p:nvGrpSpPr>
          <p:cNvPr id="948" name="Gruppieren 947">
            <a:extLst>
              <a:ext uri="{FF2B5EF4-FFF2-40B4-BE49-F238E27FC236}">
                <a16:creationId xmlns:a16="http://schemas.microsoft.com/office/drawing/2014/main" id="{B6926068-C9ED-B443-E764-D972F6C0A6AD}"/>
              </a:ext>
            </a:extLst>
          </p:cNvPr>
          <p:cNvGrpSpPr/>
          <p:nvPr/>
        </p:nvGrpSpPr>
        <p:grpSpPr>
          <a:xfrm>
            <a:off x="3646703" y="582958"/>
            <a:ext cx="1498699" cy="1345834"/>
            <a:chOff x="3618128" y="897283"/>
            <a:chExt cx="1498699" cy="1345834"/>
          </a:xfrm>
        </p:grpSpPr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id="{5BC6D5E0-B01A-EA28-6C21-6A40540C56F9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E3278256-3337-3E1F-DCC4-271D93F0D1DE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B9A31A34-CFF1-2752-3EEE-BA4A6E12789B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7CC5BBD2-46A2-BD1D-C7B4-330009BA41D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262994ED-1FCC-1AFC-8BE6-8F60F39986B8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0E1CBFB2-EF5A-4EDC-825F-6AA956E4B24A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B861B0EE-0AF4-BD36-8A2C-E6ECE5DF1179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F7924EB4-9AEF-9D8B-8E3D-7A84953704E4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3935F3C3-1B55-8448-D554-61893A8B05FF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0563AE5E-8C85-83CD-5300-976202584EE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0DFC594A-4138-8689-DA2E-40B5D990771D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C949A1C6-64E3-7F7B-641E-D5657B524B0E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09B62A5D-501B-0B80-6A46-9F0ACEC67FD2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4D9075B2-4C89-BF20-72C4-FC8BD8C48E31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E311AB45-8B87-32EB-6265-E31A03397475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F5C4D2D8-B906-EC23-1F4C-E44C70ADBE4D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2ED14BE4-C75B-5D9C-EAFB-E9EBB0269064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6CEFE071-7A69-6F37-3A11-B4108781706D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D609C2C9-0721-1347-6AC4-08795123C483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DAD53555-1B45-9B88-60E6-0E3CD8E904C6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401C23C5-0171-B069-3076-45368A518D5B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A1F18071-B876-62D4-5D46-F06B6B68D92E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7D46B50A-8C61-1C06-0E75-3D44903D3A2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D6E61BC6-E3D3-0D70-A64E-6CBED0AB67F2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232DE11F-38EE-1104-CC72-CDA1385343A5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D8049C01-A6F7-27E8-6B35-00351EE96C04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00EE7264-2697-40ED-2196-D634FABAD20B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82793989-4306-AFB2-D88C-EF28D31923BF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62317582-BCF9-519F-5E9B-ED376B85AC73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AB961269-A243-AD37-F61B-20B8545400F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231D06BE-5763-6CEA-E39C-CC610DBCC906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AED47B98-68FB-95BF-EE71-40AE985900C5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E93DCEC6-0C01-4C45-6A19-10B2AF4E5D7E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2" name="Gruppieren 891">
              <a:extLst>
                <a:ext uri="{FF2B5EF4-FFF2-40B4-BE49-F238E27FC236}">
                  <a16:creationId xmlns:a16="http://schemas.microsoft.com/office/drawing/2014/main" id="{07306CFC-700F-1154-6CC7-4BA93F60720B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id="{01F9E328-5824-F15B-0C49-3B92CF6B2262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id="{C7EA8AD4-3EE0-AD8F-7F56-3E1F0154BE03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A1359902-A083-C25C-6D04-BA0C94E70AC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BB7DDD41-71B5-2A29-D043-8939E69C242C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A98A9F9-DD15-A614-6DA4-5F803706AFE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76816F4A-9F49-B812-53FA-6B3B088F87B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93BB2D29-BC24-FF36-DFB2-D4CC13CD0583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2C79B4AE-9FF1-F1DE-DE2B-54E5C3EEE75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387DF894-4532-C9ED-48DE-ACE43E64F8D2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Ellipse 901">
                <a:extLst>
                  <a:ext uri="{FF2B5EF4-FFF2-40B4-BE49-F238E27FC236}">
                    <a16:creationId xmlns:a16="http://schemas.microsoft.com/office/drawing/2014/main" id="{F85ECCF8-F836-0422-9648-D6E041319FD6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Ellipse 902">
                <a:extLst>
                  <a:ext uri="{FF2B5EF4-FFF2-40B4-BE49-F238E27FC236}">
                    <a16:creationId xmlns:a16="http://schemas.microsoft.com/office/drawing/2014/main" id="{217EB3C6-8A0D-90E0-FED5-90B26FA5FF36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960EBE2E-F08A-163F-B009-52FBCE6BA53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F76F89B0-E286-BF1A-FBEA-1F7A9D48209C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06" name="Gruppieren 905">
              <a:extLst>
                <a:ext uri="{FF2B5EF4-FFF2-40B4-BE49-F238E27FC236}">
                  <a16:creationId xmlns:a16="http://schemas.microsoft.com/office/drawing/2014/main" id="{D09407B2-9073-04E8-A948-73E1B40C9962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BB87FA09-9479-BD8B-3B4F-DDCDC6F265A1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A105B2E7-4A01-1F4C-AFCA-EDDA950E106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D5F82FCB-A87E-6154-4BD1-F85533C31509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8CF22AD6-FA70-DE51-0423-F9BDB6BFA2C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09B1A0A7-90DD-7B4E-2470-A913E9EE010B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20DF8B42-4C70-FF01-F847-9A5102CD4A41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D6ABB645-7E76-40D9-8324-BB36CC2EE61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59A82C8D-3F2A-B56E-7AC6-4219B5AF9859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66610DD1-F030-054A-2652-252E2D825E66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B07C61AA-EEAC-65F6-D5A5-9CAFBD53428B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ACC7026B-5571-37CA-E1D7-C672B957256D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2067572B-F147-39FA-835E-85DC37755ECF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CFBA141A-802A-1D55-D48D-4ED6DC65DBFF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37" name="Rechteck 1136">
            <a:extLst>
              <a:ext uri="{FF2B5EF4-FFF2-40B4-BE49-F238E27FC236}">
                <a16:creationId xmlns:a16="http://schemas.microsoft.com/office/drawing/2014/main" id="{737F5EE4-FB12-92D9-BE06-3532C653FE41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8" name="Textfeld 1137">
            <a:extLst>
              <a:ext uri="{FF2B5EF4-FFF2-40B4-BE49-F238E27FC236}">
                <a16:creationId xmlns:a16="http://schemas.microsoft.com/office/drawing/2014/main" id="{0830810B-E99D-7414-4ED0-A44872CB4544}"/>
              </a:ext>
            </a:extLst>
          </p:cNvPr>
          <p:cNvSpPr txBox="1"/>
          <p:nvPr/>
        </p:nvSpPr>
        <p:spPr>
          <a:xfrm>
            <a:off x="3985123" y="6207352"/>
            <a:ext cx="407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i="1" dirty="0"/>
              <a:t>dream </a:t>
            </a:r>
            <a:r>
              <a:rPr lang="en-GB" sz="3200" dirty="0"/>
              <a:t>and</a:t>
            </a:r>
            <a:r>
              <a:rPr lang="en-GB" sz="3200" i="1" dirty="0"/>
              <a:t> recall states</a:t>
            </a:r>
          </a:p>
        </p:txBody>
      </p:sp>
    </p:spTree>
    <p:extLst>
      <p:ext uri="{BB962C8B-B14F-4D97-AF65-F5344CB8AC3E}">
        <p14:creationId xmlns:p14="http://schemas.microsoft.com/office/powerpoint/2010/main" val="16150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DE20AC-C074-CFC3-1F7B-7B3AFD20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59266DA9-5FD3-8D18-946A-0CC017F95E57}"/>
              </a:ext>
            </a:extLst>
          </p:cNvPr>
          <p:cNvGrpSpPr/>
          <p:nvPr/>
        </p:nvGrpSpPr>
        <p:grpSpPr>
          <a:xfrm>
            <a:off x="460779" y="282587"/>
            <a:ext cx="5293210" cy="3109901"/>
            <a:chOff x="406205" y="282587"/>
            <a:chExt cx="5293210" cy="3109901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BA0E2C4-9F1B-1F3F-03B4-C485CAE10B39}"/>
                </a:ext>
              </a:extLst>
            </p:cNvPr>
            <p:cNvSpPr/>
            <p:nvPr/>
          </p:nvSpPr>
          <p:spPr>
            <a:xfrm>
              <a:off x="2022446" y="2111763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A0BE20-5B9F-DD35-E1D3-4B4AFE9EF32F}"/>
                </a:ext>
              </a:extLst>
            </p:cNvPr>
            <p:cNvSpPr/>
            <p:nvPr/>
          </p:nvSpPr>
          <p:spPr>
            <a:xfrm>
              <a:off x="1468308" y="837712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94F66E9-1FB2-4E8A-0F09-919204075C65}"/>
                </a:ext>
              </a:extLst>
            </p:cNvPr>
            <p:cNvSpPr/>
            <p:nvPr/>
          </p:nvSpPr>
          <p:spPr>
            <a:xfrm>
              <a:off x="2141135" y="640282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E09A828-9206-74D6-93CC-AEECE94608CE}"/>
                </a:ext>
              </a:extLst>
            </p:cNvPr>
            <p:cNvSpPr/>
            <p:nvPr/>
          </p:nvSpPr>
          <p:spPr>
            <a:xfrm>
              <a:off x="2585476" y="2425626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584D39B-DC34-1AE3-A804-D0B89F14C2A3}"/>
                </a:ext>
              </a:extLst>
            </p:cNvPr>
            <p:cNvSpPr/>
            <p:nvPr/>
          </p:nvSpPr>
          <p:spPr>
            <a:xfrm>
              <a:off x="3287915" y="2289808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DE9C003-924D-6D0B-3CB0-0A1A87EABB67}"/>
                </a:ext>
              </a:extLst>
            </p:cNvPr>
            <p:cNvSpPr/>
            <p:nvPr/>
          </p:nvSpPr>
          <p:spPr>
            <a:xfrm>
              <a:off x="2767565" y="579119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61168CF4-F6C4-8B12-00A1-35D0DF042CA1}"/>
                </a:ext>
              </a:extLst>
            </p:cNvPr>
            <p:cNvGrpSpPr/>
            <p:nvPr/>
          </p:nvGrpSpPr>
          <p:grpSpPr>
            <a:xfrm>
              <a:off x="1527870" y="668027"/>
              <a:ext cx="2451040" cy="2360671"/>
              <a:chOff x="1527870" y="668027"/>
              <a:chExt cx="2451040" cy="2360671"/>
            </a:xfrm>
          </p:grpSpPr>
          <p:sp>
            <p:nvSpPr>
              <p:cNvPr id="79" name="Explosion: 14 Zacken 78">
                <a:extLst>
                  <a:ext uri="{FF2B5EF4-FFF2-40B4-BE49-F238E27FC236}">
                    <a16:creationId xmlns:a16="http://schemas.microsoft.com/office/drawing/2014/main" id="{88203D68-A378-B6FF-594C-A9B7705C0D2E}"/>
                  </a:ext>
                </a:extLst>
              </p:cNvPr>
              <p:cNvSpPr/>
              <p:nvPr/>
            </p:nvSpPr>
            <p:spPr>
              <a:xfrm>
                <a:off x="1527870" y="92374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: 14 Zacken 80">
                <a:extLst>
                  <a:ext uri="{FF2B5EF4-FFF2-40B4-BE49-F238E27FC236}">
                    <a16:creationId xmlns:a16="http://schemas.microsoft.com/office/drawing/2014/main" id="{EFF98343-BEA2-68E4-FC97-2ACBEEDD7335}"/>
                  </a:ext>
                </a:extLst>
              </p:cNvPr>
              <p:cNvSpPr/>
              <p:nvPr/>
            </p:nvSpPr>
            <p:spPr>
              <a:xfrm>
                <a:off x="2286900" y="74670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: 14 Zacken 81">
                <a:extLst>
                  <a:ext uri="{FF2B5EF4-FFF2-40B4-BE49-F238E27FC236}">
                    <a16:creationId xmlns:a16="http://schemas.microsoft.com/office/drawing/2014/main" id="{205A632A-9816-C5D1-0DFB-6C148EC856AD}"/>
                  </a:ext>
                </a:extLst>
              </p:cNvPr>
              <p:cNvSpPr/>
              <p:nvPr/>
            </p:nvSpPr>
            <p:spPr>
              <a:xfrm>
                <a:off x="2871460" y="668027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: 14 Zacken 82">
                <a:extLst>
                  <a:ext uri="{FF2B5EF4-FFF2-40B4-BE49-F238E27FC236}">
                    <a16:creationId xmlns:a16="http://schemas.microsoft.com/office/drawing/2014/main" id="{680B9629-1C41-BFB9-116D-8B008A158A28}"/>
                  </a:ext>
                </a:extLst>
              </p:cNvPr>
              <p:cNvSpPr/>
              <p:nvPr/>
            </p:nvSpPr>
            <p:spPr>
              <a:xfrm>
                <a:off x="3360267" y="71722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: 14 Zacken 83">
                <a:extLst>
                  <a:ext uri="{FF2B5EF4-FFF2-40B4-BE49-F238E27FC236}">
                    <a16:creationId xmlns:a16="http://schemas.microsoft.com/office/drawing/2014/main" id="{83BF94DB-B833-55BB-A008-571CBCFA32DA}"/>
                  </a:ext>
                </a:extLst>
              </p:cNvPr>
              <p:cNvSpPr/>
              <p:nvPr/>
            </p:nvSpPr>
            <p:spPr>
              <a:xfrm>
                <a:off x="2147135" y="211004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: 14 Zacken 84">
                <a:extLst>
                  <a:ext uri="{FF2B5EF4-FFF2-40B4-BE49-F238E27FC236}">
                    <a16:creationId xmlns:a16="http://schemas.microsoft.com/office/drawing/2014/main" id="{F89CFC26-B0C2-224A-9B13-E21F0B2728C6}"/>
                  </a:ext>
                </a:extLst>
              </p:cNvPr>
              <p:cNvSpPr/>
              <p:nvPr/>
            </p:nvSpPr>
            <p:spPr>
              <a:xfrm>
                <a:off x="2731562" y="2517255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: 14 Zacken 85">
                <a:extLst>
                  <a:ext uri="{FF2B5EF4-FFF2-40B4-BE49-F238E27FC236}">
                    <a16:creationId xmlns:a16="http://schemas.microsoft.com/office/drawing/2014/main" id="{1D0D0A90-AAB0-7983-182B-50EB989CB075}"/>
                  </a:ext>
                </a:extLst>
              </p:cNvPr>
              <p:cNvSpPr/>
              <p:nvPr/>
            </p:nvSpPr>
            <p:spPr>
              <a:xfrm>
                <a:off x="3380773" y="243912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6A453BD1-FC3D-4CD1-95C6-8585D70AAA41}"/>
                </a:ext>
              </a:extLst>
            </p:cNvPr>
            <p:cNvGrpSpPr/>
            <p:nvPr/>
          </p:nvGrpSpPr>
          <p:grpSpPr>
            <a:xfrm rot="15199506">
              <a:off x="510607" y="1038505"/>
              <a:ext cx="1069002" cy="688338"/>
              <a:chOff x="8579444" y="4873770"/>
              <a:chExt cx="518696" cy="333992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6D626682-A4AD-6F85-C475-AF992FAE7298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1AC2DE2-9E18-97BC-076F-92542EEE4A83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C83472F-C96D-01CB-E4BD-AF987DB817A7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99CC4BC-96D8-2787-6E9C-6CE82DEC3C38}"/>
                </a:ext>
              </a:extLst>
            </p:cNvPr>
            <p:cNvSpPr/>
            <p:nvPr/>
          </p:nvSpPr>
          <p:spPr>
            <a:xfrm>
              <a:off x="509307" y="1799656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xplosion: 14 Zacken 77">
              <a:extLst>
                <a:ext uri="{FF2B5EF4-FFF2-40B4-BE49-F238E27FC236}">
                  <a16:creationId xmlns:a16="http://schemas.microsoft.com/office/drawing/2014/main" id="{F6A2C35F-E646-142A-16B5-AD8DA410886E}"/>
                </a:ext>
              </a:extLst>
            </p:cNvPr>
            <p:cNvSpPr/>
            <p:nvPr/>
          </p:nvSpPr>
          <p:spPr>
            <a:xfrm>
              <a:off x="406205" y="1569071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3EAFD2-6495-4F7F-5FE2-5E72C6EF6593}"/>
                </a:ext>
              </a:extLst>
            </p:cNvPr>
            <p:cNvSpPr/>
            <p:nvPr/>
          </p:nvSpPr>
          <p:spPr>
            <a:xfrm>
              <a:off x="3967641" y="602037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xplosion: 14 Zacken 76">
              <a:extLst>
                <a:ext uri="{FF2B5EF4-FFF2-40B4-BE49-F238E27FC236}">
                  <a16:creationId xmlns:a16="http://schemas.microsoft.com/office/drawing/2014/main" id="{5ADA3C53-28EA-79ED-59F4-B3FE9A4846BD}"/>
                </a:ext>
              </a:extLst>
            </p:cNvPr>
            <p:cNvSpPr/>
            <p:nvPr/>
          </p:nvSpPr>
          <p:spPr>
            <a:xfrm>
              <a:off x="4028479" y="472676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DF30123-3065-1A70-17AD-BA271B5CBD63}"/>
                </a:ext>
              </a:extLst>
            </p:cNvPr>
            <p:cNvSpPr/>
            <p:nvPr/>
          </p:nvSpPr>
          <p:spPr>
            <a:xfrm>
              <a:off x="414561" y="282587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7F858B1-D52B-D911-9E9F-42297DB9B26F}"/>
                </a:ext>
              </a:extLst>
            </p:cNvPr>
            <p:cNvSpPr txBox="1"/>
            <p:nvPr/>
          </p:nvSpPr>
          <p:spPr>
            <a:xfrm>
              <a:off x="537748" y="340809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3106CE-34C2-9F6F-B2E9-A7F3A093F094}"/>
                </a:ext>
              </a:extLst>
            </p:cNvPr>
            <p:cNvGrpSpPr/>
            <p:nvPr/>
          </p:nvGrpSpPr>
          <p:grpSpPr>
            <a:xfrm>
              <a:off x="798549" y="2028169"/>
              <a:ext cx="738503" cy="697742"/>
              <a:chOff x="7716474" y="2763491"/>
              <a:chExt cx="684000" cy="684000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D3459D4-8D50-A382-7CE8-3514F32135B5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799F575-2AFD-D727-73A8-6D6D18572C85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C5AC9DC2-1138-BF2F-00CE-579A7814D11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23F0D6D9-F6BD-98B2-A259-F76B9FD219C0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D9581DED-1538-4EF4-D688-E1AD0BFAEDA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B530B50-85D0-694B-EAE8-E2AC07ED7000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C24BBD0-8B88-023E-8255-1FE526F5EC6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68086C0-6298-DB72-2439-6FA2BE25567C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DD37C4C-64E5-D8B5-8502-AA5DE9CC61A3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690169D5-1877-4C52-D11F-570C783DED3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D688C7D8-E0AC-8428-870F-DE733C30F50A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3F18189-A8DC-8977-9937-E8EDA00291AA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004ED2F-CB95-742B-8428-5F6BEC300D15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7899CC6-2C44-E69A-8D6D-DD06E11678DF}"/>
                </a:ext>
              </a:extLst>
            </p:cNvPr>
            <p:cNvSpPr/>
            <p:nvPr/>
          </p:nvSpPr>
          <p:spPr>
            <a:xfrm>
              <a:off x="1126359" y="237258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23FDFC9-5629-99A3-637C-E5EA8D3B3AB9}"/>
                </a:ext>
              </a:extLst>
            </p:cNvPr>
            <p:cNvGrpSpPr/>
            <p:nvPr/>
          </p:nvGrpSpPr>
          <p:grpSpPr>
            <a:xfrm>
              <a:off x="4406786" y="917699"/>
              <a:ext cx="738503" cy="697742"/>
              <a:chOff x="7716474" y="2763491"/>
              <a:chExt cx="684000" cy="684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3B9B57C9-CD4A-86B5-62CB-A2952EA43FFE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3ABE5FE-08F0-6789-882E-99F9C930952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CE8CA61-6B9F-999B-FB41-71CF719C274D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017B1E5-ACB8-34EE-FCEA-B1A2C294FBBF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21C6BF5-0F66-C0EF-B9F9-CD081A2AACD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D8F1767-AA7F-FB82-DF29-67C407467BA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111397B-FF28-B26A-38CF-2431F8509BF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7D7E920-4CEC-FE99-E7A5-ACCDC4AD843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6170DFA-9F47-48F2-93D4-5787AA14ECA1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8631C44-EBB2-D254-A6DE-DD81B6FF1F7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82DD981E-3CF3-AA4E-6D73-10222E2E0D3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D111868-679A-8B00-D0AF-BFE67C3742A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D186867E-184A-6796-F7F6-919BFDD54B3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5F8E851-CCAE-5474-D50A-AEA5BE4298D5}"/>
                </a:ext>
              </a:extLst>
            </p:cNvPr>
            <p:cNvSpPr/>
            <p:nvPr/>
          </p:nvSpPr>
          <p:spPr>
            <a:xfrm>
              <a:off x="4734595" y="1262117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B814905E-0CB4-82D2-5510-51480BAA34E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37053" y="2377041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B7A26F9-551D-53AC-73BF-1213165F2543}"/>
                </a:ext>
              </a:extLst>
            </p:cNvPr>
            <p:cNvSpPr/>
            <p:nvPr/>
          </p:nvSpPr>
          <p:spPr>
            <a:xfrm>
              <a:off x="2308735" y="234088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E4CD290-8E73-46A4-24FF-15324BA97D4D}"/>
                </a:ext>
              </a:extLst>
            </p:cNvPr>
            <p:cNvSpPr/>
            <p:nvPr/>
          </p:nvSpPr>
          <p:spPr>
            <a:xfrm>
              <a:off x="2873666" y="2694851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115DF2B-1001-86B5-ECA4-ED764C395B78}"/>
                </a:ext>
              </a:extLst>
            </p:cNvPr>
            <p:cNvSpPr/>
            <p:nvPr/>
          </p:nvSpPr>
          <p:spPr>
            <a:xfrm>
              <a:off x="3601992" y="263412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B396A3C-C0CF-C7A2-DE8A-D3C7AA916808}"/>
                </a:ext>
              </a:extLst>
            </p:cNvPr>
            <p:cNvSpPr/>
            <p:nvPr/>
          </p:nvSpPr>
          <p:spPr>
            <a:xfrm>
              <a:off x="1738778" y="1107376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92EC7A9-9AC6-7270-F4B0-8F0D8EAFA9AB}"/>
                </a:ext>
              </a:extLst>
            </p:cNvPr>
            <p:cNvSpPr/>
            <p:nvPr/>
          </p:nvSpPr>
          <p:spPr>
            <a:xfrm>
              <a:off x="2483837" y="90811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A518DD23-4B6B-2A9D-2EEC-A0AF20E829BE}"/>
                </a:ext>
              </a:extLst>
            </p:cNvPr>
            <p:cNvSpPr/>
            <p:nvPr/>
          </p:nvSpPr>
          <p:spPr>
            <a:xfrm>
              <a:off x="3091670" y="84794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20FCED59-EC23-4F33-4092-4194B4D0193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2502470" y="2500636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674565E-C5D3-5867-ECD2-82522BD34D8C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2989182" y="2751205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8262D22B-DBAB-0B37-752D-F781764D7C5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3752829" y="1513260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946871D-84CF-5869-83DA-BD80D02C729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 flipV="1">
              <a:off x="3707535" y="956867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189D08A-59A9-9570-D070-B43313F32F15}"/>
                </a:ext>
              </a:extLst>
            </p:cNvPr>
            <p:cNvCxnSpPr>
              <a:cxnSpLocks/>
              <a:stCxn id="50" idx="2"/>
              <a:endCxn id="49" idx="6"/>
            </p:cNvCxnSpPr>
            <p:nvPr/>
          </p:nvCxnSpPr>
          <p:spPr>
            <a:xfrm flipH="1">
              <a:off x="2660556" y="928867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DABE927-9567-F5EB-A6C9-A7A943CD205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830333" y="989034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4172217-D5A7-0081-F102-40BC64E862C7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1424812" y="1269217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B8BC5D67-A20C-1807-CC05-12EF6568D9A9}"/>
                </a:ext>
              </a:extLst>
            </p:cNvPr>
            <p:cNvGrpSpPr/>
            <p:nvPr/>
          </p:nvGrpSpPr>
          <p:grpSpPr>
            <a:xfrm>
              <a:off x="1576604" y="2778243"/>
              <a:ext cx="1069002" cy="569815"/>
              <a:chOff x="8579444" y="4931279"/>
              <a:chExt cx="518696" cy="276483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FB7F010-A572-3289-FBB3-7B8E93E8F7F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52B75F5A-D3D4-ADA1-A493-935B7A8614F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E002A7C4-FB27-8D47-43DC-313411138A1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5AEDCB61-9F26-6F07-CB5B-738AEB98C3D2}"/>
                </a:ext>
              </a:extLst>
            </p:cNvPr>
            <p:cNvGrpSpPr/>
            <p:nvPr/>
          </p:nvGrpSpPr>
          <p:grpSpPr>
            <a:xfrm>
              <a:off x="4423216" y="1855811"/>
              <a:ext cx="710419" cy="853543"/>
              <a:chOff x="8579444" y="4931279"/>
              <a:chExt cx="344706" cy="414152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B7B1DB8-E7B1-8CEA-5629-4D23A93457D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CE4BD365-B649-5D60-8B55-6C6EC554C92D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4A28A300-B413-B5A9-0232-F006D78E83D7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34580549-82BD-9FFE-289F-550CD9EB5A40}"/>
                </a:ext>
              </a:extLst>
            </p:cNvPr>
            <p:cNvGrpSpPr/>
            <p:nvPr/>
          </p:nvGrpSpPr>
          <p:grpSpPr>
            <a:xfrm rot="531344" flipH="1">
              <a:off x="2958375" y="1354066"/>
              <a:ext cx="1069002" cy="569815"/>
              <a:chOff x="8579444" y="4931279"/>
              <a:chExt cx="518696" cy="276483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2537D88-0BBA-CB13-51CA-8F53C775613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E48993B-41CA-ECC4-F44D-9875EE24DD9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B5AC7CA3-3859-8932-9058-EB019DA0383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077BFA7-62B9-9B09-B029-9381C426C2C6}"/>
                </a:ext>
              </a:extLst>
            </p:cNvPr>
            <p:cNvSpPr/>
            <p:nvPr/>
          </p:nvSpPr>
          <p:spPr>
            <a:xfrm>
              <a:off x="3544307" y="875703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37CF7B8C-A50E-E351-828C-BA898D0100D7}"/>
                </a:ext>
              </a:extLst>
            </p:cNvPr>
            <p:cNvCxnSpPr>
              <a:cxnSpLocks/>
              <a:stCxn id="74" idx="2"/>
              <a:endCxn id="50" idx="6"/>
            </p:cNvCxnSpPr>
            <p:nvPr/>
          </p:nvCxnSpPr>
          <p:spPr>
            <a:xfrm flipH="1" flipV="1">
              <a:off x="3268390" y="928867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2627D3A7-E80D-EF20-98EC-822B4624862E}"/>
              </a:ext>
            </a:extLst>
          </p:cNvPr>
          <p:cNvGrpSpPr/>
          <p:nvPr/>
        </p:nvGrpSpPr>
        <p:grpSpPr>
          <a:xfrm>
            <a:off x="6612984" y="2579338"/>
            <a:ext cx="5123552" cy="3109901"/>
            <a:chOff x="6778918" y="3392488"/>
            <a:chExt cx="5123552" cy="3109901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98EED60C-5ED3-E4AA-B5D5-2EE32B8E960F}"/>
                </a:ext>
              </a:extLst>
            </p:cNvPr>
            <p:cNvSpPr/>
            <p:nvPr/>
          </p:nvSpPr>
          <p:spPr>
            <a:xfrm>
              <a:off x="9652272" y="5399709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C78250E0-3F19-A78E-0F10-BDC84410E9AC}"/>
                </a:ext>
              </a:extLst>
            </p:cNvPr>
            <p:cNvSpPr/>
            <p:nvPr/>
          </p:nvSpPr>
          <p:spPr>
            <a:xfrm>
              <a:off x="9791812" y="5536659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48742D8-D65C-2984-7294-564C4016C280}"/>
                </a:ext>
              </a:extLst>
            </p:cNvPr>
            <p:cNvSpPr/>
            <p:nvPr/>
          </p:nvSpPr>
          <p:spPr>
            <a:xfrm>
              <a:off x="8949833" y="5535527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15C203D-7777-77F4-AEFC-3CD19619E973}"/>
                </a:ext>
              </a:extLst>
            </p:cNvPr>
            <p:cNvSpPr/>
            <p:nvPr/>
          </p:nvSpPr>
          <p:spPr>
            <a:xfrm>
              <a:off x="9062758" y="5591615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9D7EDB01-4097-0730-14A1-7F45DF4140F1}"/>
                </a:ext>
              </a:extLst>
            </p:cNvPr>
            <p:cNvSpPr/>
            <p:nvPr/>
          </p:nvSpPr>
          <p:spPr>
            <a:xfrm>
              <a:off x="10331998" y="3711938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D06DA90-5F85-DD9F-3F03-FB33FAB5C629}"/>
                </a:ext>
              </a:extLst>
            </p:cNvPr>
            <p:cNvSpPr/>
            <p:nvPr/>
          </p:nvSpPr>
          <p:spPr>
            <a:xfrm>
              <a:off x="8386803" y="5221664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73A0532-AACF-6247-6BB6-F6AFDA6141AA}"/>
                </a:ext>
              </a:extLst>
            </p:cNvPr>
            <p:cNvSpPr/>
            <p:nvPr/>
          </p:nvSpPr>
          <p:spPr>
            <a:xfrm>
              <a:off x="8533689" y="528143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5F76ABC4-BDDB-4E1F-247C-35BB03920E0B}"/>
                </a:ext>
              </a:extLst>
            </p:cNvPr>
            <p:cNvSpPr/>
            <p:nvPr/>
          </p:nvSpPr>
          <p:spPr>
            <a:xfrm>
              <a:off x="9131922" y="3689020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268B9AF-4C5D-F622-6D2B-20A05298E6E3}"/>
                </a:ext>
              </a:extLst>
            </p:cNvPr>
            <p:cNvSpPr/>
            <p:nvPr/>
          </p:nvSpPr>
          <p:spPr>
            <a:xfrm>
              <a:off x="9255957" y="3771103"/>
              <a:ext cx="982093" cy="545763"/>
            </a:xfrm>
            <a:prstGeom prst="ellipse">
              <a:avLst/>
            </a:prstGeom>
            <a:gradFill flip="none" rotWithShape="1">
              <a:gsLst>
                <a:gs pos="21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B9A98A6-27DB-5162-0A54-D3516565BE9A}"/>
                </a:ext>
              </a:extLst>
            </p:cNvPr>
            <p:cNvSpPr/>
            <p:nvPr/>
          </p:nvSpPr>
          <p:spPr>
            <a:xfrm>
              <a:off x="8505492" y="3750183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87C83A9-F3E7-D0EB-3C51-12A43433BFBB}"/>
                </a:ext>
              </a:extLst>
            </p:cNvPr>
            <p:cNvSpPr/>
            <p:nvPr/>
          </p:nvSpPr>
          <p:spPr>
            <a:xfrm>
              <a:off x="8617318" y="382605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DC4E7C78-7DE9-93E0-59F6-60817F4BD6EC}"/>
                </a:ext>
              </a:extLst>
            </p:cNvPr>
            <p:cNvSpPr/>
            <p:nvPr/>
          </p:nvSpPr>
          <p:spPr>
            <a:xfrm>
              <a:off x="7832665" y="3947613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8EF98A86-9BF4-4E40-0603-4C121BCBEDE9}"/>
                </a:ext>
              </a:extLst>
            </p:cNvPr>
            <p:cNvSpPr/>
            <p:nvPr/>
          </p:nvSpPr>
          <p:spPr>
            <a:xfrm>
              <a:off x="8034765" y="4109948"/>
              <a:ext cx="332752" cy="356260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B9E0B04F-318E-CB7B-CFCD-7D34C4A33C6D}"/>
                </a:ext>
              </a:extLst>
            </p:cNvPr>
            <p:cNvSpPr/>
            <p:nvPr/>
          </p:nvSpPr>
          <p:spPr>
            <a:xfrm>
              <a:off x="6873664" y="4909557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E4341337-018E-34FF-5CF7-F7BDF9940D03}"/>
                </a:ext>
              </a:extLst>
            </p:cNvPr>
            <p:cNvGrpSpPr/>
            <p:nvPr/>
          </p:nvGrpSpPr>
          <p:grpSpPr>
            <a:xfrm rot="15199506">
              <a:off x="6874964" y="4148406"/>
              <a:ext cx="1069002" cy="688338"/>
              <a:chOff x="8579444" y="4873770"/>
              <a:chExt cx="518696" cy="33399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5A97C3AE-EB56-9EBD-8FC5-F5799622345F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7AB28F64-4167-CA3E-DDC1-062596221E2A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3252737A-F811-4A54-7877-41F9507A77C4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15495758-9934-B391-5720-80478D53FCE9}"/>
                </a:ext>
              </a:extLst>
            </p:cNvPr>
            <p:cNvSpPr/>
            <p:nvPr/>
          </p:nvSpPr>
          <p:spPr>
            <a:xfrm>
              <a:off x="6778918" y="3392488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966F1DA7-C43E-204C-4BF2-36355896153E}"/>
                </a:ext>
              </a:extLst>
            </p:cNvPr>
            <p:cNvSpPr txBox="1"/>
            <p:nvPr/>
          </p:nvSpPr>
          <p:spPr>
            <a:xfrm>
              <a:off x="6902105" y="3450710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B6F97803-6CBB-7C16-3E51-A1149354ED68}"/>
                </a:ext>
              </a:extLst>
            </p:cNvPr>
            <p:cNvGrpSpPr/>
            <p:nvPr/>
          </p:nvGrpSpPr>
          <p:grpSpPr>
            <a:xfrm>
              <a:off x="7162906" y="5138070"/>
              <a:ext cx="738503" cy="697742"/>
              <a:chOff x="7716474" y="2763491"/>
              <a:chExt cx="684000" cy="684000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E53A404-B379-26C4-EF84-4AF392956494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104A8882-22F6-8D5A-F290-759227D2F45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2BBD1901-3BFE-512F-64C6-F8D19249F0D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4B6660A1-680C-1CB1-8D2E-28914C86DA2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963DDB5D-3085-1D23-9FB7-470B5A34EEA3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D955AAF7-47B9-61C5-32F9-FD9EFDCA25C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2850A8A0-05BE-4E25-69F1-A0D63BBE9CC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37179B36-3CF7-41EE-E094-2734A4BD8960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B6800E10-C2B2-654D-7734-F796754BBF7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8FAC7D42-1E93-4D13-09E2-9A5255B2BC27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F58C182D-5AC1-362E-DE60-79C2B3AF0B3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10B8071F-F63B-5605-EA35-65552AB8A1F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E06CBA10-5644-C4F3-AD60-1706F1438283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04E57AF0-D471-DF59-9805-0BBFBCFDD548}"/>
                </a:ext>
              </a:extLst>
            </p:cNvPr>
            <p:cNvSpPr/>
            <p:nvPr/>
          </p:nvSpPr>
          <p:spPr>
            <a:xfrm>
              <a:off x="7490716" y="5482489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81E6E2EA-9B15-AD60-ED30-C47BC4714E1B}"/>
                </a:ext>
              </a:extLst>
            </p:cNvPr>
            <p:cNvGrpSpPr/>
            <p:nvPr/>
          </p:nvGrpSpPr>
          <p:grpSpPr>
            <a:xfrm>
              <a:off x="10771143" y="4027600"/>
              <a:ext cx="738503" cy="697742"/>
              <a:chOff x="7716474" y="2763491"/>
              <a:chExt cx="684000" cy="684000"/>
            </a:xfrm>
          </p:grpSpPr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731571C9-3805-79E5-5231-5F04731C93BF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4CA5932C-8C05-1992-3A1E-1303B46D0CD8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69524BEE-F126-A19D-C2C5-EAB3D6A5FA7F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1BDDB90B-0463-1642-CDF0-CC8346AF1F5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F21F8422-0AC3-EA75-2CD8-6F47BA100BC4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id="{48D82D3E-0196-FB83-E58B-EBC7376E089B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id="{2226ABA8-5737-9F4C-2789-59A9271E627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81017234-138C-1884-DA59-328A5FC86A75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B5058E45-D09A-FD9E-B6C5-5A5B92CCDC0B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F9BDC6DF-D62C-461A-EC49-440D541EFE4A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277DC47F-2CDF-8423-8EFF-0304006A051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E56F59DC-E748-CFB5-D33B-4B1241BBDBFC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94BD4EDE-716A-813A-3902-88ADFC73A927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9903DFD-FB66-5A27-44E0-F5D050837E46}"/>
                </a:ext>
              </a:extLst>
            </p:cNvPr>
            <p:cNvSpPr/>
            <p:nvPr/>
          </p:nvSpPr>
          <p:spPr>
            <a:xfrm>
              <a:off x="11098952" y="437201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225" name="Gerade Verbindung mit Pfeil 224">
              <a:extLst>
                <a:ext uri="{FF2B5EF4-FFF2-40B4-BE49-F238E27FC236}">
                  <a16:creationId xmlns:a16="http://schemas.microsoft.com/office/drawing/2014/main" id="{6DA3F978-7646-0B7E-D170-EF0139284991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>
              <a:off x="7901410" y="5486942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391FB83-2626-01DA-76B0-348B19D28F00}"/>
                </a:ext>
              </a:extLst>
            </p:cNvPr>
            <p:cNvSpPr/>
            <p:nvPr/>
          </p:nvSpPr>
          <p:spPr>
            <a:xfrm>
              <a:off x="8673092" y="545078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478A3C0B-AEE4-073B-49AD-9FA46C75863A}"/>
                </a:ext>
              </a:extLst>
            </p:cNvPr>
            <p:cNvSpPr/>
            <p:nvPr/>
          </p:nvSpPr>
          <p:spPr>
            <a:xfrm>
              <a:off x="9238023" y="5804752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9AB73A23-7C52-0572-6D9F-22AE1EE330E1}"/>
                </a:ext>
              </a:extLst>
            </p:cNvPr>
            <p:cNvSpPr/>
            <p:nvPr/>
          </p:nvSpPr>
          <p:spPr>
            <a:xfrm>
              <a:off x="9966349" y="574402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2DDFAA7A-F8A0-BC37-C27D-86241E81C587}"/>
                </a:ext>
              </a:extLst>
            </p:cNvPr>
            <p:cNvSpPr/>
            <p:nvPr/>
          </p:nvSpPr>
          <p:spPr>
            <a:xfrm>
              <a:off x="8103135" y="421727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642A9FFE-F3FE-4C42-88E7-65F8419DAF31}"/>
                </a:ext>
              </a:extLst>
            </p:cNvPr>
            <p:cNvSpPr/>
            <p:nvPr/>
          </p:nvSpPr>
          <p:spPr>
            <a:xfrm>
              <a:off x="8848194" y="401801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47232DFB-34F2-DC09-FB55-D25C80FE3F71}"/>
                </a:ext>
              </a:extLst>
            </p:cNvPr>
            <p:cNvSpPr/>
            <p:nvPr/>
          </p:nvSpPr>
          <p:spPr>
            <a:xfrm>
              <a:off x="9456027" y="395784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8CBDC817-543A-8384-2FEF-BC00B56A48D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8866827" y="5610537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2C978495-335B-4A92-7545-672377C06682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9353539" y="5861106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>
              <a:extLst>
                <a:ext uri="{FF2B5EF4-FFF2-40B4-BE49-F238E27FC236}">
                  <a16:creationId xmlns:a16="http://schemas.microsoft.com/office/drawing/2014/main" id="{BE4D4932-C151-6821-F4B5-C2388C34CBF4}"/>
                </a:ext>
              </a:extLst>
            </p:cNvPr>
            <p:cNvCxnSpPr>
              <a:cxnSpLocks/>
              <a:endCxn id="211" idx="3"/>
            </p:cNvCxnSpPr>
            <p:nvPr/>
          </p:nvCxnSpPr>
          <p:spPr>
            <a:xfrm flipV="1">
              <a:off x="10117186" y="4623161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4BF22AC5-C984-5B9F-234D-B2025115A80A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 flipH="1" flipV="1">
              <a:off x="10071892" y="4066768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>
              <a:extLst>
                <a:ext uri="{FF2B5EF4-FFF2-40B4-BE49-F238E27FC236}">
                  <a16:creationId xmlns:a16="http://schemas.microsoft.com/office/drawing/2014/main" id="{2A2F51C4-B8EF-DF09-FDB1-6767C4F5FBED}"/>
                </a:ext>
              </a:extLst>
            </p:cNvPr>
            <p:cNvCxnSpPr>
              <a:cxnSpLocks/>
              <a:stCxn id="231" idx="2"/>
              <a:endCxn id="230" idx="6"/>
            </p:cNvCxnSpPr>
            <p:nvPr/>
          </p:nvCxnSpPr>
          <p:spPr>
            <a:xfrm flipH="1">
              <a:off x="9024913" y="4038768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EC1A94B4-1FB7-5C73-2DA7-CCCA9C51FCBB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8194690" y="4098935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C5FEC2DC-7810-A878-4BFD-C1F83FA157CD}"/>
                </a:ext>
              </a:extLst>
            </p:cNvPr>
            <p:cNvCxnSpPr>
              <a:cxnSpLocks/>
              <a:stCxn id="229" idx="4"/>
            </p:cNvCxnSpPr>
            <p:nvPr/>
          </p:nvCxnSpPr>
          <p:spPr>
            <a:xfrm flipH="1">
              <a:off x="7789169" y="4379118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B63198BD-655F-3302-2128-A7CDEBB52654}"/>
                </a:ext>
              </a:extLst>
            </p:cNvPr>
            <p:cNvGrpSpPr/>
            <p:nvPr/>
          </p:nvGrpSpPr>
          <p:grpSpPr>
            <a:xfrm>
              <a:off x="7940961" y="5888144"/>
              <a:ext cx="1069002" cy="569815"/>
              <a:chOff x="8579444" y="4931279"/>
              <a:chExt cx="518696" cy="276483"/>
            </a:xfrm>
          </p:grpSpPr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2FEE6F02-BF48-4DB3-454E-B96E4EFBA2B9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D13C3777-B9F1-0B6B-D4D4-CF08833B718B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2F052463-CBEF-009D-A479-6A68F2DDF7B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3" name="Gruppieren 242">
              <a:extLst>
                <a:ext uri="{FF2B5EF4-FFF2-40B4-BE49-F238E27FC236}">
                  <a16:creationId xmlns:a16="http://schemas.microsoft.com/office/drawing/2014/main" id="{FC3098FF-C775-8787-BD3C-1BDEC26D2001}"/>
                </a:ext>
              </a:extLst>
            </p:cNvPr>
            <p:cNvGrpSpPr/>
            <p:nvPr/>
          </p:nvGrpSpPr>
          <p:grpSpPr>
            <a:xfrm>
              <a:off x="10787573" y="4965712"/>
              <a:ext cx="710419" cy="853543"/>
              <a:chOff x="8579444" y="4931279"/>
              <a:chExt cx="344706" cy="414152"/>
            </a:xfrm>
          </p:grpSpPr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C38FE107-ABEC-5CA5-BBAF-88C508EA5006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4BE65CA8-44AC-265E-B2E4-8D63E781220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7D1D8DD9-BF64-603E-8653-D1FB80153595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9A09E703-096F-4F0E-A9EE-4B8AD5E4C2BE}"/>
                </a:ext>
              </a:extLst>
            </p:cNvPr>
            <p:cNvGrpSpPr/>
            <p:nvPr/>
          </p:nvGrpSpPr>
          <p:grpSpPr>
            <a:xfrm rot="531344" flipH="1">
              <a:off x="9322732" y="4463967"/>
              <a:ext cx="1069002" cy="569815"/>
              <a:chOff x="8579444" y="4931279"/>
              <a:chExt cx="518696" cy="276483"/>
            </a:xfrm>
          </p:grpSpPr>
          <p:sp>
            <p:nvSpPr>
              <p:cNvPr id="248" name="Ellipse 247">
                <a:extLst>
                  <a:ext uri="{FF2B5EF4-FFF2-40B4-BE49-F238E27FC236}">
                    <a16:creationId xmlns:a16="http://schemas.microsoft.com/office/drawing/2014/main" id="{F2A0B367-1186-9BAA-452B-B773AFE362B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D0FC75EB-38CB-7056-2CDD-E002FF746FA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D336C6C9-DD20-F983-0FEE-AA49908F556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B34379E0-BB3A-48F3-30DD-612E08EE6EA4}"/>
                </a:ext>
              </a:extLst>
            </p:cNvPr>
            <p:cNvSpPr/>
            <p:nvPr/>
          </p:nvSpPr>
          <p:spPr>
            <a:xfrm>
              <a:off x="9908664" y="398560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0F4BA638-07F8-704D-CFF0-F9054FF06EB8}"/>
                </a:ext>
              </a:extLst>
            </p:cNvPr>
            <p:cNvCxnSpPr>
              <a:cxnSpLocks/>
              <a:stCxn id="251" idx="2"/>
              <a:endCxn id="231" idx="6"/>
            </p:cNvCxnSpPr>
            <p:nvPr/>
          </p:nvCxnSpPr>
          <p:spPr>
            <a:xfrm flipH="1" flipV="1">
              <a:off x="9632747" y="4038768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/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Again, ideally, a short circuit current between A and B causes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only along one or more paths from A to B and vice versa.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blipFill>
                <a:blip r:embed="rId2"/>
                <a:stretch>
                  <a:fillRect l="-91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Pfeil: gebogen 262">
            <a:extLst>
              <a:ext uri="{FF2B5EF4-FFF2-40B4-BE49-F238E27FC236}">
                <a16:creationId xmlns:a16="http://schemas.microsoft.com/office/drawing/2014/main" id="{3C5F1DE0-1239-11A9-BA5D-76738C5748A7}"/>
              </a:ext>
            </a:extLst>
          </p:cNvPr>
          <p:cNvSpPr/>
          <p:nvPr/>
        </p:nvSpPr>
        <p:spPr>
          <a:xfrm>
            <a:off x="5074383" y="2433584"/>
            <a:ext cx="1735254" cy="1831355"/>
          </a:xfrm>
          <a:prstGeom prst="circularArrow">
            <a:avLst>
              <a:gd name="adj1" fmla="val 8687"/>
              <a:gd name="adj2" fmla="val 1021700"/>
              <a:gd name="adj3" fmla="val 18053246"/>
              <a:gd name="adj4" fmla="val 14983143"/>
              <a:gd name="adj5" fmla="val 1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EC78D88E-4DCC-F530-B8F5-70A687728636}"/>
              </a:ext>
            </a:extLst>
          </p:cNvPr>
          <p:cNvSpPr txBox="1"/>
          <p:nvPr/>
        </p:nvSpPr>
        <p:spPr>
          <a:xfrm>
            <a:off x="2721680" y="6188639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Start and end of the </a:t>
            </a:r>
            <a:r>
              <a:rPr lang="en-GB" sz="3200" i="1" dirty="0"/>
              <a:t>short circuit state</a:t>
            </a: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0036E995-9C49-F107-97A0-DCD41D2755E2}"/>
              </a:ext>
            </a:extLst>
          </p:cNvPr>
          <p:cNvSpPr/>
          <p:nvPr/>
        </p:nvSpPr>
        <p:spPr>
          <a:xfrm>
            <a:off x="175016" y="308563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91C8CEC2-1144-2B00-1F11-ADAAD9FE27F8}"/>
              </a:ext>
            </a:extLst>
          </p:cNvPr>
          <p:cNvSpPr/>
          <p:nvPr/>
        </p:nvSpPr>
        <p:spPr>
          <a:xfrm>
            <a:off x="6450475" y="5427509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CF9B42F4-B7EF-91E3-6678-DD3BF85A454B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Breitbild</PresentationFormat>
  <Paragraphs>2405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Seven Vegal</dc:creator>
  <cp:lastModifiedBy>Seven Vegal</cp:lastModifiedBy>
  <cp:revision>14</cp:revision>
  <dcterms:created xsi:type="dcterms:W3CDTF">2022-09-19T07:12:13Z</dcterms:created>
  <dcterms:modified xsi:type="dcterms:W3CDTF">2022-10-17T14:07:07Z</dcterms:modified>
</cp:coreProperties>
</file>