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9" r:id="rId2"/>
    <p:sldId id="450" r:id="rId3"/>
    <p:sldId id="451" r:id="rId4"/>
    <p:sldId id="452" r:id="rId5"/>
    <p:sldId id="454" r:id="rId6"/>
    <p:sldId id="455" r:id="rId7"/>
    <p:sldId id="456" r:id="rId8"/>
    <p:sldId id="457" r:id="rId9"/>
    <p:sldId id="458" r:id="rId10"/>
    <p:sldId id="288" r:id="rId11"/>
    <p:sldId id="292" r:id="rId12"/>
    <p:sldId id="293" r:id="rId13"/>
    <p:sldId id="294" r:id="rId14"/>
    <p:sldId id="4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74"/>
  </p:normalViewPr>
  <p:slideViewPr>
    <p:cSldViewPr snapToGrid="0">
      <p:cViewPr varScale="1">
        <p:scale>
          <a:sx n="76" d="100"/>
          <a:sy n="76" d="100"/>
        </p:scale>
        <p:origin x="21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6555C-5D31-9E41-B259-0B3DE9F8C102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CDB19-6333-8F4E-A299-CBFE7C183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3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b1839f1a1_0_1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b1839f1a1_0_1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811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5b1839f1a1_0_1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5b1839f1a1_0_1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b1839f1a1_0_1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b1839f1a1_0_1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5b1839f1a1_0_1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5b1839f1a1_0_1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Documents/my_project/data.csv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5b1839f1a1_0_1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5b1839f1a1_0_1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Documents/my_project/data.csv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717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b1839f1a1_0_1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b1839f1a1_0_1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17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b1839f1a1_0_1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b1839f1a1_0_1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914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b1839f1a1_0_1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b1839f1a1_0_1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98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b1839f1a1_0_1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b1839f1a1_0_1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544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b1839f1a1_0_1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b1839f1a1_0_1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20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b1839f1a1_0_1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b1839f1a1_0_1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721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b1839f1a1_0_1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b1839f1a1_0_1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0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b1839f1a1_0_1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5b1839f1a1_0_1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8264-B7F7-B4F3-494A-47BEF4C22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2E3F8-3ACC-5666-C198-57B75CA5B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DCF40-42F4-88D2-B3B9-E419EFB4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7529-5336-0842-ACEB-EDB7AA401AE8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846C3-DAF6-69AF-ED89-A4770181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535EB-CAF8-E3A2-C0C0-DA098A58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B6F6-A556-454A-99B5-1B743D2E9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2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C4DD-EF91-6241-DFB2-8EC86118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F82BF-E454-6782-164E-DF5761AF8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09F86-39F6-6343-4E3A-85F7EA9F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7529-5336-0842-ACEB-EDB7AA401AE8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B4B8E-DF41-03CB-B5F0-8AC7C94A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6E94-A0F1-A707-4878-7253E09B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B6F6-A556-454A-99B5-1B743D2E9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6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E302D-12AB-B733-B809-DE15CB43D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94963-1E08-468E-2865-7097FBBC8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E1FE1-49E8-C82A-C51A-177C6C43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7529-5336-0842-ACEB-EDB7AA401AE8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61C6A-2FF3-22C3-B737-7F1ABE8B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FFB55-0018-3D8C-4AC6-956E854E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B6F6-A556-454A-99B5-1B743D2E9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39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0463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oints">
  <p:cSld name="Big Poin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12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643900" y="1921167"/>
            <a:ext cx="11132400" cy="4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2667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967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8C4CC-C30C-99FD-5AFA-44DA1DC1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2148-7D1B-FEC2-BD1F-FCA4689C8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FAB07-5F34-0D51-5804-7AC49F69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7529-5336-0842-ACEB-EDB7AA401AE8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5D9FD-D33B-F7D1-305D-B46E6499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EF357-153F-73D6-160B-A4B46C47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B6F6-A556-454A-99B5-1B743D2E9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2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2CE0-B05B-2DD0-078D-1DCC6D61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661CF-4713-E579-8B8D-3AD0D03F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377ED-94D3-9478-5782-F229D4776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7529-5336-0842-ACEB-EDB7AA401AE8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2F41B-5127-57FD-7DC1-BECAD0D8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60503-C415-62D1-7B1A-CBE7CFD4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B6F6-A556-454A-99B5-1B743D2E9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2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A7AC-6F95-343B-1F61-992723B5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66FD8-703F-6DA6-DC4F-E195D1207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9F10D-F225-BBF7-A40F-27E613DF3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4679E-DE28-2B06-BAF1-1B735FE9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7529-5336-0842-ACEB-EDB7AA401AE8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11254-1FBA-7C41-9984-B733E040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D3E48-77D4-9F6F-6A2C-5A6DF9C1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B6F6-A556-454A-99B5-1B743D2E9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8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1E98-6AFE-64D7-8D6E-11577E643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8254E-B8D7-90A2-5BF4-0C541D149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B7FBE-395D-5060-E909-1471C50C6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59E79-B3CA-7B6B-318B-D8467F26D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361B7E-29E8-1BAD-0E1D-F0A1B565C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B17615-9AAC-6A65-8E70-627A7CDD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7529-5336-0842-ACEB-EDB7AA401AE8}" type="datetimeFigureOut">
              <a:rPr lang="en-US" smtClean="0"/>
              <a:t>10/5/23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CC666-A4A5-D8AE-9261-FD9F8BCF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85F62-BC15-311A-64BF-F792DAAA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B6F6-A556-454A-99B5-1B743D2E9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2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07A99-F40A-3141-78F6-41525C0C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31A3B-523B-F686-A7C4-DF2EFD19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7529-5336-0842-ACEB-EDB7AA401AE8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42D15-4FEE-8DFB-C1DA-094836A3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50A16-F856-6EE2-8A2B-013C415C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B6F6-A556-454A-99B5-1B743D2E9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0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2C8D9-F6F0-DFE4-E268-F1208535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7529-5336-0842-ACEB-EDB7AA401AE8}" type="datetimeFigureOut">
              <a:rPr lang="en-US" smtClean="0"/>
              <a:t>10/5/23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2C8F38-E614-0C6B-A328-C493EB4C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68600-A024-C921-08B9-12A9E490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B6F6-A556-454A-99B5-1B743D2E9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3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9F4C-4B5B-A805-4D98-EE4C7012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91BC3-CDF6-1EB1-327A-D20F8013F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66C23-5D1A-4BD2-703C-682B40E2E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6DB02-0792-FD0E-B8CE-38F4631B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7529-5336-0842-ACEB-EDB7AA401AE8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5A5B3-1775-2A90-A1F4-835DA8D5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C4A9D-9576-153A-C083-0E56142D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B6F6-A556-454A-99B5-1B743D2E9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5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7E4F-499F-0D60-02AC-1A20E7B5D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0ED57-7407-C0A5-D767-3FAA38BE9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75186-043F-2155-2467-1F2293A1F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C9C03-6267-AAB7-4D92-FA5AA578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7529-5336-0842-ACEB-EDB7AA401AE8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0D26-B70E-A432-F541-1182E7AE5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4B79C-EA71-D47C-E421-C25EA0CA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B6F6-A556-454A-99B5-1B743D2E9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0A678-0A9E-C7CB-A61B-4384306BF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AF4B9-FADD-0E20-F85F-ACFE9310D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454C8-3B93-DC7D-1C95-9598AC3C8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A7529-5336-0842-ACEB-EDB7AA401AE8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21207-7A23-333D-844D-30FD5DFAC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8CD1-02B8-3471-8C5D-5210E86D9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BB6F6-A556-454A-99B5-1B743D2E9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1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86EB-AA46-DF8C-4FC8-1573B3C3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D44CC-3769-5A69-EF5A-686B11C3E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690688"/>
            <a:ext cx="823569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How do we tell R where our files are without using point and click interfaces?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Every file has an </a:t>
            </a:r>
            <a:r>
              <a:rPr lang="en-US" sz="3200" b="1" dirty="0">
                <a:solidFill>
                  <a:srgbClr val="7030A0"/>
                </a:solidFill>
              </a:rPr>
              <a:t>absolute path</a:t>
            </a:r>
            <a:r>
              <a:rPr lang="en-US" sz="3200" dirty="0"/>
              <a:t>, which starts with the </a:t>
            </a:r>
            <a:r>
              <a:rPr lang="en-US" sz="3200" b="1" dirty="0">
                <a:solidFill>
                  <a:srgbClr val="7030A0"/>
                </a:solidFill>
              </a:rPr>
              <a:t>root…</a:t>
            </a:r>
          </a:p>
        </p:txBody>
      </p:sp>
    </p:spTree>
    <p:extLst>
      <p:ext uri="{BB962C8B-B14F-4D97-AF65-F5344CB8AC3E}">
        <p14:creationId xmlns:p14="http://schemas.microsoft.com/office/powerpoint/2010/main" val="617605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2"/>
          <p:cNvSpPr txBox="1">
            <a:spLocks noGrp="1"/>
          </p:cNvSpPr>
          <p:nvPr>
            <p:ph type="title"/>
          </p:nvPr>
        </p:nvSpPr>
        <p:spPr>
          <a:xfrm>
            <a:off x="831200" y="615669"/>
            <a:ext cx="11360800" cy="8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Absolute Paths</a:t>
            </a:r>
            <a:endParaRPr dirty="0"/>
          </a:p>
        </p:txBody>
      </p:sp>
      <p:sp>
        <p:nvSpPr>
          <p:cNvPr id="459" name="Google Shape;459;p32"/>
          <p:cNvSpPr txBox="1"/>
          <p:nvPr/>
        </p:nvSpPr>
        <p:spPr>
          <a:xfrm>
            <a:off x="1108900" y="1918202"/>
            <a:ext cx="116012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dirty="0">
                <a:solidFill>
                  <a:schemeClr val="accent6">
                    <a:lumMod val="7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C:\Users\</a:t>
            </a:r>
            <a:r>
              <a:rPr lang="en" sz="2800" dirty="0" err="1">
                <a:solidFill>
                  <a:schemeClr val="accent6">
                    <a:lumMod val="7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ritika</a:t>
            </a:r>
            <a:r>
              <a:rPr lang="en" sz="2800" dirty="0">
                <a:solidFill>
                  <a:schemeClr val="accent6">
                    <a:lumMod val="7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\Documents\</a:t>
            </a:r>
            <a:r>
              <a:rPr lang="en" sz="2800" dirty="0" err="1">
                <a:solidFill>
                  <a:schemeClr val="accent6">
                    <a:lumMod val="7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my_project</a:t>
            </a:r>
            <a:r>
              <a:rPr lang="en" sz="2800" dirty="0">
                <a:solidFill>
                  <a:schemeClr val="accent6">
                    <a:lumMod val="7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\</a:t>
            </a:r>
            <a:r>
              <a:rPr lang="en" sz="2800" dirty="0" err="1">
                <a:solidFill>
                  <a:schemeClr val="accent6">
                    <a:lumMod val="7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data.csv</a:t>
            </a:r>
            <a:endParaRPr sz="2800" dirty="0">
              <a:solidFill>
                <a:schemeClr val="accent6">
                  <a:lumMod val="75000"/>
                </a:schemeClr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0" name="Google Shape;460;p32"/>
          <p:cNvSpPr txBox="1"/>
          <p:nvPr/>
        </p:nvSpPr>
        <p:spPr>
          <a:xfrm>
            <a:off x="1108900" y="3086600"/>
            <a:ext cx="116012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dirty="0">
                <a:solidFill>
                  <a:schemeClr val="accent6">
                    <a:lumMod val="7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 /Users/</a:t>
            </a:r>
            <a:r>
              <a:rPr lang="en" sz="2800" dirty="0" err="1">
                <a:solidFill>
                  <a:schemeClr val="accent6">
                    <a:lumMod val="7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ritika</a:t>
            </a:r>
            <a:r>
              <a:rPr lang="en" sz="2800" dirty="0">
                <a:solidFill>
                  <a:schemeClr val="accent6">
                    <a:lumMod val="7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/Documents/</a:t>
            </a:r>
            <a:r>
              <a:rPr lang="en" sz="2800" dirty="0" err="1">
                <a:solidFill>
                  <a:schemeClr val="accent6">
                    <a:lumMod val="7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my_project</a:t>
            </a:r>
            <a:r>
              <a:rPr lang="en" sz="2800" dirty="0">
                <a:solidFill>
                  <a:schemeClr val="accent6">
                    <a:lumMod val="7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" sz="2800" dirty="0" err="1">
                <a:solidFill>
                  <a:schemeClr val="accent6">
                    <a:lumMod val="7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data.csv</a:t>
            </a:r>
            <a:endParaRPr sz="2800" dirty="0">
              <a:solidFill>
                <a:schemeClr val="accent6">
                  <a:lumMod val="75000"/>
                </a:schemeClr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2FDFD2A1-BCD9-DA84-0634-C430F97AE0A8}"/>
              </a:ext>
            </a:extLst>
          </p:cNvPr>
          <p:cNvSpPr/>
          <p:nvPr/>
        </p:nvSpPr>
        <p:spPr>
          <a:xfrm>
            <a:off x="147308" y="3835400"/>
            <a:ext cx="6180667" cy="3022600"/>
          </a:xfrm>
          <a:prstGeom prst="clou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Now you have two different absolute paths for the same file on different computers.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6"/>
          <p:cNvSpPr txBox="1">
            <a:spLocks noGrp="1"/>
          </p:cNvSpPr>
          <p:nvPr>
            <p:ph type="title"/>
          </p:nvPr>
        </p:nvSpPr>
        <p:spPr>
          <a:xfrm>
            <a:off x="1020034" y="531374"/>
            <a:ext cx="11360800" cy="125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800">
                <a:latin typeface="Raleway"/>
                <a:ea typeface="Raleway"/>
                <a:cs typeface="Raleway"/>
                <a:sym typeface="Raleway"/>
              </a:rPr>
              <a:t>Working Directory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5" name="Google Shape;595;p36"/>
          <p:cNvSpPr txBox="1">
            <a:spLocks noGrp="1"/>
          </p:cNvSpPr>
          <p:nvPr>
            <p:ph type="subTitle" idx="1"/>
          </p:nvPr>
        </p:nvSpPr>
        <p:spPr>
          <a:xfrm>
            <a:off x="1248334" y="1859174"/>
            <a:ext cx="8931986" cy="470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dirty="0">
                <a:solidFill>
                  <a:schemeClr val="tx1"/>
                </a:solidFill>
                <a:latin typeface="+mn-lt"/>
              </a:rPr>
              <a:t>A directory in the filesystem associated with a running process or program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indent="0">
              <a:spcBef>
                <a:spcPts val="2667"/>
              </a:spcBef>
            </a:pPr>
            <a:r>
              <a:rPr lang="en" dirty="0">
                <a:solidFill>
                  <a:schemeClr val="tx1"/>
                </a:solidFill>
                <a:latin typeface="+mn-lt"/>
              </a:rPr>
              <a:t>It’s where the computer starts when looking for files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indent="0">
              <a:spcBef>
                <a:spcPts val="2667"/>
              </a:spcBef>
              <a:spcAft>
                <a:spcPts val="2667"/>
              </a:spcAft>
            </a:pPr>
            <a:r>
              <a:rPr lang="en" dirty="0">
                <a:solidFill>
                  <a:schemeClr val="tx1"/>
                </a:solidFill>
                <a:latin typeface="+mn-lt"/>
              </a:rPr>
              <a:t>Which allows you to use </a:t>
            </a:r>
            <a:r>
              <a:rPr lang="en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Relative File Paths</a:t>
            </a:r>
            <a:endParaRPr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7"/>
          <p:cNvSpPr/>
          <p:nvPr/>
        </p:nvSpPr>
        <p:spPr>
          <a:xfrm>
            <a:off x="3063631" y="6005780"/>
            <a:ext cx="2431600" cy="12032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1" name="Google Shape;601;p37"/>
          <p:cNvSpPr/>
          <p:nvPr/>
        </p:nvSpPr>
        <p:spPr>
          <a:xfrm>
            <a:off x="1519421" y="4155796"/>
            <a:ext cx="2585725" cy="12032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602" name="Google Shape;6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941" y="2023517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37"/>
          <p:cNvSpPr txBox="1"/>
          <p:nvPr/>
        </p:nvSpPr>
        <p:spPr>
          <a:xfrm>
            <a:off x="1692725" y="2023516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Program Files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04" name="Google Shape;60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444" y="2078101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37"/>
          <p:cNvSpPr txBox="1"/>
          <p:nvPr/>
        </p:nvSpPr>
        <p:spPr>
          <a:xfrm>
            <a:off x="6225228" y="2078100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Users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06" name="Google Shape;6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8398" y="1955354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37"/>
          <p:cNvSpPr txBox="1"/>
          <p:nvPr/>
        </p:nvSpPr>
        <p:spPr>
          <a:xfrm>
            <a:off x="9678183" y="1955353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8" name="Google Shape;608;p37"/>
          <p:cNvSpPr/>
          <p:nvPr/>
        </p:nvSpPr>
        <p:spPr>
          <a:xfrm>
            <a:off x="5455575" y="800199"/>
            <a:ext cx="1177200" cy="62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9" name="Google Shape;609;p37"/>
          <p:cNvSpPr txBox="1"/>
          <p:nvPr/>
        </p:nvSpPr>
        <p:spPr>
          <a:xfrm>
            <a:off x="5830733" y="736033"/>
            <a:ext cx="6908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Source Sans Pro"/>
                <a:ea typeface="Source Sans Pro"/>
                <a:cs typeface="Source Sans Pro"/>
                <a:sym typeface="Source Sans Pro"/>
              </a:rPr>
              <a:t>c:</a:t>
            </a:r>
            <a:endParaRPr sz="3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610" name="Google Shape;610;p37"/>
          <p:cNvCxnSpPr>
            <a:endCxn id="608" idx="1"/>
          </p:cNvCxnSpPr>
          <p:nvPr/>
        </p:nvCxnSpPr>
        <p:spPr>
          <a:xfrm rot="10800000" flipH="1">
            <a:off x="2187575" y="1110399"/>
            <a:ext cx="3268000" cy="8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1" name="Google Shape;611;p37"/>
          <p:cNvCxnSpPr>
            <a:endCxn id="608" idx="2"/>
          </p:cNvCxnSpPr>
          <p:nvPr/>
        </p:nvCxnSpPr>
        <p:spPr>
          <a:xfrm rot="10800000" flipH="1">
            <a:off x="6038975" y="1420599"/>
            <a:ext cx="5200" cy="53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2" name="Google Shape;612;p37"/>
          <p:cNvCxnSpPr>
            <a:stCxn id="608" idx="3"/>
          </p:cNvCxnSpPr>
          <p:nvPr/>
        </p:nvCxnSpPr>
        <p:spPr>
          <a:xfrm>
            <a:off x="6632775" y="1110399"/>
            <a:ext cx="2431600" cy="83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3" name="Google Shape;6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982" y="3193530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37"/>
          <p:cNvSpPr txBox="1"/>
          <p:nvPr/>
        </p:nvSpPr>
        <p:spPr>
          <a:xfrm>
            <a:off x="4845767" y="3193529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 err="1">
                <a:latin typeface="Roboto Mono"/>
                <a:ea typeface="Roboto Mono"/>
                <a:cs typeface="Roboto Mono"/>
                <a:sym typeface="Roboto Mono"/>
              </a:rPr>
              <a:t>ritika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15" name="Google Shape;6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696" y="3193530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37"/>
          <p:cNvSpPr txBox="1"/>
          <p:nvPr/>
        </p:nvSpPr>
        <p:spPr>
          <a:xfrm>
            <a:off x="7557572" y="3193529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guest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17" name="Google Shape;6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4181" y="3117771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968" y="3247993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134" y="3247993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301" y="3247993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0680" y="3117771"/>
            <a:ext cx="479785" cy="4663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2" name="Google Shape;622;p37"/>
          <p:cNvCxnSpPr>
            <a:stCxn id="602" idx="2"/>
            <a:endCxn id="620" idx="0"/>
          </p:cNvCxnSpPr>
          <p:nvPr/>
        </p:nvCxnSpPr>
        <p:spPr>
          <a:xfrm flipH="1">
            <a:off x="1151232" y="2489851"/>
            <a:ext cx="301600" cy="75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3" name="Google Shape;623;p37"/>
          <p:cNvCxnSpPr>
            <a:stCxn id="619" idx="0"/>
            <a:endCxn id="602" idx="2"/>
          </p:cNvCxnSpPr>
          <p:nvPr/>
        </p:nvCxnSpPr>
        <p:spPr>
          <a:xfrm rot="10800000">
            <a:off x="1453027" y="2489992"/>
            <a:ext cx="376000" cy="75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4" name="Google Shape;624;p37"/>
          <p:cNvCxnSpPr>
            <a:stCxn id="618" idx="0"/>
            <a:endCxn id="602" idx="2"/>
          </p:cNvCxnSpPr>
          <p:nvPr/>
        </p:nvCxnSpPr>
        <p:spPr>
          <a:xfrm rot="10800000">
            <a:off x="1452860" y="2489992"/>
            <a:ext cx="1054000" cy="75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5" name="Google Shape;625;p37"/>
          <p:cNvCxnSpPr>
            <a:stCxn id="617" idx="0"/>
            <a:endCxn id="606" idx="2"/>
          </p:cNvCxnSpPr>
          <p:nvPr/>
        </p:nvCxnSpPr>
        <p:spPr>
          <a:xfrm rot="10800000">
            <a:off x="9438472" y="2421771"/>
            <a:ext cx="395600" cy="69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6" name="Google Shape;626;p37"/>
          <p:cNvCxnSpPr>
            <a:stCxn id="621" idx="0"/>
            <a:endCxn id="606" idx="2"/>
          </p:cNvCxnSpPr>
          <p:nvPr/>
        </p:nvCxnSpPr>
        <p:spPr>
          <a:xfrm rot="10800000">
            <a:off x="9438171" y="2421771"/>
            <a:ext cx="992400" cy="69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7" name="Google Shape;627;p37"/>
          <p:cNvCxnSpPr>
            <a:stCxn id="614" idx="1"/>
            <a:endCxn id="604" idx="2"/>
          </p:cNvCxnSpPr>
          <p:nvPr/>
        </p:nvCxnSpPr>
        <p:spPr>
          <a:xfrm rot="10800000" flipH="1">
            <a:off x="4845767" y="2544329"/>
            <a:ext cx="1139600" cy="8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8" name="Google Shape;628;p37"/>
          <p:cNvCxnSpPr>
            <a:endCxn id="604" idx="2"/>
          </p:cNvCxnSpPr>
          <p:nvPr/>
        </p:nvCxnSpPr>
        <p:spPr>
          <a:xfrm rot="10800000">
            <a:off x="5985336" y="2544435"/>
            <a:ext cx="1038800" cy="6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29" name="Google Shape;6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773" y="4446047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37"/>
          <p:cNvSpPr txBox="1"/>
          <p:nvPr/>
        </p:nvSpPr>
        <p:spPr>
          <a:xfrm>
            <a:off x="2231557" y="4446047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Documents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31" name="Google Shape;6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305" y="4424445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37"/>
          <p:cNvSpPr txBox="1"/>
          <p:nvPr/>
        </p:nvSpPr>
        <p:spPr>
          <a:xfrm>
            <a:off x="4508089" y="4424444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Desktop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33" name="Google Shape;6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4242" y="4446047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37"/>
          <p:cNvSpPr txBox="1"/>
          <p:nvPr/>
        </p:nvSpPr>
        <p:spPr>
          <a:xfrm>
            <a:off x="6694027" y="4446047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Music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35" name="Google Shape;6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180" y="4446047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37"/>
          <p:cNvSpPr txBox="1"/>
          <p:nvPr/>
        </p:nvSpPr>
        <p:spPr>
          <a:xfrm>
            <a:off x="8879964" y="4446047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Photos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37" name="Google Shape;637;p37"/>
          <p:cNvCxnSpPr>
            <a:endCxn id="613" idx="2"/>
          </p:cNvCxnSpPr>
          <p:nvPr/>
        </p:nvCxnSpPr>
        <p:spPr>
          <a:xfrm rot="10800000" flipH="1">
            <a:off x="2077873" y="3659864"/>
            <a:ext cx="2528000" cy="79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8" name="Google Shape;638;p37"/>
          <p:cNvCxnSpPr>
            <a:stCxn id="631" idx="0"/>
          </p:cNvCxnSpPr>
          <p:nvPr/>
        </p:nvCxnSpPr>
        <p:spPr>
          <a:xfrm rot="10800000" flipH="1">
            <a:off x="4268197" y="3670444"/>
            <a:ext cx="334000" cy="75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9" name="Google Shape;639;p37"/>
          <p:cNvCxnSpPr>
            <a:stCxn id="633" idx="0"/>
          </p:cNvCxnSpPr>
          <p:nvPr/>
        </p:nvCxnSpPr>
        <p:spPr>
          <a:xfrm rot="10800000">
            <a:off x="4643735" y="3660047"/>
            <a:ext cx="1810400" cy="78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0" name="Google Shape;640;p37"/>
          <p:cNvCxnSpPr>
            <a:endCxn id="613" idx="2"/>
          </p:cNvCxnSpPr>
          <p:nvPr/>
        </p:nvCxnSpPr>
        <p:spPr>
          <a:xfrm rot="10800000">
            <a:off x="4605873" y="3659864"/>
            <a:ext cx="3710400" cy="8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1" name="Google Shape;6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941" y="5476869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37"/>
          <p:cNvSpPr txBox="1"/>
          <p:nvPr/>
        </p:nvSpPr>
        <p:spPr>
          <a:xfrm>
            <a:off x="1692725" y="5476868"/>
            <a:ext cx="2721364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dissertation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43" name="Google Shape;6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369" y="5476869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37"/>
          <p:cNvSpPr txBox="1"/>
          <p:nvPr/>
        </p:nvSpPr>
        <p:spPr>
          <a:xfrm>
            <a:off x="4654153" y="5476868"/>
            <a:ext cx="2721364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err="1">
                <a:latin typeface="Roboto Mono"/>
                <a:ea typeface="Roboto Mono"/>
                <a:cs typeface="Roboto Mono"/>
                <a:sym typeface="Roboto Mono"/>
              </a:rPr>
              <a:t>my_project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45" name="Google Shape;64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9335" y="6312594"/>
            <a:ext cx="395909" cy="3848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6" name="Google Shape;646;p37"/>
          <p:cNvCxnSpPr>
            <a:endCxn id="629" idx="2"/>
          </p:cNvCxnSpPr>
          <p:nvPr/>
        </p:nvCxnSpPr>
        <p:spPr>
          <a:xfrm rot="10800000" flipH="1">
            <a:off x="1582465" y="4912380"/>
            <a:ext cx="409200" cy="52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7" name="Google Shape;647;p37"/>
          <p:cNvCxnSpPr>
            <a:endCxn id="629" idx="2"/>
          </p:cNvCxnSpPr>
          <p:nvPr/>
        </p:nvCxnSpPr>
        <p:spPr>
          <a:xfrm rot="10800000">
            <a:off x="1991665" y="4912380"/>
            <a:ext cx="2176400" cy="57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8" name="Google Shape;648;p37"/>
          <p:cNvSpPr txBox="1"/>
          <p:nvPr/>
        </p:nvSpPr>
        <p:spPr>
          <a:xfrm>
            <a:off x="3695243" y="6248276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data.csv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49" name="Google Shape;64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4170" y="6344752"/>
            <a:ext cx="395909" cy="384808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37"/>
          <p:cNvSpPr txBox="1"/>
          <p:nvPr/>
        </p:nvSpPr>
        <p:spPr>
          <a:xfrm>
            <a:off x="5900076" y="6280435"/>
            <a:ext cx="2459888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err="1">
                <a:latin typeface="Roboto Mono"/>
                <a:ea typeface="Roboto Mono"/>
                <a:cs typeface="Roboto Mono"/>
                <a:sym typeface="Roboto Mono"/>
              </a:rPr>
              <a:t>process.py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51" name="Google Shape;65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2146" y="6344752"/>
            <a:ext cx="395909" cy="384808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37"/>
          <p:cNvSpPr txBox="1"/>
          <p:nvPr/>
        </p:nvSpPr>
        <p:spPr>
          <a:xfrm>
            <a:off x="8428052" y="6280435"/>
            <a:ext cx="2703773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err="1">
                <a:latin typeface="Roboto Mono"/>
                <a:ea typeface="Roboto Mono"/>
                <a:cs typeface="Roboto Mono"/>
                <a:sym typeface="Roboto Mono"/>
              </a:rPr>
              <a:t>DRAFT.docx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53" name="Google Shape;653;p37"/>
          <p:cNvCxnSpPr>
            <a:stCxn id="645" idx="0"/>
            <a:endCxn id="643" idx="2"/>
          </p:cNvCxnSpPr>
          <p:nvPr/>
        </p:nvCxnSpPr>
        <p:spPr>
          <a:xfrm flipV="1">
            <a:off x="3497290" y="5943204"/>
            <a:ext cx="916972" cy="36939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4" name="Google Shape;654;p37"/>
          <p:cNvCxnSpPr>
            <a:stCxn id="643" idx="2"/>
            <a:endCxn id="649" idx="0"/>
          </p:cNvCxnSpPr>
          <p:nvPr/>
        </p:nvCxnSpPr>
        <p:spPr>
          <a:xfrm>
            <a:off x="4414262" y="5943204"/>
            <a:ext cx="1287863" cy="401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" name="Google Shape;655;p37"/>
          <p:cNvCxnSpPr>
            <a:stCxn id="643" idx="2"/>
            <a:endCxn id="651" idx="0"/>
          </p:cNvCxnSpPr>
          <p:nvPr/>
        </p:nvCxnSpPr>
        <p:spPr>
          <a:xfrm>
            <a:off x="4414262" y="5943204"/>
            <a:ext cx="3815839" cy="401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6" name="Google Shape;656;p37"/>
          <p:cNvSpPr txBox="1"/>
          <p:nvPr/>
        </p:nvSpPr>
        <p:spPr>
          <a:xfrm>
            <a:off x="911301" y="123917"/>
            <a:ext cx="116012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Relative Path from </a:t>
            </a:r>
            <a:r>
              <a:rPr lang="en" sz="2400" dirty="0"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Documents</a:t>
            </a:r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24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 dirty="0" err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my_project</a:t>
            </a:r>
            <a:r>
              <a:rPr lang="en" sz="24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" sz="2400" dirty="0" err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data.csv</a:t>
            </a:r>
            <a:endParaRPr sz="24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8"/>
          <p:cNvSpPr/>
          <p:nvPr/>
        </p:nvSpPr>
        <p:spPr>
          <a:xfrm>
            <a:off x="3056206" y="6006690"/>
            <a:ext cx="2431600" cy="12032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2" name="Google Shape;662;p38"/>
          <p:cNvSpPr/>
          <p:nvPr/>
        </p:nvSpPr>
        <p:spPr>
          <a:xfrm>
            <a:off x="4028300" y="2882800"/>
            <a:ext cx="2898682" cy="12032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663" name="Google Shape;6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941" y="2023517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38"/>
          <p:cNvSpPr txBox="1"/>
          <p:nvPr/>
        </p:nvSpPr>
        <p:spPr>
          <a:xfrm>
            <a:off x="1692725" y="2023516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Program Files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65" name="Google Shape;66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444" y="2078101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38"/>
          <p:cNvSpPr txBox="1"/>
          <p:nvPr/>
        </p:nvSpPr>
        <p:spPr>
          <a:xfrm>
            <a:off x="6225228" y="2078100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Users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67" name="Google Shape;6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8398" y="1955354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38"/>
          <p:cNvSpPr txBox="1"/>
          <p:nvPr/>
        </p:nvSpPr>
        <p:spPr>
          <a:xfrm>
            <a:off x="9678183" y="1955353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9" name="Google Shape;669;p38"/>
          <p:cNvSpPr/>
          <p:nvPr/>
        </p:nvSpPr>
        <p:spPr>
          <a:xfrm>
            <a:off x="5455575" y="800199"/>
            <a:ext cx="1177200" cy="62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0" name="Google Shape;670;p38"/>
          <p:cNvSpPr txBox="1"/>
          <p:nvPr/>
        </p:nvSpPr>
        <p:spPr>
          <a:xfrm>
            <a:off x="5830733" y="736033"/>
            <a:ext cx="6908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Source Sans Pro"/>
                <a:ea typeface="Source Sans Pro"/>
                <a:cs typeface="Source Sans Pro"/>
                <a:sym typeface="Source Sans Pro"/>
              </a:rPr>
              <a:t>c:</a:t>
            </a:r>
            <a:endParaRPr sz="3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671" name="Google Shape;671;p38"/>
          <p:cNvCxnSpPr>
            <a:endCxn id="669" idx="1"/>
          </p:cNvCxnSpPr>
          <p:nvPr/>
        </p:nvCxnSpPr>
        <p:spPr>
          <a:xfrm rot="10800000" flipH="1">
            <a:off x="2187575" y="1110399"/>
            <a:ext cx="3268000" cy="8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2" name="Google Shape;672;p38"/>
          <p:cNvCxnSpPr>
            <a:endCxn id="669" idx="2"/>
          </p:cNvCxnSpPr>
          <p:nvPr/>
        </p:nvCxnSpPr>
        <p:spPr>
          <a:xfrm rot="10800000" flipH="1">
            <a:off x="6038975" y="1420599"/>
            <a:ext cx="5200" cy="53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3" name="Google Shape;673;p38"/>
          <p:cNvCxnSpPr>
            <a:stCxn id="669" idx="3"/>
          </p:cNvCxnSpPr>
          <p:nvPr/>
        </p:nvCxnSpPr>
        <p:spPr>
          <a:xfrm>
            <a:off x="6632775" y="1110399"/>
            <a:ext cx="2431600" cy="83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74" name="Google Shape;67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982" y="3193530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38"/>
          <p:cNvSpPr txBox="1"/>
          <p:nvPr/>
        </p:nvSpPr>
        <p:spPr>
          <a:xfrm>
            <a:off x="4845767" y="3193529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 err="1">
                <a:latin typeface="Roboto Mono"/>
                <a:ea typeface="Roboto Mono"/>
                <a:cs typeface="Roboto Mono"/>
                <a:sym typeface="Roboto Mono"/>
              </a:rPr>
              <a:t>ritika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76" name="Google Shape;67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696" y="3193530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38"/>
          <p:cNvSpPr txBox="1"/>
          <p:nvPr/>
        </p:nvSpPr>
        <p:spPr>
          <a:xfrm>
            <a:off x="7557572" y="3193529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guest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78" name="Google Shape;6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4181" y="3117771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968" y="3247993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134" y="3247993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301" y="3247993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0680" y="3117771"/>
            <a:ext cx="479785" cy="4663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3" name="Google Shape;683;p38"/>
          <p:cNvCxnSpPr>
            <a:stCxn id="663" idx="2"/>
            <a:endCxn id="681" idx="0"/>
          </p:cNvCxnSpPr>
          <p:nvPr/>
        </p:nvCxnSpPr>
        <p:spPr>
          <a:xfrm flipH="1">
            <a:off x="1151232" y="2489851"/>
            <a:ext cx="301600" cy="75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38"/>
          <p:cNvCxnSpPr>
            <a:stCxn id="680" idx="0"/>
            <a:endCxn id="663" idx="2"/>
          </p:cNvCxnSpPr>
          <p:nvPr/>
        </p:nvCxnSpPr>
        <p:spPr>
          <a:xfrm rot="10800000">
            <a:off x="1453027" y="2489992"/>
            <a:ext cx="376000" cy="75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38"/>
          <p:cNvCxnSpPr>
            <a:stCxn id="679" idx="0"/>
            <a:endCxn id="663" idx="2"/>
          </p:cNvCxnSpPr>
          <p:nvPr/>
        </p:nvCxnSpPr>
        <p:spPr>
          <a:xfrm rot="10800000">
            <a:off x="1452860" y="2489992"/>
            <a:ext cx="1054000" cy="75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Google Shape;686;p38"/>
          <p:cNvCxnSpPr>
            <a:stCxn id="678" idx="0"/>
            <a:endCxn id="667" idx="2"/>
          </p:cNvCxnSpPr>
          <p:nvPr/>
        </p:nvCxnSpPr>
        <p:spPr>
          <a:xfrm rot="10800000">
            <a:off x="9438472" y="2421771"/>
            <a:ext cx="395600" cy="69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38"/>
          <p:cNvCxnSpPr>
            <a:stCxn id="682" idx="0"/>
            <a:endCxn id="667" idx="2"/>
          </p:cNvCxnSpPr>
          <p:nvPr/>
        </p:nvCxnSpPr>
        <p:spPr>
          <a:xfrm rot="10800000">
            <a:off x="9438171" y="2421771"/>
            <a:ext cx="992400" cy="69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688;p38"/>
          <p:cNvCxnSpPr>
            <a:stCxn id="675" idx="1"/>
            <a:endCxn id="665" idx="2"/>
          </p:cNvCxnSpPr>
          <p:nvPr/>
        </p:nvCxnSpPr>
        <p:spPr>
          <a:xfrm rot="10800000" flipH="1">
            <a:off x="4845767" y="2544329"/>
            <a:ext cx="1139600" cy="8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38"/>
          <p:cNvCxnSpPr>
            <a:endCxn id="665" idx="2"/>
          </p:cNvCxnSpPr>
          <p:nvPr/>
        </p:nvCxnSpPr>
        <p:spPr>
          <a:xfrm rot="10800000">
            <a:off x="5985336" y="2544435"/>
            <a:ext cx="1038800" cy="6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90" name="Google Shape;6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773" y="4446047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38"/>
          <p:cNvSpPr txBox="1"/>
          <p:nvPr/>
        </p:nvSpPr>
        <p:spPr>
          <a:xfrm>
            <a:off x="2231557" y="4424413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Documents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92" name="Google Shape;69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305" y="4424445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38"/>
          <p:cNvSpPr txBox="1"/>
          <p:nvPr/>
        </p:nvSpPr>
        <p:spPr>
          <a:xfrm>
            <a:off x="4508089" y="4424444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Desktop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94" name="Google Shape;6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4242" y="4446047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38"/>
          <p:cNvSpPr txBox="1"/>
          <p:nvPr/>
        </p:nvSpPr>
        <p:spPr>
          <a:xfrm>
            <a:off x="6694027" y="4446047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Music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96" name="Google Shape;69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180" y="4446047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38"/>
          <p:cNvSpPr txBox="1"/>
          <p:nvPr/>
        </p:nvSpPr>
        <p:spPr>
          <a:xfrm>
            <a:off x="8879964" y="4446047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Photos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98" name="Google Shape;698;p38"/>
          <p:cNvCxnSpPr>
            <a:endCxn id="674" idx="2"/>
          </p:cNvCxnSpPr>
          <p:nvPr/>
        </p:nvCxnSpPr>
        <p:spPr>
          <a:xfrm rot="10800000" flipH="1">
            <a:off x="2077873" y="3659864"/>
            <a:ext cx="2528000" cy="79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9" name="Google Shape;699;p38"/>
          <p:cNvCxnSpPr>
            <a:stCxn id="692" idx="0"/>
          </p:cNvCxnSpPr>
          <p:nvPr/>
        </p:nvCxnSpPr>
        <p:spPr>
          <a:xfrm rot="10800000" flipH="1">
            <a:off x="4268197" y="3670444"/>
            <a:ext cx="334000" cy="75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0" name="Google Shape;700;p38"/>
          <p:cNvCxnSpPr>
            <a:stCxn id="694" idx="0"/>
          </p:cNvCxnSpPr>
          <p:nvPr/>
        </p:nvCxnSpPr>
        <p:spPr>
          <a:xfrm rot="10800000">
            <a:off x="4643735" y="3660047"/>
            <a:ext cx="1810400" cy="78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1" name="Google Shape;701;p38"/>
          <p:cNvCxnSpPr>
            <a:endCxn id="674" idx="2"/>
          </p:cNvCxnSpPr>
          <p:nvPr/>
        </p:nvCxnSpPr>
        <p:spPr>
          <a:xfrm rot="10800000">
            <a:off x="4605873" y="3659864"/>
            <a:ext cx="3710400" cy="8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02" name="Google Shape;7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941" y="5476869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38"/>
          <p:cNvSpPr txBox="1"/>
          <p:nvPr/>
        </p:nvSpPr>
        <p:spPr>
          <a:xfrm>
            <a:off x="1692724" y="5476868"/>
            <a:ext cx="2961427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dissertation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04" name="Google Shape;7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369" y="5476869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38"/>
          <p:cNvSpPr txBox="1"/>
          <p:nvPr/>
        </p:nvSpPr>
        <p:spPr>
          <a:xfrm>
            <a:off x="4654153" y="5476868"/>
            <a:ext cx="2961426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err="1">
                <a:latin typeface="Roboto Mono"/>
                <a:ea typeface="Roboto Mono"/>
                <a:cs typeface="Roboto Mono"/>
                <a:sym typeface="Roboto Mono"/>
              </a:rPr>
              <a:t>my_project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06" name="Google Shape;70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9335" y="6292716"/>
            <a:ext cx="395909" cy="3848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7" name="Google Shape;707;p38"/>
          <p:cNvCxnSpPr>
            <a:endCxn id="690" idx="2"/>
          </p:cNvCxnSpPr>
          <p:nvPr/>
        </p:nvCxnSpPr>
        <p:spPr>
          <a:xfrm rot="10800000" flipH="1">
            <a:off x="1582465" y="4912380"/>
            <a:ext cx="409200" cy="52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38"/>
          <p:cNvCxnSpPr>
            <a:endCxn id="690" idx="2"/>
          </p:cNvCxnSpPr>
          <p:nvPr/>
        </p:nvCxnSpPr>
        <p:spPr>
          <a:xfrm rot="10800000">
            <a:off x="1991665" y="4912380"/>
            <a:ext cx="2176400" cy="57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38"/>
          <p:cNvSpPr txBox="1"/>
          <p:nvPr/>
        </p:nvSpPr>
        <p:spPr>
          <a:xfrm>
            <a:off x="3695243" y="6228398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err="1">
                <a:latin typeface="Roboto Mono"/>
                <a:ea typeface="Roboto Mono"/>
                <a:cs typeface="Roboto Mono"/>
                <a:sym typeface="Roboto Mono"/>
              </a:rPr>
              <a:t>data.csv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10" name="Google Shape;71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4170" y="6324874"/>
            <a:ext cx="395909" cy="384808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38"/>
          <p:cNvSpPr txBox="1"/>
          <p:nvPr/>
        </p:nvSpPr>
        <p:spPr>
          <a:xfrm>
            <a:off x="5900076" y="6260557"/>
            <a:ext cx="2726092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err="1">
                <a:latin typeface="Roboto Mono"/>
                <a:ea typeface="Roboto Mono"/>
                <a:cs typeface="Roboto Mono"/>
                <a:sym typeface="Roboto Mono"/>
              </a:rPr>
              <a:t>process.py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12" name="Google Shape;71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2146" y="6324874"/>
            <a:ext cx="395909" cy="384808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38"/>
          <p:cNvSpPr txBox="1"/>
          <p:nvPr/>
        </p:nvSpPr>
        <p:spPr>
          <a:xfrm>
            <a:off x="8428052" y="6260557"/>
            <a:ext cx="2454311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err="1">
                <a:latin typeface="Roboto Mono"/>
                <a:ea typeface="Roboto Mono"/>
                <a:cs typeface="Roboto Mono"/>
                <a:sym typeface="Roboto Mono"/>
              </a:rPr>
              <a:t>DRAFT.docx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14" name="Google Shape;714;p38"/>
          <p:cNvCxnSpPr>
            <a:stCxn id="706" idx="0"/>
            <a:endCxn id="704" idx="2"/>
          </p:cNvCxnSpPr>
          <p:nvPr/>
        </p:nvCxnSpPr>
        <p:spPr>
          <a:xfrm flipV="1">
            <a:off x="3497290" y="5943204"/>
            <a:ext cx="916972" cy="3495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5" name="Google Shape;715;p38"/>
          <p:cNvCxnSpPr>
            <a:stCxn id="704" idx="2"/>
            <a:endCxn id="710" idx="0"/>
          </p:cNvCxnSpPr>
          <p:nvPr/>
        </p:nvCxnSpPr>
        <p:spPr>
          <a:xfrm>
            <a:off x="4414262" y="5943204"/>
            <a:ext cx="1287863" cy="3816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" name="Google Shape;716;p38"/>
          <p:cNvCxnSpPr>
            <a:stCxn id="704" idx="2"/>
            <a:endCxn id="712" idx="0"/>
          </p:cNvCxnSpPr>
          <p:nvPr/>
        </p:nvCxnSpPr>
        <p:spPr>
          <a:xfrm>
            <a:off x="4414262" y="5943204"/>
            <a:ext cx="3815839" cy="3816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7" name="Google Shape;717;p38"/>
          <p:cNvSpPr txBox="1"/>
          <p:nvPr/>
        </p:nvSpPr>
        <p:spPr>
          <a:xfrm>
            <a:off x="893427" y="78531"/>
            <a:ext cx="116012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2400" dirty="0" err="1"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ritika</a:t>
            </a:r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24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24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8"/>
          <p:cNvSpPr/>
          <p:nvPr/>
        </p:nvSpPr>
        <p:spPr>
          <a:xfrm>
            <a:off x="3056206" y="6006690"/>
            <a:ext cx="2431600" cy="12032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2" name="Google Shape;662;p38"/>
          <p:cNvSpPr/>
          <p:nvPr/>
        </p:nvSpPr>
        <p:spPr>
          <a:xfrm>
            <a:off x="4028300" y="2882800"/>
            <a:ext cx="2898682" cy="12032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663" name="Google Shape;6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941" y="2023517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38"/>
          <p:cNvSpPr txBox="1"/>
          <p:nvPr/>
        </p:nvSpPr>
        <p:spPr>
          <a:xfrm>
            <a:off x="1692725" y="2023516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Program Files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65" name="Google Shape;66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444" y="2078101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38"/>
          <p:cNvSpPr txBox="1"/>
          <p:nvPr/>
        </p:nvSpPr>
        <p:spPr>
          <a:xfrm>
            <a:off x="6225228" y="2078100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Users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67" name="Google Shape;6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8398" y="1955354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38"/>
          <p:cNvSpPr txBox="1"/>
          <p:nvPr/>
        </p:nvSpPr>
        <p:spPr>
          <a:xfrm>
            <a:off x="9678183" y="1955353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9" name="Google Shape;669;p38"/>
          <p:cNvSpPr/>
          <p:nvPr/>
        </p:nvSpPr>
        <p:spPr>
          <a:xfrm>
            <a:off x="5455575" y="800199"/>
            <a:ext cx="1177200" cy="62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0" name="Google Shape;670;p38"/>
          <p:cNvSpPr txBox="1"/>
          <p:nvPr/>
        </p:nvSpPr>
        <p:spPr>
          <a:xfrm>
            <a:off x="5830733" y="736033"/>
            <a:ext cx="6908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Source Sans Pro"/>
                <a:ea typeface="Source Sans Pro"/>
                <a:cs typeface="Source Sans Pro"/>
                <a:sym typeface="Source Sans Pro"/>
              </a:rPr>
              <a:t>c:</a:t>
            </a:r>
            <a:endParaRPr sz="3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671" name="Google Shape;671;p38"/>
          <p:cNvCxnSpPr>
            <a:endCxn id="669" idx="1"/>
          </p:cNvCxnSpPr>
          <p:nvPr/>
        </p:nvCxnSpPr>
        <p:spPr>
          <a:xfrm rot="10800000" flipH="1">
            <a:off x="2187575" y="1110399"/>
            <a:ext cx="3268000" cy="8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2" name="Google Shape;672;p38"/>
          <p:cNvCxnSpPr>
            <a:endCxn id="669" idx="2"/>
          </p:cNvCxnSpPr>
          <p:nvPr/>
        </p:nvCxnSpPr>
        <p:spPr>
          <a:xfrm rot="10800000" flipH="1">
            <a:off x="6038975" y="1420599"/>
            <a:ext cx="5200" cy="53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3" name="Google Shape;673;p38"/>
          <p:cNvCxnSpPr>
            <a:stCxn id="669" idx="3"/>
          </p:cNvCxnSpPr>
          <p:nvPr/>
        </p:nvCxnSpPr>
        <p:spPr>
          <a:xfrm>
            <a:off x="6632775" y="1110399"/>
            <a:ext cx="2431600" cy="83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74" name="Google Shape;67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982" y="3193530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38"/>
          <p:cNvSpPr txBox="1"/>
          <p:nvPr/>
        </p:nvSpPr>
        <p:spPr>
          <a:xfrm>
            <a:off x="4845767" y="3193529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 err="1">
                <a:latin typeface="Roboto Mono"/>
                <a:ea typeface="Roboto Mono"/>
                <a:cs typeface="Roboto Mono"/>
                <a:sym typeface="Roboto Mono"/>
              </a:rPr>
              <a:t>ritika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76" name="Google Shape;67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696" y="3193530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38"/>
          <p:cNvSpPr txBox="1"/>
          <p:nvPr/>
        </p:nvSpPr>
        <p:spPr>
          <a:xfrm>
            <a:off x="7557572" y="3193529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guest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78" name="Google Shape;6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4181" y="3117771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968" y="3247993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134" y="3247993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301" y="3247993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0680" y="3117771"/>
            <a:ext cx="479785" cy="4663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3" name="Google Shape;683;p38"/>
          <p:cNvCxnSpPr>
            <a:stCxn id="663" idx="2"/>
            <a:endCxn id="681" idx="0"/>
          </p:cNvCxnSpPr>
          <p:nvPr/>
        </p:nvCxnSpPr>
        <p:spPr>
          <a:xfrm flipH="1">
            <a:off x="1151232" y="2489851"/>
            <a:ext cx="301600" cy="75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38"/>
          <p:cNvCxnSpPr>
            <a:stCxn id="680" idx="0"/>
            <a:endCxn id="663" idx="2"/>
          </p:cNvCxnSpPr>
          <p:nvPr/>
        </p:nvCxnSpPr>
        <p:spPr>
          <a:xfrm rot="10800000">
            <a:off x="1453027" y="2489992"/>
            <a:ext cx="376000" cy="75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38"/>
          <p:cNvCxnSpPr>
            <a:stCxn id="679" idx="0"/>
            <a:endCxn id="663" idx="2"/>
          </p:cNvCxnSpPr>
          <p:nvPr/>
        </p:nvCxnSpPr>
        <p:spPr>
          <a:xfrm rot="10800000">
            <a:off x="1452860" y="2489992"/>
            <a:ext cx="1054000" cy="75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Google Shape;686;p38"/>
          <p:cNvCxnSpPr>
            <a:stCxn id="678" idx="0"/>
            <a:endCxn id="667" idx="2"/>
          </p:cNvCxnSpPr>
          <p:nvPr/>
        </p:nvCxnSpPr>
        <p:spPr>
          <a:xfrm rot="10800000">
            <a:off x="9438472" y="2421771"/>
            <a:ext cx="395600" cy="69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38"/>
          <p:cNvCxnSpPr>
            <a:stCxn id="682" idx="0"/>
            <a:endCxn id="667" idx="2"/>
          </p:cNvCxnSpPr>
          <p:nvPr/>
        </p:nvCxnSpPr>
        <p:spPr>
          <a:xfrm rot="10800000">
            <a:off x="9438171" y="2421771"/>
            <a:ext cx="992400" cy="69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688;p38"/>
          <p:cNvCxnSpPr>
            <a:stCxn id="675" idx="1"/>
            <a:endCxn id="665" idx="2"/>
          </p:cNvCxnSpPr>
          <p:nvPr/>
        </p:nvCxnSpPr>
        <p:spPr>
          <a:xfrm rot="10800000" flipH="1">
            <a:off x="4845767" y="2544329"/>
            <a:ext cx="1139600" cy="8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38"/>
          <p:cNvCxnSpPr>
            <a:endCxn id="665" idx="2"/>
          </p:cNvCxnSpPr>
          <p:nvPr/>
        </p:nvCxnSpPr>
        <p:spPr>
          <a:xfrm rot="10800000">
            <a:off x="5985336" y="2544435"/>
            <a:ext cx="1038800" cy="6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90" name="Google Shape;6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773" y="4446047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38"/>
          <p:cNvSpPr txBox="1"/>
          <p:nvPr/>
        </p:nvSpPr>
        <p:spPr>
          <a:xfrm>
            <a:off x="2231557" y="4424413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Documents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92" name="Google Shape;69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305" y="4424445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38"/>
          <p:cNvSpPr txBox="1"/>
          <p:nvPr/>
        </p:nvSpPr>
        <p:spPr>
          <a:xfrm>
            <a:off x="4508089" y="4424444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Desktop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94" name="Google Shape;6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4242" y="4446047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38"/>
          <p:cNvSpPr txBox="1"/>
          <p:nvPr/>
        </p:nvSpPr>
        <p:spPr>
          <a:xfrm>
            <a:off x="6694027" y="4446047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Music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96" name="Google Shape;69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180" y="4446047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38"/>
          <p:cNvSpPr txBox="1"/>
          <p:nvPr/>
        </p:nvSpPr>
        <p:spPr>
          <a:xfrm>
            <a:off x="8879964" y="4446047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Photos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98" name="Google Shape;698;p38"/>
          <p:cNvCxnSpPr>
            <a:endCxn id="674" idx="2"/>
          </p:cNvCxnSpPr>
          <p:nvPr/>
        </p:nvCxnSpPr>
        <p:spPr>
          <a:xfrm rot="10800000" flipH="1">
            <a:off x="2077873" y="3659864"/>
            <a:ext cx="2528000" cy="79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9" name="Google Shape;699;p38"/>
          <p:cNvCxnSpPr>
            <a:stCxn id="692" idx="0"/>
          </p:cNvCxnSpPr>
          <p:nvPr/>
        </p:nvCxnSpPr>
        <p:spPr>
          <a:xfrm rot="10800000" flipH="1">
            <a:off x="4268197" y="3670444"/>
            <a:ext cx="334000" cy="75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0" name="Google Shape;700;p38"/>
          <p:cNvCxnSpPr>
            <a:stCxn id="694" idx="0"/>
          </p:cNvCxnSpPr>
          <p:nvPr/>
        </p:nvCxnSpPr>
        <p:spPr>
          <a:xfrm rot="10800000">
            <a:off x="4643735" y="3660047"/>
            <a:ext cx="1810400" cy="78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1" name="Google Shape;701;p38"/>
          <p:cNvCxnSpPr>
            <a:endCxn id="674" idx="2"/>
          </p:cNvCxnSpPr>
          <p:nvPr/>
        </p:nvCxnSpPr>
        <p:spPr>
          <a:xfrm rot="10800000">
            <a:off x="4605873" y="3659864"/>
            <a:ext cx="3710400" cy="8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02" name="Google Shape;7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941" y="5476869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38"/>
          <p:cNvSpPr txBox="1"/>
          <p:nvPr/>
        </p:nvSpPr>
        <p:spPr>
          <a:xfrm>
            <a:off x="1692724" y="5476868"/>
            <a:ext cx="2961427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dissertation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04" name="Google Shape;7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369" y="5476869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38"/>
          <p:cNvSpPr txBox="1"/>
          <p:nvPr/>
        </p:nvSpPr>
        <p:spPr>
          <a:xfrm>
            <a:off x="4654153" y="5476868"/>
            <a:ext cx="2961426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err="1">
                <a:latin typeface="Roboto Mono"/>
                <a:ea typeface="Roboto Mono"/>
                <a:cs typeface="Roboto Mono"/>
                <a:sym typeface="Roboto Mono"/>
              </a:rPr>
              <a:t>my_project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06" name="Google Shape;70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9335" y="6292716"/>
            <a:ext cx="395909" cy="3848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7" name="Google Shape;707;p38"/>
          <p:cNvCxnSpPr>
            <a:endCxn id="690" idx="2"/>
          </p:cNvCxnSpPr>
          <p:nvPr/>
        </p:nvCxnSpPr>
        <p:spPr>
          <a:xfrm rot="10800000" flipH="1">
            <a:off x="1582465" y="4912380"/>
            <a:ext cx="409200" cy="52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38"/>
          <p:cNvCxnSpPr>
            <a:endCxn id="690" idx="2"/>
          </p:cNvCxnSpPr>
          <p:nvPr/>
        </p:nvCxnSpPr>
        <p:spPr>
          <a:xfrm rot="10800000">
            <a:off x="1991665" y="4912380"/>
            <a:ext cx="2176400" cy="57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38"/>
          <p:cNvSpPr txBox="1"/>
          <p:nvPr/>
        </p:nvSpPr>
        <p:spPr>
          <a:xfrm>
            <a:off x="3695243" y="6228398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err="1">
                <a:latin typeface="Roboto Mono"/>
                <a:ea typeface="Roboto Mono"/>
                <a:cs typeface="Roboto Mono"/>
                <a:sym typeface="Roboto Mono"/>
              </a:rPr>
              <a:t>data.csv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10" name="Google Shape;71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4170" y="6324874"/>
            <a:ext cx="395909" cy="384808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38"/>
          <p:cNvSpPr txBox="1"/>
          <p:nvPr/>
        </p:nvSpPr>
        <p:spPr>
          <a:xfrm>
            <a:off x="5900076" y="6260557"/>
            <a:ext cx="2726092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err="1">
                <a:latin typeface="Roboto Mono"/>
                <a:ea typeface="Roboto Mono"/>
                <a:cs typeface="Roboto Mono"/>
                <a:sym typeface="Roboto Mono"/>
              </a:rPr>
              <a:t>process.py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12" name="Google Shape;71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2146" y="6324874"/>
            <a:ext cx="395909" cy="384808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38"/>
          <p:cNvSpPr txBox="1"/>
          <p:nvPr/>
        </p:nvSpPr>
        <p:spPr>
          <a:xfrm>
            <a:off x="8428052" y="6260557"/>
            <a:ext cx="2454311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err="1">
                <a:latin typeface="Roboto Mono"/>
                <a:ea typeface="Roboto Mono"/>
                <a:cs typeface="Roboto Mono"/>
                <a:sym typeface="Roboto Mono"/>
              </a:rPr>
              <a:t>DRAFT.docx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14" name="Google Shape;714;p38"/>
          <p:cNvCxnSpPr>
            <a:stCxn id="706" idx="0"/>
            <a:endCxn id="704" idx="2"/>
          </p:cNvCxnSpPr>
          <p:nvPr/>
        </p:nvCxnSpPr>
        <p:spPr>
          <a:xfrm flipV="1">
            <a:off x="3497290" y="5943204"/>
            <a:ext cx="916972" cy="3495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5" name="Google Shape;715;p38"/>
          <p:cNvCxnSpPr>
            <a:stCxn id="704" idx="2"/>
            <a:endCxn id="710" idx="0"/>
          </p:cNvCxnSpPr>
          <p:nvPr/>
        </p:nvCxnSpPr>
        <p:spPr>
          <a:xfrm>
            <a:off x="4414262" y="5943204"/>
            <a:ext cx="1287863" cy="3816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" name="Google Shape;716;p38"/>
          <p:cNvCxnSpPr>
            <a:stCxn id="704" idx="2"/>
            <a:endCxn id="712" idx="0"/>
          </p:cNvCxnSpPr>
          <p:nvPr/>
        </p:nvCxnSpPr>
        <p:spPr>
          <a:xfrm>
            <a:off x="4414262" y="5943204"/>
            <a:ext cx="3815839" cy="3816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7" name="Google Shape;717;p38"/>
          <p:cNvSpPr txBox="1"/>
          <p:nvPr/>
        </p:nvSpPr>
        <p:spPr>
          <a:xfrm>
            <a:off x="893427" y="78531"/>
            <a:ext cx="116012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2400" dirty="0" err="1"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ritika</a:t>
            </a:r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2400" dirty="0">
                <a:solidFill>
                  <a:srgbClr val="F02446"/>
                </a:solidFill>
                <a:latin typeface="Roboto Mono"/>
                <a:ea typeface="Roboto Mono"/>
                <a:cs typeface="Roboto Mono"/>
                <a:sym typeface="Roboto Mono"/>
              </a:rPr>
              <a:t>Documents/</a:t>
            </a:r>
            <a:r>
              <a:rPr lang="en" sz="2400" dirty="0" err="1">
                <a:solidFill>
                  <a:srgbClr val="F02446"/>
                </a:solidFill>
                <a:latin typeface="Roboto Mono"/>
                <a:ea typeface="Roboto Mono"/>
                <a:cs typeface="Roboto Mono"/>
                <a:sym typeface="Roboto Mono"/>
              </a:rPr>
              <a:t>my_project</a:t>
            </a:r>
            <a:r>
              <a:rPr lang="en" sz="2400" dirty="0">
                <a:solidFill>
                  <a:srgbClr val="F02446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" sz="2400" dirty="0" err="1">
                <a:solidFill>
                  <a:srgbClr val="F02446"/>
                </a:solidFill>
                <a:latin typeface="Roboto Mono"/>
                <a:ea typeface="Roboto Mono"/>
                <a:cs typeface="Roboto Mono"/>
                <a:sym typeface="Roboto Mono"/>
              </a:rPr>
              <a:t>data.csv</a:t>
            </a:r>
            <a:r>
              <a:rPr lang="en" sz="2400" dirty="0">
                <a:solidFill>
                  <a:srgbClr val="F02446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2400" dirty="0">
              <a:solidFill>
                <a:srgbClr val="F0244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64021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"/>
          <p:cNvSpPr/>
          <p:nvPr/>
        </p:nvSpPr>
        <p:spPr>
          <a:xfrm>
            <a:off x="5455575" y="800199"/>
            <a:ext cx="1177200" cy="62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6" name="Google Shape;346;p30"/>
          <p:cNvSpPr txBox="1"/>
          <p:nvPr/>
        </p:nvSpPr>
        <p:spPr>
          <a:xfrm>
            <a:off x="5830733" y="736033"/>
            <a:ext cx="6908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Source Sans Pro"/>
                <a:ea typeface="Source Sans Pro"/>
                <a:cs typeface="Source Sans Pro"/>
                <a:sym typeface="Source Sans Pro"/>
              </a:rPr>
              <a:t>c:</a:t>
            </a:r>
            <a:endParaRPr sz="3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A2A93-0DC4-03ED-896E-3894A301250E}"/>
              </a:ext>
            </a:extLst>
          </p:cNvPr>
          <p:cNvSpPr txBox="1"/>
          <p:nvPr/>
        </p:nvSpPr>
        <p:spPr>
          <a:xfrm>
            <a:off x="902564" y="593854"/>
            <a:ext cx="158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PC (Windows)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6415A543-D60F-D059-12F1-224EEFB134B6}"/>
              </a:ext>
            </a:extLst>
          </p:cNvPr>
          <p:cNvSpPr/>
          <p:nvPr/>
        </p:nvSpPr>
        <p:spPr>
          <a:xfrm>
            <a:off x="452108" y="3429000"/>
            <a:ext cx="6180667" cy="3022600"/>
          </a:xfrm>
          <a:prstGeom prst="clou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root of a Windows computer is generally C: to indicate the C drive.</a:t>
            </a:r>
          </a:p>
        </p:txBody>
      </p:sp>
    </p:spTree>
    <p:extLst>
      <p:ext uri="{BB962C8B-B14F-4D97-AF65-F5344CB8AC3E}">
        <p14:creationId xmlns:p14="http://schemas.microsoft.com/office/powerpoint/2010/main" val="130909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2;p25">
            <a:extLst>
              <a:ext uri="{FF2B5EF4-FFF2-40B4-BE49-F238E27FC236}">
                <a16:creationId xmlns:a16="http://schemas.microsoft.com/office/drawing/2014/main" id="{91315A07-BDEC-1301-81CA-F3B7FDE9C73E}"/>
              </a:ext>
            </a:extLst>
          </p:cNvPr>
          <p:cNvSpPr/>
          <p:nvPr/>
        </p:nvSpPr>
        <p:spPr>
          <a:xfrm>
            <a:off x="4990167" y="508800"/>
            <a:ext cx="2102800" cy="12032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39" name="Google Shape;3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941" y="2023517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0"/>
          <p:cNvSpPr txBox="1"/>
          <p:nvPr/>
        </p:nvSpPr>
        <p:spPr>
          <a:xfrm>
            <a:off x="1692725" y="2023516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Program Files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41" name="Google Shape;3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444" y="2078101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0"/>
          <p:cNvSpPr txBox="1"/>
          <p:nvPr/>
        </p:nvSpPr>
        <p:spPr>
          <a:xfrm>
            <a:off x="6225228" y="2078100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Users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43" name="Google Shape;3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8398" y="1955354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0"/>
          <p:cNvSpPr txBox="1"/>
          <p:nvPr/>
        </p:nvSpPr>
        <p:spPr>
          <a:xfrm>
            <a:off x="9678183" y="1955353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5" name="Google Shape;345;p30"/>
          <p:cNvSpPr/>
          <p:nvPr/>
        </p:nvSpPr>
        <p:spPr>
          <a:xfrm>
            <a:off x="5455575" y="800199"/>
            <a:ext cx="1177200" cy="62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6" name="Google Shape;346;p30"/>
          <p:cNvSpPr txBox="1"/>
          <p:nvPr/>
        </p:nvSpPr>
        <p:spPr>
          <a:xfrm>
            <a:off x="5830733" y="736033"/>
            <a:ext cx="6908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Source Sans Pro"/>
                <a:ea typeface="Source Sans Pro"/>
                <a:cs typeface="Source Sans Pro"/>
                <a:sym typeface="Source Sans Pro"/>
              </a:rPr>
              <a:t>c:</a:t>
            </a:r>
            <a:endParaRPr sz="3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47" name="Google Shape;347;p30"/>
          <p:cNvCxnSpPr>
            <a:endCxn id="345" idx="1"/>
          </p:cNvCxnSpPr>
          <p:nvPr/>
        </p:nvCxnSpPr>
        <p:spPr>
          <a:xfrm rot="10800000" flipH="1">
            <a:off x="2187575" y="1110399"/>
            <a:ext cx="3268000" cy="8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30"/>
          <p:cNvCxnSpPr>
            <a:endCxn id="345" idx="2"/>
          </p:cNvCxnSpPr>
          <p:nvPr/>
        </p:nvCxnSpPr>
        <p:spPr>
          <a:xfrm rot="10800000" flipH="1">
            <a:off x="6038975" y="1420599"/>
            <a:ext cx="5200" cy="53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" name="Google Shape;349;p30"/>
          <p:cNvCxnSpPr>
            <a:stCxn id="345" idx="3"/>
          </p:cNvCxnSpPr>
          <p:nvPr/>
        </p:nvCxnSpPr>
        <p:spPr>
          <a:xfrm>
            <a:off x="6632775" y="1110399"/>
            <a:ext cx="2431600" cy="83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3" name="Google Shape;393;p30"/>
          <p:cNvSpPr txBox="1"/>
          <p:nvPr/>
        </p:nvSpPr>
        <p:spPr>
          <a:xfrm>
            <a:off x="893427" y="57121"/>
            <a:ext cx="116012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C:\</a:t>
            </a:r>
            <a:endParaRPr sz="24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A2A93-0DC4-03ED-896E-3894A301250E}"/>
              </a:ext>
            </a:extLst>
          </p:cNvPr>
          <p:cNvSpPr txBox="1"/>
          <p:nvPr/>
        </p:nvSpPr>
        <p:spPr>
          <a:xfrm>
            <a:off x="902564" y="593854"/>
            <a:ext cx="158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PC (Windows)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22D02639-9F3C-A81E-2209-AA5928A55C1D}"/>
              </a:ext>
            </a:extLst>
          </p:cNvPr>
          <p:cNvSpPr/>
          <p:nvPr/>
        </p:nvSpPr>
        <p:spPr>
          <a:xfrm>
            <a:off x="452108" y="3429000"/>
            <a:ext cx="6180667" cy="3022600"/>
          </a:xfrm>
          <a:prstGeom prst="clou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Underneath that you have some built in folders including Users…</a:t>
            </a:r>
          </a:p>
        </p:txBody>
      </p:sp>
    </p:spTree>
    <p:extLst>
      <p:ext uri="{BB962C8B-B14F-4D97-AF65-F5344CB8AC3E}">
        <p14:creationId xmlns:p14="http://schemas.microsoft.com/office/powerpoint/2010/main" val="8053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9;p26">
            <a:extLst>
              <a:ext uri="{FF2B5EF4-FFF2-40B4-BE49-F238E27FC236}">
                <a16:creationId xmlns:a16="http://schemas.microsoft.com/office/drawing/2014/main" id="{B3D30DDC-7588-4FFE-EABF-D7E7B63F1C7D}"/>
              </a:ext>
            </a:extLst>
          </p:cNvPr>
          <p:cNvSpPr/>
          <p:nvPr/>
        </p:nvSpPr>
        <p:spPr>
          <a:xfrm>
            <a:off x="5200467" y="1705467"/>
            <a:ext cx="2102800" cy="12032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39" name="Google Shape;3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941" y="2023517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0"/>
          <p:cNvSpPr txBox="1"/>
          <p:nvPr/>
        </p:nvSpPr>
        <p:spPr>
          <a:xfrm>
            <a:off x="1692725" y="2023516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Program Files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41" name="Google Shape;3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444" y="2078101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0"/>
          <p:cNvSpPr txBox="1"/>
          <p:nvPr/>
        </p:nvSpPr>
        <p:spPr>
          <a:xfrm>
            <a:off x="6225228" y="2078100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Users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43" name="Google Shape;3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8398" y="1955354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0"/>
          <p:cNvSpPr txBox="1"/>
          <p:nvPr/>
        </p:nvSpPr>
        <p:spPr>
          <a:xfrm>
            <a:off x="9678183" y="1955353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5" name="Google Shape;345;p30"/>
          <p:cNvSpPr/>
          <p:nvPr/>
        </p:nvSpPr>
        <p:spPr>
          <a:xfrm>
            <a:off x="5455575" y="800199"/>
            <a:ext cx="1177200" cy="62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6" name="Google Shape;346;p30"/>
          <p:cNvSpPr txBox="1"/>
          <p:nvPr/>
        </p:nvSpPr>
        <p:spPr>
          <a:xfrm>
            <a:off x="5830733" y="736033"/>
            <a:ext cx="6908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Source Sans Pro"/>
                <a:ea typeface="Source Sans Pro"/>
                <a:cs typeface="Source Sans Pro"/>
                <a:sym typeface="Source Sans Pro"/>
              </a:rPr>
              <a:t>c:</a:t>
            </a:r>
            <a:endParaRPr sz="3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47" name="Google Shape;347;p30"/>
          <p:cNvCxnSpPr>
            <a:endCxn id="345" idx="1"/>
          </p:cNvCxnSpPr>
          <p:nvPr/>
        </p:nvCxnSpPr>
        <p:spPr>
          <a:xfrm rot="10800000" flipH="1">
            <a:off x="2187575" y="1110399"/>
            <a:ext cx="3268000" cy="8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30"/>
          <p:cNvCxnSpPr>
            <a:endCxn id="345" idx="2"/>
          </p:cNvCxnSpPr>
          <p:nvPr/>
        </p:nvCxnSpPr>
        <p:spPr>
          <a:xfrm rot="10800000" flipH="1">
            <a:off x="6038975" y="1420599"/>
            <a:ext cx="5200" cy="53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" name="Google Shape;349;p30"/>
          <p:cNvCxnSpPr>
            <a:stCxn id="345" idx="3"/>
          </p:cNvCxnSpPr>
          <p:nvPr/>
        </p:nvCxnSpPr>
        <p:spPr>
          <a:xfrm>
            <a:off x="6632775" y="1110399"/>
            <a:ext cx="2431600" cy="83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50" name="Google Shape;3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982" y="3193530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0"/>
          <p:cNvSpPr txBox="1"/>
          <p:nvPr/>
        </p:nvSpPr>
        <p:spPr>
          <a:xfrm>
            <a:off x="4845767" y="3193529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 err="1">
                <a:latin typeface="Roboto Mono"/>
                <a:ea typeface="Roboto Mono"/>
                <a:cs typeface="Roboto Mono"/>
                <a:sym typeface="Roboto Mono"/>
              </a:rPr>
              <a:t>ritika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52" name="Google Shape;3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696" y="3193530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0"/>
          <p:cNvSpPr txBox="1"/>
          <p:nvPr/>
        </p:nvSpPr>
        <p:spPr>
          <a:xfrm>
            <a:off x="7557572" y="3193529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guest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54" name="Google Shape;3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4181" y="3117771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968" y="3247993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134" y="3247993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301" y="3247993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0680" y="3117771"/>
            <a:ext cx="479785" cy="4663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Google Shape;359;p30"/>
          <p:cNvCxnSpPr>
            <a:stCxn id="339" idx="2"/>
            <a:endCxn id="357" idx="0"/>
          </p:cNvCxnSpPr>
          <p:nvPr/>
        </p:nvCxnSpPr>
        <p:spPr>
          <a:xfrm flipH="1">
            <a:off x="1151232" y="2489851"/>
            <a:ext cx="301600" cy="75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30"/>
          <p:cNvCxnSpPr>
            <a:stCxn id="356" idx="0"/>
            <a:endCxn id="339" idx="2"/>
          </p:cNvCxnSpPr>
          <p:nvPr/>
        </p:nvCxnSpPr>
        <p:spPr>
          <a:xfrm rot="10800000">
            <a:off x="1453027" y="2489992"/>
            <a:ext cx="376000" cy="75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30"/>
          <p:cNvCxnSpPr>
            <a:stCxn id="355" idx="0"/>
            <a:endCxn id="339" idx="2"/>
          </p:cNvCxnSpPr>
          <p:nvPr/>
        </p:nvCxnSpPr>
        <p:spPr>
          <a:xfrm rot="10800000">
            <a:off x="1452860" y="2489992"/>
            <a:ext cx="1054000" cy="75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30"/>
          <p:cNvCxnSpPr>
            <a:stCxn id="354" idx="0"/>
            <a:endCxn id="343" idx="2"/>
          </p:cNvCxnSpPr>
          <p:nvPr/>
        </p:nvCxnSpPr>
        <p:spPr>
          <a:xfrm rot="10800000">
            <a:off x="9438472" y="2421771"/>
            <a:ext cx="395600" cy="69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30"/>
          <p:cNvCxnSpPr>
            <a:stCxn id="358" idx="0"/>
            <a:endCxn id="343" idx="2"/>
          </p:cNvCxnSpPr>
          <p:nvPr/>
        </p:nvCxnSpPr>
        <p:spPr>
          <a:xfrm rot="10800000">
            <a:off x="9438171" y="2421771"/>
            <a:ext cx="992400" cy="69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30"/>
          <p:cNvCxnSpPr>
            <a:stCxn id="351" idx="1"/>
            <a:endCxn id="341" idx="2"/>
          </p:cNvCxnSpPr>
          <p:nvPr/>
        </p:nvCxnSpPr>
        <p:spPr>
          <a:xfrm rot="10800000" flipH="1">
            <a:off x="4845767" y="2544329"/>
            <a:ext cx="1139600" cy="8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30"/>
          <p:cNvCxnSpPr>
            <a:endCxn id="341" idx="2"/>
          </p:cNvCxnSpPr>
          <p:nvPr/>
        </p:nvCxnSpPr>
        <p:spPr>
          <a:xfrm rot="10800000">
            <a:off x="5985336" y="2544435"/>
            <a:ext cx="1038800" cy="6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3" name="Google Shape;393;p30"/>
          <p:cNvSpPr txBox="1"/>
          <p:nvPr/>
        </p:nvSpPr>
        <p:spPr>
          <a:xfrm>
            <a:off x="893427" y="57121"/>
            <a:ext cx="116012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C:\Users\</a:t>
            </a:r>
            <a:endParaRPr sz="24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A2A93-0DC4-03ED-896E-3894A301250E}"/>
              </a:ext>
            </a:extLst>
          </p:cNvPr>
          <p:cNvSpPr txBox="1"/>
          <p:nvPr/>
        </p:nvSpPr>
        <p:spPr>
          <a:xfrm>
            <a:off x="902564" y="593854"/>
            <a:ext cx="158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PC (Windows)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081F23FF-5EA6-EEE1-CDF4-217125192ABC}"/>
              </a:ext>
            </a:extLst>
          </p:cNvPr>
          <p:cNvSpPr/>
          <p:nvPr/>
        </p:nvSpPr>
        <p:spPr>
          <a:xfrm>
            <a:off x="452108" y="4086712"/>
            <a:ext cx="5003467" cy="2364887"/>
          </a:xfrm>
          <a:prstGeom prst="clou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username should be within users</a:t>
            </a:r>
          </a:p>
        </p:txBody>
      </p:sp>
    </p:spTree>
    <p:extLst>
      <p:ext uri="{BB962C8B-B14F-4D97-AF65-F5344CB8AC3E}">
        <p14:creationId xmlns:p14="http://schemas.microsoft.com/office/powerpoint/2010/main" val="373041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9;p26">
            <a:extLst>
              <a:ext uri="{FF2B5EF4-FFF2-40B4-BE49-F238E27FC236}">
                <a16:creationId xmlns:a16="http://schemas.microsoft.com/office/drawing/2014/main" id="{B3D30DDC-7588-4FFE-EABF-D7E7B63F1C7D}"/>
              </a:ext>
            </a:extLst>
          </p:cNvPr>
          <p:cNvSpPr/>
          <p:nvPr/>
        </p:nvSpPr>
        <p:spPr>
          <a:xfrm>
            <a:off x="4139619" y="2998829"/>
            <a:ext cx="2102800" cy="943893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39" name="Google Shape;3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941" y="2023517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0"/>
          <p:cNvSpPr txBox="1"/>
          <p:nvPr/>
        </p:nvSpPr>
        <p:spPr>
          <a:xfrm>
            <a:off x="1692725" y="2023516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Program Files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41" name="Google Shape;3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444" y="2078101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0"/>
          <p:cNvSpPr txBox="1"/>
          <p:nvPr/>
        </p:nvSpPr>
        <p:spPr>
          <a:xfrm>
            <a:off x="6225228" y="2078100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Users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43" name="Google Shape;3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8398" y="1955354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0"/>
          <p:cNvSpPr txBox="1"/>
          <p:nvPr/>
        </p:nvSpPr>
        <p:spPr>
          <a:xfrm>
            <a:off x="9678183" y="1955353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5" name="Google Shape;345;p30"/>
          <p:cNvSpPr/>
          <p:nvPr/>
        </p:nvSpPr>
        <p:spPr>
          <a:xfrm>
            <a:off x="5455575" y="800199"/>
            <a:ext cx="1177200" cy="62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6" name="Google Shape;346;p30"/>
          <p:cNvSpPr txBox="1"/>
          <p:nvPr/>
        </p:nvSpPr>
        <p:spPr>
          <a:xfrm>
            <a:off x="5830733" y="736033"/>
            <a:ext cx="6908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Source Sans Pro"/>
                <a:ea typeface="Source Sans Pro"/>
                <a:cs typeface="Source Sans Pro"/>
                <a:sym typeface="Source Sans Pro"/>
              </a:rPr>
              <a:t>c:</a:t>
            </a:r>
            <a:endParaRPr sz="3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47" name="Google Shape;347;p30"/>
          <p:cNvCxnSpPr>
            <a:endCxn id="345" idx="1"/>
          </p:cNvCxnSpPr>
          <p:nvPr/>
        </p:nvCxnSpPr>
        <p:spPr>
          <a:xfrm rot="10800000" flipH="1">
            <a:off x="2187575" y="1110399"/>
            <a:ext cx="3268000" cy="8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30"/>
          <p:cNvCxnSpPr>
            <a:endCxn id="345" idx="2"/>
          </p:cNvCxnSpPr>
          <p:nvPr/>
        </p:nvCxnSpPr>
        <p:spPr>
          <a:xfrm rot="10800000" flipH="1">
            <a:off x="6038975" y="1420599"/>
            <a:ext cx="5200" cy="53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" name="Google Shape;349;p30"/>
          <p:cNvCxnSpPr>
            <a:stCxn id="345" idx="3"/>
          </p:cNvCxnSpPr>
          <p:nvPr/>
        </p:nvCxnSpPr>
        <p:spPr>
          <a:xfrm>
            <a:off x="6632775" y="1110399"/>
            <a:ext cx="2431600" cy="83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50" name="Google Shape;3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982" y="3193530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0"/>
          <p:cNvSpPr txBox="1"/>
          <p:nvPr/>
        </p:nvSpPr>
        <p:spPr>
          <a:xfrm>
            <a:off x="4845767" y="3193529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 err="1">
                <a:latin typeface="Roboto Mono"/>
                <a:ea typeface="Roboto Mono"/>
                <a:cs typeface="Roboto Mono"/>
                <a:sym typeface="Roboto Mono"/>
              </a:rPr>
              <a:t>ritika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52" name="Google Shape;3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696" y="3193530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0"/>
          <p:cNvSpPr txBox="1"/>
          <p:nvPr/>
        </p:nvSpPr>
        <p:spPr>
          <a:xfrm>
            <a:off x="7557572" y="3193529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guest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54" name="Google Shape;3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4181" y="3117771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968" y="3247993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134" y="3247993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301" y="3247993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0680" y="3117771"/>
            <a:ext cx="479785" cy="4663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Google Shape;359;p30"/>
          <p:cNvCxnSpPr>
            <a:stCxn id="339" idx="2"/>
            <a:endCxn id="357" idx="0"/>
          </p:cNvCxnSpPr>
          <p:nvPr/>
        </p:nvCxnSpPr>
        <p:spPr>
          <a:xfrm flipH="1">
            <a:off x="1151232" y="2489851"/>
            <a:ext cx="301600" cy="75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30"/>
          <p:cNvCxnSpPr>
            <a:stCxn id="356" idx="0"/>
            <a:endCxn id="339" idx="2"/>
          </p:cNvCxnSpPr>
          <p:nvPr/>
        </p:nvCxnSpPr>
        <p:spPr>
          <a:xfrm rot="10800000">
            <a:off x="1453027" y="2489992"/>
            <a:ext cx="376000" cy="75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30"/>
          <p:cNvCxnSpPr>
            <a:stCxn id="355" idx="0"/>
            <a:endCxn id="339" idx="2"/>
          </p:cNvCxnSpPr>
          <p:nvPr/>
        </p:nvCxnSpPr>
        <p:spPr>
          <a:xfrm rot="10800000">
            <a:off x="1452860" y="2489992"/>
            <a:ext cx="1054000" cy="75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30"/>
          <p:cNvCxnSpPr>
            <a:stCxn id="354" idx="0"/>
            <a:endCxn id="343" idx="2"/>
          </p:cNvCxnSpPr>
          <p:nvPr/>
        </p:nvCxnSpPr>
        <p:spPr>
          <a:xfrm rot="10800000">
            <a:off x="9438472" y="2421771"/>
            <a:ext cx="395600" cy="69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30"/>
          <p:cNvCxnSpPr>
            <a:stCxn id="358" idx="0"/>
            <a:endCxn id="343" idx="2"/>
          </p:cNvCxnSpPr>
          <p:nvPr/>
        </p:nvCxnSpPr>
        <p:spPr>
          <a:xfrm rot="10800000">
            <a:off x="9438171" y="2421771"/>
            <a:ext cx="992400" cy="69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30"/>
          <p:cNvCxnSpPr>
            <a:stCxn id="351" idx="1"/>
            <a:endCxn id="341" idx="2"/>
          </p:cNvCxnSpPr>
          <p:nvPr/>
        </p:nvCxnSpPr>
        <p:spPr>
          <a:xfrm rot="10800000" flipH="1">
            <a:off x="4845767" y="2544329"/>
            <a:ext cx="1139600" cy="8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30"/>
          <p:cNvCxnSpPr>
            <a:endCxn id="341" idx="2"/>
          </p:cNvCxnSpPr>
          <p:nvPr/>
        </p:nvCxnSpPr>
        <p:spPr>
          <a:xfrm rot="10800000">
            <a:off x="5985336" y="2544435"/>
            <a:ext cx="1038800" cy="6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3" name="Google Shape;393;p30"/>
          <p:cNvSpPr txBox="1"/>
          <p:nvPr/>
        </p:nvSpPr>
        <p:spPr>
          <a:xfrm>
            <a:off x="893427" y="57121"/>
            <a:ext cx="116012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C:\Users\</a:t>
            </a:r>
            <a:r>
              <a:rPr lang="en-US" sz="24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" sz="2400" dirty="0" err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itika</a:t>
            </a:r>
            <a:r>
              <a:rPr lang="en" sz="24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\</a:t>
            </a:r>
            <a:endParaRPr sz="24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A2A93-0DC4-03ED-896E-3894A301250E}"/>
              </a:ext>
            </a:extLst>
          </p:cNvPr>
          <p:cNvSpPr txBox="1"/>
          <p:nvPr/>
        </p:nvSpPr>
        <p:spPr>
          <a:xfrm>
            <a:off x="902564" y="593854"/>
            <a:ext cx="158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PC (Windows)</a:t>
            </a:r>
          </a:p>
        </p:txBody>
      </p:sp>
      <p:pic>
        <p:nvPicPr>
          <p:cNvPr id="5" name="Google Shape;210;p27">
            <a:extLst>
              <a:ext uri="{FF2B5EF4-FFF2-40B4-BE49-F238E27FC236}">
                <a16:creationId xmlns:a16="http://schemas.microsoft.com/office/drawing/2014/main" id="{CE3009B8-DBDC-E920-D869-955C90C473A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773" y="4446047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11;p27">
            <a:extLst>
              <a:ext uri="{FF2B5EF4-FFF2-40B4-BE49-F238E27FC236}">
                <a16:creationId xmlns:a16="http://schemas.microsoft.com/office/drawing/2014/main" id="{C07FCD23-3BD2-C62F-28EF-DF28E4DE2D18}"/>
              </a:ext>
            </a:extLst>
          </p:cNvPr>
          <p:cNvSpPr txBox="1"/>
          <p:nvPr/>
        </p:nvSpPr>
        <p:spPr>
          <a:xfrm>
            <a:off x="2231557" y="4446047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Documents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" name="Google Shape;212;p27">
            <a:extLst>
              <a:ext uri="{FF2B5EF4-FFF2-40B4-BE49-F238E27FC236}">
                <a16:creationId xmlns:a16="http://schemas.microsoft.com/office/drawing/2014/main" id="{F8655939-9797-D0F4-B79F-32D2B1A9FC3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305" y="4424445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13;p27">
            <a:extLst>
              <a:ext uri="{FF2B5EF4-FFF2-40B4-BE49-F238E27FC236}">
                <a16:creationId xmlns:a16="http://schemas.microsoft.com/office/drawing/2014/main" id="{E1C80B5D-89BB-8A66-0E2B-3D0E34C2F3C2}"/>
              </a:ext>
            </a:extLst>
          </p:cNvPr>
          <p:cNvSpPr txBox="1"/>
          <p:nvPr/>
        </p:nvSpPr>
        <p:spPr>
          <a:xfrm>
            <a:off x="4508089" y="4424444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Desktop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" name="Google Shape;214;p27">
            <a:extLst>
              <a:ext uri="{FF2B5EF4-FFF2-40B4-BE49-F238E27FC236}">
                <a16:creationId xmlns:a16="http://schemas.microsoft.com/office/drawing/2014/main" id="{37E93294-6278-3F25-137D-FA79DE85443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4242" y="4446047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15;p27">
            <a:extLst>
              <a:ext uri="{FF2B5EF4-FFF2-40B4-BE49-F238E27FC236}">
                <a16:creationId xmlns:a16="http://schemas.microsoft.com/office/drawing/2014/main" id="{5E33D00E-B7D8-672F-F666-477AA72B95ED}"/>
              </a:ext>
            </a:extLst>
          </p:cNvPr>
          <p:cNvSpPr txBox="1"/>
          <p:nvPr/>
        </p:nvSpPr>
        <p:spPr>
          <a:xfrm>
            <a:off x="6694027" y="4446047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Music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" name="Google Shape;216;p27">
            <a:extLst>
              <a:ext uri="{FF2B5EF4-FFF2-40B4-BE49-F238E27FC236}">
                <a16:creationId xmlns:a16="http://schemas.microsoft.com/office/drawing/2014/main" id="{B3A5F467-98C6-CA6B-7A07-C7CF1890998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180" y="4446047"/>
            <a:ext cx="479785" cy="4663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218;p27">
            <a:extLst>
              <a:ext uri="{FF2B5EF4-FFF2-40B4-BE49-F238E27FC236}">
                <a16:creationId xmlns:a16="http://schemas.microsoft.com/office/drawing/2014/main" id="{1DFADC4C-6454-5167-DB6D-8C64D9848038}"/>
              </a:ext>
            </a:extLst>
          </p:cNvPr>
          <p:cNvCxnSpPr/>
          <p:nvPr/>
        </p:nvCxnSpPr>
        <p:spPr>
          <a:xfrm rot="10800000" flipH="1">
            <a:off x="2077873" y="3659864"/>
            <a:ext cx="2528000" cy="79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19;p27">
            <a:extLst>
              <a:ext uri="{FF2B5EF4-FFF2-40B4-BE49-F238E27FC236}">
                <a16:creationId xmlns:a16="http://schemas.microsoft.com/office/drawing/2014/main" id="{568445FE-D2AE-2A85-C480-E872CD4E2806}"/>
              </a:ext>
            </a:extLst>
          </p:cNvPr>
          <p:cNvCxnSpPr/>
          <p:nvPr/>
        </p:nvCxnSpPr>
        <p:spPr>
          <a:xfrm rot="10800000" flipH="1">
            <a:off x="4268197" y="3670444"/>
            <a:ext cx="334000" cy="75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20;p27">
            <a:extLst>
              <a:ext uri="{FF2B5EF4-FFF2-40B4-BE49-F238E27FC236}">
                <a16:creationId xmlns:a16="http://schemas.microsoft.com/office/drawing/2014/main" id="{F9565EED-3865-DA3D-C4CA-81C69860F084}"/>
              </a:ext>
            </a:extLst>
          </p:cNvPr>
          <p:cNvCxnSpPr/>
          <p:nvPr/>
        </p:nvCxnSpPr>
        <p:spPr>
          <a:xfrm rot="10800000">
            <a:off x="4643735" y="3660047"/>
            <a:ext cx="1810400" cy="78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1;p27">
            <a:extLst>
              <a:ext uri="{FF2B5EF4-FFF2-40B4-BE49-F238E27FC236}">
                <a16:creationId xmlns:a16="http://schemas.microsoft.com/office/drawing/2014/main" id="{8F521FDD-2243-7EB3-8849-1A4CEB0B8BE9}"/>
              </a:ext>
            </a:extLst>
          </p:cNvPr>
          <p:cNvCxnSpPr/>
          <p:nvPr/>
        </p:nvCxnSpPr>
        <p:spPr>
          <a:xfrm rot="10800000">
            <a:off x="4605873" y="3659864"/>
            <a:ext cx="3710400" cy="8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17;p27">
            <a:extLst>
              <a:ext uri="{FF2B5EF4-FFF2-40B4-BE49-F238E27FC236}">
                <a16:creationId xmlns:a16="http://schemas.microsoft.com/office/drawing/2014/main" id="{07A8126B-E01A-7F2E-5EE8-BA53D45A9D3A}"/>
              </a:ext>
            </a:extLst>
          </p:cNvPr>
          <p:cNvSpPr txBox="1"/>
          <p:nvPr/>
        </p:nvSpPr>
        <p:spPr>
          <a:xfrm>
            <a:off x="8879964" y="4446047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Photos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DC7F6EE1-D793-EF06-28CB-A0D56E509026}"/>
              </a:ext>
            </a:extLst>
          </p:cNvPr>
          <p:cNvSpPr/>
          <p:nvPr/>
        </p:nvSpPr>
        <p:spPr>
          <a:xfrm>
            <a:off x="159048" y="4929220"/>
            <a:ext cx="4695624" cy="1877800"/>
          </a:xfrm>
          <a:prstGeom prst="clou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And all your files are in folders under your username</a:t>
            </a:r>
          </a:p>
        </p:txBody>
      </p:sp>
    </p:spTree>
    <p:extLst>
      <p:ext uri="{BB962C8B-B14F-4D97-AF65-F5344CB8AC3E}">
        <p14:creationId xmlns:p14="http://schemas.microsoft.com/office/powerpoint/2010/main" val="372236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9;p26">
            <a:extLst>
              <a:ext uri="{FF2B5EF4-FFF2-40B4-BE49-F238E27FC236}">
                <a16:creationId xmlns:a16="http://schemas.microsoft.com/office/drawing/2014/main" id="{B3D30DDC-7588-4FFE-EABF-D7E7B63F1C7D}"/>
              </a:ext>
            </a:extLst>
          </p:cNvPr>
          <p:cNvSpPr/>
          <p:nvPr/>
        </p:nvSpPr>
        <p:spPr>
          <a:xfrm>
            <a:off x="1563309" y="4294897"/>
            <a:ext cx="2478872" cy="943893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39" name="Google Shape;3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941" y="2023517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0"/>
          <p:cNvSpPr txBox="1"/>
          <p:nvPr/>
        </p:nvSpPr>
        <p:spPr>
          <a:xfrm>
            <a:off x="1692725" y="2023516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Program Files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41" name="Google Shape;3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444" y="2078101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0"/>
          <p:cNvSpPr txBox="1"/>
          <p:nvPr/>
        </p:nvSpPr>
        <p:spPr>
          <a:xfrm>
            <a:off x="6225228" y="2078100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Users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43" name="Google Shape;3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8398" y="1955354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0"/>
          <p:cNvSpPr txBox="1"/>
          <p:nvPr/>
        </p:nvSpPr>
        <p:spPr>
          <a:xfrm>
            <a:off x="9678183" y="1955353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5" name="Google Shape;345;p30"/>
          <p:cNvSpPr/>
          <p:nvPr/>
        </p:nvSpPr>
        <p:spPr>
          <a:xfrm>
            <a:off x="5455575" y="800199"/>
            <a:ext cx="1177200" cy="62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6" name="Google Shape;346;p30"/>
          <p:cNvSpPr txBox="1"/>
          <p:nvPr/>
        </p:nvSpPr>
        <p:spPr>
          <a:xfrm>
            <a:off x="5830733" y="736033"/>
            <a:ext cx="6908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Source Sans Pro"/>
                <a:ea typeface="Source Sans Pro"/>
                <a:cs typeface="Source Sans Pro"/>
                <a:sym typeface="Source Sans Pro"/>
              </a:rPr>
              <a:t>c:</a:t>
            </a:r>
            <a:endParaRPr sz="3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47" name="Google Shape;347;p30"/>
          <p:cNvCxnSpPr>
            <a:endCxn id="345" idx="1"/>
          </p:cNvCxnSpPr>
          <p:nvPr/>
        </p:nvCxnSpPr>
        <p:spPr>
          <a:xfrm rot="10800000" flipH="1">
            <a:off x="2187575" y="1110399"/>
            <a:ext cx="3268000" cy="8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30"/>
          <p:cNvCxnSpPr>
            <a:endCxn id="345" idx="2"/>
          </p:cNvCxnSpPr>
          <p:nvPr/>
        </p:nvCxnSpPr>
        <p:spPr>
          <a:xfrm rot="10800000" flipH="1">
            <a:off x="6038975" y="1420599"/>
            <a:ext cx="5200" cy="53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" name="Google Shape;349;p30"/>
          <p:cNvCxnSpPr>
            <a:stCxn id="345" idx="3"/>
          </p:cNvCxnSpPr>
          <p:nvPr/>
        </p:nvCxnSpPr>
        <p:spPr>
          <a:xfrm>
            <a:off x="6632775" y="1110399"/>
            <a:ext cx="2431600" cy="83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50" name="Google Shape;3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982" y="3193530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0"/>
          <p:cNvSpPr txBox="1"/>
          <p:nvPr/>
        </p:nvSpPr>
        <p:spPr>
          <a:xfrm>
            <a:off x="4845767" y="3193529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 err="1">
                <a:latin typeface="Roboto Mono"/>
                <a:ea typeface="Roboto Mono"/>
                <a:cs typeface="Roboto Mono"/>
                <a:sym typeface="Roboto Mono"/>
              </a:rPr>
              <a:t>ritika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52" name="Google Shape;3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696" y="3193530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0"/>
          <p:cNvSpPr txBox="1"/>
          <p:nvPr/>
        </p:nvSpPr>
        <p:spPr>
          <a:xfrm>
            <a:off x="7557572" y="3193529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guest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54" name="Google Shape;3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4181" y="3117771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968" y="3247993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134" y="3247993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301" y="3247993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0680" y="3117771"/>
            <a:ext cx="479785" cy="4663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Google Shape;359;p30"/>
          <p:cNvCxnSpPr>
            <a:stCxn id="339" idx="2"/>
            <a:endCxn id="357" idx="0"/>
          </p:cNvCxnSpPr>
          <p:nvPr/>
        </p:nvCxnSpPr>
        <p:spPr>
          <a:xfrm flipH="1">
            <a:off x="1151232" y="2489851"/>
            <a:ext cx="301600" cy="75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30"/>
          <p:cNvCxnSpPr>
            <a:stCxn id="356" idx="0"/>
            <a:endCxn id="339" idx="2"/>
          </p:cNvCxnSpPr>
          <p:nvPr/>
        </p:nvCxnSpPr>
        <p:spPr>
          <a:xfrm rot="10800000">
            <a:off x="1453027" y="2489992"/>
            <a:ext cx="376000" cy="75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30"/>
          <p:cNvCxnSpPr>
            <a:stCxn id="355" idx="0"/>
            <a:endCxn id="339" idx="2"/>
          </p:cNvCxnSpPr>
          <p:nvPr/>
        </p:nvCxnSpPr>
        <p:spPr>
          <a:xfrm rot="10800000">
            <a:off x="1452860" y="2489992"/>
            <a:ext cx="1054000" cy="75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30"/>
          <p:cNvCxnSpPr>
            <a:stCxn id="354" idx="0"/>
            <a:endCxn id="343" idx="2"/>
          </p:cNvCxnSpPr>
          <p:nvPr/>
        </p:nvCxnSpPr>
        <p:spPr>
          <a:xfrm rot="10800000">
            <a:off x="9438472" y="2421771"/>
            <a:ext cx="395600" cy="69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30"/>
          <p:cNvCxnSpPr>
            <a:stCxn id="358" idx="0"/>
            <a:endCxn id="343" idx="2"/>
          </p:cNvCxnSpPr>
          <p:nvPr/>
        </p:nvCxnSpPr>
        <p:spPr>
          <a:xfrm rot="10800000">
            <a:off x="9438171" y="2421771"/>
            <a:ext cx="992400" cy="69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30"/>
          <p:cNvCxnSpPr>
            <a:stCxn id="351" idx="1"/>
            <a:endCxn id="341" idx="2"/>
          </p:cNvCxnSpPr>
          <p:nvPr/>
        </p:nvCxnSpPr>
        <p:spPr>
          <a:xfrm rot="10800000" flipH="1">
            <a:off x="4845767" y="2544329"/>
            <a:ext cx="1139600" cy="8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30"/>
          <p:cNvCxnSpPr>
            <a:endCxn id="341" idx="2"/>
          </p:cNvCxnSpPr>
          <p:nvPr/>
        </p:nvCxnSpPr>
        <p:spPr>
          <a:xfrm rot="10800000">
            <a:off x="5985336" y="2544435"/>
            <a:ext cx="1038800" cy="6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3" name="Google Shape;393;p30"/>
          <p:cNvSpPr txBox="1"/>
          <p:nvPr/>
        </p:nvSpPr>
        <p:spPr>
          <a:xfrm>
            <a:off x="893427" y="57121"/>
            <a:ext cx="116012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C:\Users\</a:t>
            </a:r>
            <a:r>
              <a:rPr lang="en-US" sz="24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" sz="2400" dirty="0" err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itika</a:t>
            </a:r>
            <a:r>
              <a:rPr lang="en" sz="24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\Documents\</a:t>
            </a:r>
            <a:endParaRPr sz="24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A2A93-0DC4-03ED-896E-3894A301250E}"/>
              </a:ext>
            </a:extLst>
          </p:cNvPr>
          <p:cNvSpPr txBox="1"/>
          <p:nvPr/>
        </p:nvSpPr>
        <p:spPr>
          <a:xfrm>
            <a:off x="902564" y="593854"/>
            <a:ext cx="158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PC (Windows)</a:t>
            </a:r>
          </a:p>
        </p:txBody>
      </p:sp>
      <p:pic>
        <p:nvPicPr>
          <p:cNvPr id="5" name="Google Shape;210;p27">
            <a:extLst>
              <a:ext uri="{FF2B5EF4-FFF2-40B4-BE49-F238E27FC236}">
                <a16:creationId xmlns:a16="http://schemas.microsoft.com/office/drawing/2014/main" id="{CE3009B8-DBDC-E920-D869-955C90C473A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773" y="4446047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11;p27">
            <a:extLst>
              <a:ext uri="{FF2B5EF4-FFF2-40B4-BE49-F238E27FC236}">
                <a16:creationId xmlns:a16="http://schemas.microsoft.com/office/drawing/2014/main" id="{C07FCD23-3BD2-C62F-28EF-DF28E4DE2D18}"/>
              </a:ext>
            </a:extLst>
          </p:cNvPr>
          <p:cNvSpPr txBox="1"/>
          <p:nvPr/>
        </p:nvSpPr>
        <p:spPr>
          <a:xfrm>
            <a:off x="2231557" y="4446047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Documents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" name="Google Shape;212;p27">
            <a:extLst>
              <a:ext uri="{FF2B5EF4-FFF2-40B4-BE49-F238E27FC236}">
                <a16:creationId xmlns:a16="http://schemas.microsoft.com/office/drawing/2014/main" id="{F8655939-9797-D0F4-B79F-32D2B1A9FC3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305" y="4424445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13;p27">
            <a:extLst>
              <a:ext uri="{FF2B5EF4-FFF2-40B4-BE49-F238E27FC236}">
                <a16:creationId xmlns:a16="http://schemas.microsoft.com/office/drawing/2014/main" id="{E1C80B5D-89BB-8A66-0E2B-3D0E34C2F3C2}"/>
              </a:ext>
            </a:extLst>
          </p:cNvPr>
          <p:cNvSpPr txBox="1"/>
          <p:nvPr/>
        </p:nvSpPr>
        <p:spPr>
          <a:xfrm>
            <a:off x="4508089" y="4424444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Desktop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" name="Google Shape;214;p27">
            <a:extLst>
              <a:ext uri="{FF2B5EF4-FFF2-40B4-BE49-F238E27FC236}">
                <a16:creationId xmlns:a16="http://schemas.microsoft.com/office/drawing/2014/main" id="{37E93294-6278-3F25-137D-FA79DE85443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4242" y="4446047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15;p27">
            <a:extLst>
              <a:ext uri="{FF2B5EF4-FFF2-40B4-BE49-F238E27FC236}">
                <a16:creationId xmlns:a16="http://schemas.microsoft.com/office/drawing/2014/main" id="{5E33D00E-B7D8-672F-F666-477AA72B95ED}"/>
              </a:ext>
            </a:extLst>
          </p:cNvPr>
          <p:cNvSpPr txBox="1"/>
          <p:nvPr/>
        </p:nvSpPr>
        <p:spPr>
          <a:xfrm>
            <a:off x="6694027" y="4446047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Music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" name="Google Shape;216;p27">
            <a:extLst>
              <a:ext uri="{FF2B5EF4-FFF2-40B4-BE49-F238E27FC236}">
                <a16:creationId xmlns:a16="http://schemas.microsoft.com/office/drawing/2014/main" id="{B3A5F467-98C6-CA6B-7A07-C7CF1890998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180" y="4446047"/>
            <a:ext cx="479785" cy="4663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218;p27">
            <a:extLst>
              <a:ext uri="{FF2B5EF4-FFF2-40B4-BE49-F238E27FC236}">
                <a16:creationId xmlns:a16="http://schemas.microsoft.com/office/drawing/2014/main" id="{1DFADC4C-6454-5167-DB6D-8C64D9848038}"/>
              </a:ext>
            </a:extLst>
          </p:cNvPr>
          <p:cNvCxnSpPr/>
          <p:nvPr/>
        </p:nvCxnSpPr>
        <p:spPr>
          <a:xfrm rot="10800000" flipH="1">
            <a:off x="2077873" y="3659864"/>
            <a:ext cx="2528000" cy="79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19;p27">
            <a:extLst>
              <a:ext uri="{FF2B5EF4-FFF2-40B4-BE49-F238E27FC236}">
                <a16:creationId xmlns:a16="http://schemas.microsoft.com/office/drawing/2014/main" id="{568445FE-D2AE-2A85-C480-E872CD4E2806}"/>
              </a:ext>
            </a:extLst>
          </p:cNvPr>
          <p:cNvCxnSpPr/>
          <p:nvPr/>
        </p:nvCxnSpPr>
        <p:spPr>
          <a:xfrm rot="10800000" flipH="1">
            <a:off x="4268197" y="3670444"/>
            <a:ext cx="334000" cy="75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20;p27">
            <a:extLst>
              <a:ext uri="{FF2B5EF4-FFF2-40B4-BE49-F238E27FC236}">
                <a16:creationId xmlns:a16="http://schemas.microsoft.com/office/drawing/2014/main" id="{F9565EED-3865-DA3D-C4CA-81C69860F084}"/>
              </a:ext>
            </a:extLst>
          </p:cNvPr>
          <p:cNvCxnSpPr/>
          <p:nvPr/>
        </p:nvCxnSpPr>
        <p:spPr>
          <a:xfrm rot="10800000">
            <a:off x="4643735" y="3660047"/>
            <a:ext cx="1810400" cy="78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1;p27">
            <a:extLst>
              <a:ext uri="{FF2B5EF4-FFF2-40B4-BE49-F238E27FC236}">
                <a16:creationId xmlns:a16="http://schemas.microsoft.com/office/drawing/2014/main" id="{8F521FDD-2243-7EB3-8849-1A4CEB0B8BE9}"/>
              </a:ext>
            </a:extLst>
          </p:cNvPr>
          <p:cNvCxnSpPr/>
          <p:nvPr/>
        </p:nvCxnSpPr>
        <p:spPr>
          <a:xfrm rot="10800000">
            <a:off x="4605873" y="3659864"/>
            <a:ext cx="3710400" cy="8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17;p27">
            <a:extLst>
              <a:ext uri="{FF2B5EF4-FFF2-40B4-BE49-F238E27FC236}">
                <a16:creationId xmlns:a16="http://schemas.microsoft.com/office/drawing/2014/main" id="{07A8126B-E01A-7F2E-5EE8-BA53D45A9D3A}"/>
              </a:ext>
            </a:extLst>
          </p:cNvPr>
          <p:cNvSpPr txBox="1"/>
          <p:nvPr/>
        </p:nvSpPr>
        <p:spPr>
          <a:xfrm>
            <a:off x="8879964" y="4446047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Photos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" name="Google Shape;267;p28">
            <a:extLst>
              <a:ext uri="{FF2B5EF4-FFF2-40B4-BE49-F238E27FC236}">
                <a16:creationId xmlns:a16="http://schemas.microsoft.com/office/drawing/2014/main" id="{278D7BE3-6A25-8146-D887-09C0036FB89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941" y="5476869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68;p28">
            <a:extLst>
              <a:ext uri="{FF2B5EF4-FFF2-40B4-BE49-F238E27FC236}">
                <a16:creationId xmlns:a16="http://schemas.microsoft.com/office/drawing/2014/main" id="{61532A73-4DDD-EC09-3F2C-F90784E0F16C}"/>
              </a:ext>
            </a:extLst>
          </p:cNvPr>
          <p:cNvSpPr txBox="1"/>
          <p:nvPr/>
        </p:nvSpPr>
        <p:spPr>
          <a:xfrm>
            <a:off x="1692724" y="5476868"/>
            <a:ext cx="2575471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dissertation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" name="Google Shape;269;p28">
            <a:extLst>
              <a:ext uri="{FF2B5EF4-FFF2-40B4-BE49-F238E27FC236}">
                <a16:creationId xmlns:a16="http://schemas.microsoft.com/office/drawing/2014/main" id="{B3450DF1-A53D-23BD-37F2-5CA6F559C7D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369" y="5476869"/>
            <a:ext cx="479785" cy="4663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271;p28">
            <a:extLst>
              <a:ext uri="{FF2B5EF4-FFF2-40B4-BE49-F238E27FC236}">
                <a16:creationId xmlns:a16="http://schemas.microsoft.com/office/drawing/2014/main" id="{F5F86C9E-45D7-D2BD-244D-1427CD1B2DC0}"/>
              </a:ext>
            </a:extLst>
          </p:cNvPr>
          <p:cNvCxnSpPr/>
          <p:nvPr/>
        </p:nvCxnSpPr>
        <p:spPr>
          <a:xfrm rot="10800000" flipH="1">
            <a:off x="1582465" y="4912380"/>
            <a:ext cx="409200" cy="52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272;p28">
            <a:extLst>
              <a:ext uri="{FF2B5EF4-FFF2-40B4-BE49-F238E27FC236}">
                <a16:creationId xmlns:a16="http://schemas.microsoft.com/office/drawing/2014/main" id="{E866034B-73A8-DB0D-C4E4-BA840CE92109}"/>
              </a:ext>
            </a:extLst>
          </p:cNvPr>
          <p:cNvCxnSpPr/>
          <p:nvPr/>
        </p:nvCxnSpPr>
        <p:spPr>
          <a:xfrm rot="10800000">
            <a:off x="1991665" y="4912380"/>
            <a:ext cx="2176400" cy="57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70;p28">
            <a:extLst>
              <a:ext uri="{FF2B5EF4-FFF2-40B4-BE49-F238E27FC236}">
                <a16:creationId xmlns:a16="http://schemas.microsoft.com/office/drawing/2014/main" id="{38486941-A85F-17D2-9E9B-5BAF604366BB}"/>
              </a:ext>
            </a:extLst>
          </p:cNvPr>
          <p:cNvSpPr txBox="1"/>
          <p:nvPr/>
        </p:nvSpPr>
        <p:spPr>
          <a:xfrm>
            <a:off x="4654152" y="5476868"/>
            <a:ext cx="2710744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err="1">
                <a:latin typeface="Roboto Mono"/>
                <a:ea typeface="Roboto Mono"/>
                <a:cs typeface="Roboto Mono"/>
                <a:sym typeface="Roboto Mono"/>
              </a:rPr>
              <a:t>my_project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F92942ED-B64F-518A-46AC-7740C0CA28C6}"/>
              </a:ext>
            </a:extLst>
          </p:cNvPr>
          <p:cNvSpPr/>
          <p:nvPr/>
        </p:nvSpPr>
        <p:spPr>
          <a:xfrm>
            <a:off x="7364896" y="4972879"/>
            <a:ext cx="4695624" cy="1877800"/>
          </a:xfrm>
          <a:prstGeom prst="clou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Like documents, desktop, etc.</a:t>
            </a:r>
          </a:p>
        </p:txBody>
      </p:sp>
    </p:spTree>
    <p:extLst>
      <p:ext uri="{BB962C8B-B14F-4D97-AF65-F5344CB8AC3E}">
        <p14:creationId xmlns:p14="http://schemas.microsoft.com/office/powerpoint/2010/main" val="29491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9;p26">
            <a:extLst>
              <a:ext uri="{FF2B5EF4-FFF2-40B4-BE49-F238E27FC236}">
                <a16:creationId xmlns:a16="http://schemas.microsoft.com/office/drawing/2014/main" id="{B3D30DDC-7588-4FFE-EABF-D7E7B63F1C7D}"/>
              </a:ext>
            </a:extLst>
          </p:cNvPr>
          <p:cNvSpPr/>
          <p:nvPr/>
        </p:nvSpPr>
        <p:spPr>
          <a:xfrm>
            <a:off x="4025863" y="5271865"/>
            <a:ext cx="2606911" cy="943893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39" name="Google Shape;3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941" y="2023517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0"/>
          <p:cNvSpPr txBox="1"/>
          <p:nvPr/>
        </p:nvSpPr>
        <p:spPr>
          <a:xfrm>
            <a:off x="1692725" y="2023516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Program Files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41" name="Google Shape;3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444" y="2078101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0"/>
          <p:cNvSpPr txBox="1"/>
          <p:nvPr/>
        </p:nvSpPr>
        <p:spPr>
          <a:xfrm>
            <a:off x="6225228" y="2078100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Users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43" name="Google Shape;3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8398" y="1955354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0"/>
          <p:cNvSpPr txBox="1"/>
          <p:nvPr/>
        </p:nvSpPr>
        <p:spPr>
          <a:xfrm>
            <a:off x="9678183" y="1955353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5" name="Google Shape;345;p30"/>
          <p:cNvSpPr/>
          <p:nvPr/>
        </p:nvSpPr>
        <p:spPr>
          <a:xfrm>
            <a:off x="5455575" y="800199"/>
            <a:ext cx="1177200" cy="62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6" name="Google Shape;346;p30"/>
          <p:cNvSpPr txBox="1"/>
          <p:nvPr/>
        </p:nvSpPr>
        <p:spPr>
          <a:xfrm>
            <a:off x="5830733" y="736033"/>
            <a:ext cx="6908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Source Sans Pro"/>
                <a:ea typeface="Source Sans Pro"/>
                <a:cs typeface="Source Sans Pro"/>
                <a:sym typeface="Source Sans Pro"/>
              </a:rPr>
              <a:t>c:</a:t>
            </a:r>
            <a:endParaRPr sz="3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47" name="Google Shape;347;p30"/>
          <p:cNvCxnSpPr>
            <a:endCxn id="345" idx="1"/>
          </p:cNvCxnSpPr>
          <p:nvPr/>
        </p:nvCxnSpPr>
        <p:spPr>
          <a:xfrm rot="10800000" flipH="1">
            <a:off x="2187575" y="1110399"/>
            <a:ext cx="3268000" cy="8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30"/>
          <p:cNvCxnSpPr>
            <a:endCxn id="345" idx="2"/>
          </p:cNvCxnSpPr>
          <p:nvPr/>
        </p:nvCxnSpPr>
        <p:spPr>
          <a:xfrm rot="10800000" flipH="1">
            <a:off x="6038975" y="1420599"/>
            <a:ext cx="5200" cy="53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" name="Google Shape;349;p30"/>
          <p:cNvCxnSpPr>
            <a:stCxn id="345" idx="3"/>
          </p:cNvCxnSpPr>
          <p:nvPr/>
        </p:nvCxnSpPr>
        <p:spPr>
          <a:xfrm>
            <a:off x="6632775" y="1110399"/>
            <a:ext cx="2431600" cy="83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50" name="Google Shape;3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982" y="3193530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0"/>
          <p:cNvSpPr txBox="1"/>
          <p:nvPr/>
        </p:nvSpPr>
        <p:spPr>
          <a:xfrm>
            <a:off x="4845767" y="3193529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 err="1">
                <a:latin typeface="Roboto Mono"/>
                <a:ea typeface="Roboto Mono"/>
                <a:cs typeface="Roboto Mono"/>
                <a:sym typeface="Roboto Mono"/>
              </a:rPr>
              <a:t>ritika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52" name="Google Shape;3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696" y="3193530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0"/>
          <p:cNvSpPr txBox="1"/>
          <p:nvPr/>
        </p:nvSpPr>
        <p:spPr>
          <a:xfrm>
            <a:off x="7557572" y="3193529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guest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54" name="Google Shape;3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4181" y="3117771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968" y="3247993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134" y="3247993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301" y="3247993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0680" y="3117771"/>
            <a:ext cx="479785" cy="4663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Google Shape;359;p30"/>
          <p:cNvCxnSpPr>
            <a:stCxn id="339" idx="2"/>
            <a:endCxn id="357" idx="0"/>
          </p:cNvCxnSpPr>
          <p:nvPr/>
        </p:nvCxnSpPr>
        <p:spPr>
          <a:xfrm flipH="1">
            <a:off x="1151232" y="2489851"/>
            <a:ext cx="301600" cy="75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30"/>
          <p:cNvCxnSpPr>
            <a:stCxn id="356" idx="0"/>
            <a:endCxn id="339" idx="2"/>
          </p:cNvCxnSpPr>
          <p:nvPr/>
        </p:nvCxnSpPr>
        <p:spPr>
          <a:xfrm rot="10800000">
            <a:off x="1453027" y="2489992"/>
            <a:ext cx="376000" cy="75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30"/>
          <p:cNvCxnSpPr>
            <a:stCxn id="355" idx="0"/>
            <a:endCxn id="339" idx="2"/>
          </p:cNvCxnSpPr>
          <p:nvPr/>
        </p:nvCxnSpPr>
        <p:spPr>
          <a:xfrm rot="10800000">
            <a:off x="1452860" y="2489992"/>
            <a:ext cx="1054000" cy="75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30"/>
          <p:cNvCxnSpPr>
            <a:stCxn id="354" idx="0"/>
            <a:endCxn id="343" idx="2"/>
          </p:cNvCxnSpPr>
          <p:nvPr/>
        </p:nvCxnSpPr>
        <p:spPr>
          <a:xfrm rot="10800000">
            <a:off x="9438472" y="2421771"/>
            <a:ext cx="395600" cy="69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30"/>
          <p:cNvCxnSpPr>
            <a:stCxn id="358" idx="0"/>
            <a:endCxn id="343" idx="2"/>
          </p:cNvCxnSpPr>
          <p:nvPr/>
        </p:nvCxnSpPr>
        <p:spPr>
          <a:xfrm rot="10800000">
            <a:off x="9438171" y="2421771"/>
            <a:ext cx="992400" cy="69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30"/>
          <p:cNvCxnSpPr>
            <a:stCxn id="351" idx="1"/>
            <a:endCxn id="341" idx="2"/>
          </p:cNvCxnSpPr>
          <p:nvPr/>
        </p:nvCxnSpPr>
        <p:spPr>
          <a:xfrm rot="10800000" flipH="1">
            <a:off x="4845767" y="2544329"/>
            <a:ext cx="1139600" cy="8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30"/>
          <p:cNvCxnSpPr>
            <a:endCxn id="341" idx="2"/>
          </p:cNvCxnSpPr>
          <p:nvPr/>
        </p:nvCxnSpPr>
        <p:spPr>
          <a:xfrm rot="10800000">
            <a:off x="5985336" y="2544435"/>
            <a:ext cx="1038800" cy="6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3" name="Google Shape;393;p30"/>
          <p:cNvSpPr txBox="1"/>
          <p:nvPr/>
        </p:nvSpPr>
        <p:spPr>
          <a:xfrm>
            <a:off x="893427" y="57121"/>
            <a:ext cx="116012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C:\Users\</a:t>
            </a:r>
            <a:r>
              <a:rPr lang="en-US" sz="24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" sz="2400" dirty="0" err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itika</a:t>
            </a:r>
            <a:r>
              <a:rPr lang="en" sz="24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\Documents\</a:t>
            </a:r>
            <a:r>
              <a:rPr lang="en" sz="2400" dirty="0" err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my_project</a:t>
            </a:r>
            <a:endParaRPr sz="24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A2A93-0DC4-03ED-896E-3894A301250E}"/>
              </a:ext>
            </a:extLst>
          </p:cNvPr>
          <p:cNvSpPr txBox="1"/>
          <p:nvPr/>
        </p:nvSpPr>
        <p:spPr>
          <a:xfrm>
            <a:off x="902564" y="593854"/>
            <a:ext cx="158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PC (Windows)</a:t>
            </a:r>
          </a:p>
        </p:txBody>
      </p:sp>
      <p:pic>
        <p:nvPicPr>
          <p:cNvPr id="5" name="Google Shape;210;p27">
            <a:extLst>
              <a:ext uri="{FF2B5EF4-FFF2-40B4-BE49-F238E27FC236}">
                <a16:creationId xmlns:a16="http://schemas.microsoft.com/office/drawing/2014/main" id="{CE3009B8-DBDC-E920-D869-955C90C473A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773" y="4446047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11;p27">
            <a:extLst>
              <a:ext uri="{FF2B5EF4-FFF2-40B4-BE49-F238E27FC236}">
                <a16:creationId xmlns:a16="http://schemas.microsoft.com/office/drawing/2014/main" id="{C07FCD23-3BD2-C62F-28EF-DF28E4DE2D18}"/>
              </a:ext>
            </a:extLst>
          </p:cNvPr>
          <p:cNvSpPr txBox="1"/>
          <p:nvPr/>
        </p:nvSpPr>
        <p:spPr>
          <a:xfrm>
            <a:off x="2231557" y="4446047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Documents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" name="Google Shape;212;p27">
            <a:extLst>
              <a:ext uri="{FF2B5EF4-FFF2-40B4-BE49-F238E27FC236}">
                <a16:creationId xmlns:a16="http://schemas.microsoft.com/office/drawing/2014/main" id="{F8655939-9797-D0F4-B79F-32D2B1A9FC3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305" y="4424445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13;p27">
            <a:extLst>
              <a:ext uri="{FF2B5EF4-FFF2-40B4-BE49-F238E27FC236}">
                <a16:creationId xmlns:a16="http://schemas.microsoft.com/office/drawing/2014/main" id="{E1C80B5D-89BB-8A66-0E2B-3D0E34C2F3C2}"/>
              </a:ext>
            </a:extLst>
          </p:cNvPr>
          <p:cNvSpPr txBox="1"/>
          <p:nvPr/>
        </p:nvSpPr>
        <p:spPr>
          <a:xfrm>
            <a:off x="4508089" y="4424444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Desktop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" name="Google Shape;214;p27">
            <a:extLst>
              <a:ext uri="{FF2B5EF4-FFF2-40B4-BE49-F238E27FC236}">
                <a16:creationId xmlns:a16="http://schemas.microsoft.com/office/drawing/2014/main" id="{37E93294-6278-3F25-137D-FA79DE85443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4242" y="4446047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15;p27">
            <a:extLst>
              <a:ext uri="{FF2B5EF4-FFF2-40B4-BE49-F238E27FC236}">
                <a16:creationId xmlns:a16="http://schemas.microsoft.com/office/drawing/2014/main" id="{5E33D00E-B7D8-672F-F666-477AA72B95ED}"/>
              </a:ext>
            </a:extLst>
          </p:cNvPr>
          <p:cNvSpPr txBox="1"/>
          <p:nvPr/>
        </p:nvSpPr>
        <p:spPr>
          <a:xfrm>
            <a:off x="6694027" y="4446047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Music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" name="Google Shape;216;p27">
            <a:extLst>
              <a:ext uri="{FF2B5EF4-FFF2-40B4-BE49-F238E27FC236}">
                <a16:creationId xmlns:a16="http://schemas.microsoft.com/office/drawing/2014/main" id="{B3A5F467-98C6-CA6B-7A07-C7CF1890998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180" y="4446047"/>
            <a:ext cx="479785" cy="4663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218;p27">
            <a:extLst>
              <a:ext uri="{FF2B5EF4-FFF2-40B4-BE49-F238E27FC236}">
                <a16:creationId xmlns:a16="http://schemas.microsoft.com/office/drawing/2014/main" id="{1DFADC4C-6454-5167-DB6D-8C64D9848038}"/>
              </a:ext>
            </a:extLst>
          </p:cNvPr>
          <p:cNvCxnSpPr/>
          <p:nvPr/>
        </p:nvCxnSpPr>
        <p:spPr>
          <a:xfrm rot="10800000" flipH="1">
            <a:off x="2077873" y="3659864"/>
            <a:ext cx="2528000" cy="79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19;p27">
            <a:extLst>
              <a:ext uri="{FF2B5EF4-FFF2-40B4-BE49-F238E27FC236}">
                <a16:creationId xmlns:a16="http://schemas.microsoft.com/office/drawing/2014/main" id="{568445FE-D2AE-2A85-C480-E872CD4E2806}"/>
              </a:ext>
            </a:extLst>
          </p:cNvPr>
          <p:cNvCxnSpPr/>
          <p:nvPr/>
        </p:nvCxnSpPr>
        <p:spPr>
          <a:xfrm rot="10800000" flipH="1">
            <a:off x="4268197" y="3670444"/>
            <a:ext cx="334000" cy="75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20;p27">
            <a:extLst>
              <a:ext uri="{FF2B5EF4-FFF2-40B4-BE49-F238E27FC236}">
                <a16:creationId xmlns:a16="http://schemas.microsoft.com/office/drawing/2014/main" id="{F9565EED-3865-DA3D-C4CA-81C69860F084}"/>
              </a:ext>
            </a:extLst>
          </p:cNvPr>
          <p:cNvCxnSpPr/>
          <p:nvPr/>
        </p:nvCxnSpPr>
        <p:spPr>
          <a:xfrm rot="10800000">
            <a:off x="4643735" y="3660047"/>
            <a:ext cx="1810400" cy="78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1;p27">
            <a:extLst>
              <a:ext uri="{FF2B5EF4-FFF2-40B4-BE49-F238E27FC236}">
                <a16:creationId xmlns:a16="http://schemas.microsoft.com/office/drawing/2014/main" id="{8F521FDD-2243-7EB3-8849-1A4CEB0B8BE9}"/>
              </a:ext>
            </a:extLst>
          </p:cNvPr>
          <p:cNvCxnSpPr/>
          <p:nvPr/>
        </p:nvCxnSpPr>
        <p:spPr>
          <a:xfrm rot="10800000">
            <a:off x="4605873" y="3659864"/>
            <a:ext cx="3710400" cy="8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17;p27">
            <a:extLst>
              <a:ext uri="{FF2B5EF4-FFF2-40B4-BE49-F238E27FC236}">
                <a16:creationId xmlns:a16="http://schemas.microsoft.com/office/drawing/2014/main" id="{07A8126B-E01A-7F2E-5EE8-BA53D45A9D3A}"/>
              </a:ext>
            </a:extLst>
          </p:cNvPr>
          <p:cNvSpPr txBox="1"/>
          <p:nvPr/>
        </p:nvSpPr>
        <p:spPr>
          <a:xfrm>
            <a:off x="8879964" y="4446047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Photos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" name="Google Shape;267;p28">
            <a:extLst>
              <a:ext uri="{FF2B5EF4-FFF2-40B4-BE49-F238E27FC236}">
                <a16:creationId xmlns:a16="http://schemas.microsoft.com/office/drawing/2014/main" id="{278D7BE3-6A25-8146-D887-09C0036FB89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941" y="5476869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68;p28">
            <a:extLst>
              <a:ext uri="{FF2B5EF4-FFF2-40B4-BE49-F238E27FC236}">
                <a16:creationId xmlns:a16="http://schemas.microsoft.com/office/drawing/2014/main" id="{61532A73-4DDD-EC09-3F2C-F90784E0F16C}"/>
              </a:ext>
            </a:extLst>
          </p:cNvPr>
          <p:cNvSpPr txBox="1"/>
          <p:nvPr/>
        </p:nvSpPr>
        <p:spPr>
          <a:xfrm>
            <a:off x="1692724" y="5476868"/>
            <a:ext cx="2575471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dissertation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" name="Google Shape;269;p28">
            <a:extLst>
              <a:ext uri="{FF2B5EF4-FFF2-40B4-BE49-F238E27FC236}">
                <a16:creationId xmlns:a16="http://schemas.microsoft.com/office/drawing/2014/main" id="{B3450DF1-A53D-23BD-37F2-5CA6F559C7D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369" y="5476869"/>
            <a:ext cx="479785" cy="4663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271;p28">
            <a:extLst>
              <a:ext uri="{FF2B5EF4-FFF2-40B4-BE49-F238E27FC236}">
                <a16:creationId xmlns:a16="http://schemas.microsoft.com/office/drawing/2014/main" id="{F5F86C9E-45D7-D2BD-244D-1427CD1B2DC0}"/>
              </a:ext>
            </a:extLst>
          </p:cNvPr>
          <p:cNvCxnSpPr/>
          <p:nvPr/>
        </p:nvCxnSpPr>
        <p:spPr>
          <a:xfrm rot="10800000" flipH="1">
            <a:off x="1582465" y="4912380"/>
            <a:ext cx="409200" cy="52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272;p28">
            <a:extLst>
              <a:ext uri="{FF2B5EF4-FFF2-40B4-BE49-F238E27FC236}">
                <a16:creationId xmlns:a16="http://schemas.microsoft.com/office/drawing/2014/main" id="{E866034B-73A8-DB0D-C4E4-BA840CE92109}"/>
              </a:ext>
            </a:extLst>
          </p:cNvPr>
          <p:cNvCxnSpPr/>
          <p:nvPr/>
        </p:nvCxnSpPr>
        <p:spPr>
          <a:xfrm rot="10800000">
            <a:off x="1991665" y="4912380"/>
            <a:ext cx="2176400" cy="57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70;p28">
            <a:extLst>
              <a:ext uri="{FF2B5EF4-FFF2-40B4-BE49-F238E27FC236}">
                <a16:creationId xmlns:a16="http://schemas.microsoft.com/office/drawing/2014/main" id="{38486941-A85F-17D2-9E9B-5BAF604366BB}"/>
              </a:ext>
            </a:extLst>
          </p:cNvPr>
          <p:cNvSpPr txBox="1"/>
          <p:nvPr/>
        </p:nvSpPr>
        <p:spPr>
          <a:xfrm>
            <a:off x="4654152" y="5476868"/>
            <a:ext cx="2710744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err="1">
                <a:latin typeface="Roboto Mono"/>
                <a:ea typeface="Roboto Mono"/>
                <a:cs typeface="Roboto Mono"/>
                <a:sym typeface="Roboto Mono"/>
              </a:rPr>
              <a:t>my_project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" name="Google Shape;322;p29">
            <a:extLst>
              <a:ext uri="{FF2B5EF4-FFF2-40B4-BE49-F238E27FC236}">
                <a16:creationId xmlns:a16="http://schemas.microsoft.com/office/drawing/2014/main" id="{F331D0D3-26E0-E953-94E8-0E30BA92009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9335" y="6382167"/>
            <a:ext cx="395909" cy="38480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325;p29">
            <a:extLst>
              <a:ext uri="{FF2B5EF4-FFF2-40B4-BE49-F238E27FC236}">
                <a16:creationId xmlns:a16="http://schemas.microsoft.com/office/drawing/2014/main" id="{72AF2ACD-8B1D-036A-7FEE-A089978C0F0B}"/>
              </a:ext>
            </a:extLst>
          </p:cNvPr>
          <p:cNvSpPr txBox="1"/>
          <p:nvPr/>
        </p:nvSpPr>
        <p:spPr>
          <a:xfrm>
            <a:off x="3695243" y="6317849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data.csv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4" name="Google Shape;326;p29">
            <a:extLst>
              <a:ext uri="{FF2B5EF4-FFF2-40B4-BE49-F238E27FC236}">
                <a16:creationId xmlns:a16="http://schemas.microsoft.com/office/drawing/2014/main" id="{2F48977E-EE2D-F474-E5F3-58DF9F9A3D0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4170" y="6414325"/>
            <a:ext cx="395909" cy="38480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327;p29">
            <a:extLst>
              <a:ext uri="{FF2B5EF4-FFF2-40B4-BE49-F238E27FC236}">
                <a16:creationId xmlns:a16="http://schemas.microsoft.com/office/drawing/2014/main" id="{43F30656-C658-A758-3682-FB3EA6B1C9C9}"/>
              </a:ext>
            </a:extLst>
          </p:cNvPr>
          <p:cNvSpPr txBox="1"/>
          <p:nvPr/>
        </p:nvSpPr>
        <p:spPr>
          <a:xfrm>
            <a:off x="5900076" y="6350008"/>
            <a:ext cx="2327552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err="1">
                <a:latin typeface="Roboto Mono"/>
                <a:ea typeface="Roboto Mono"/>
                <a:cs typeface="Roboto Mono"/>
                <a:sym typeface="Roboto Mono"/>
              </a:rPr>
              <a:t>process.py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6" name="Google Shape;328;p29">
            <a:extLst>
              <a:ext uri="{FF2B5EF4-FFF2-40B4-BE49-F238E27FC236}">
                <a16:creationId xmlns:a16="http://schemas.microsoft.com/office/drawing/2014/main" id="{28F5B95B-C964-C5EE-4532-9B8897FC33D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2146" y="6414325"/>
            <a:ext cx="395909" cy="38480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329;p29">
            <a:extLst>
              <a:ext uri="{FF2B5EF4-FFF2-40B4-BE49-F238E27FC236}">
                <a16:creationId xmlns:a16="http://schemas.microsoft.com/office/drawing/2014/main" id="{3BD3E92A-ABD8-C33F-F699-E66A1B3A5175}"/>
              </a:ext>
            </a:extLst>
          </p:cNvPr>
          <p:cNvSpPr txBox="1"/>
          <p:nvPr/>
        </p:nvSpPr>
        <p:spPr>
          <a:xfrm>
            <a:off x="8428052" y="6350008"/>
            <a:ext cx="2454311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err="1">
                <a:latin typeface="Roboto Mono"/>
                <a:ea typeface="Roboto Mono"/>
                <a:cs typeface="Roboto Mono"/>
                <a:sym typeface="Roboto Mono"/>
              </a:rPr>
              <a:t>DRAFT.docx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" name="Google Shape;331;p29">
            <a:extLst>
              <a:ext uri="{FF2B5EF4-FFF2-40B4-BE49-F238E27FC236}">
                <a16:creationId xmlns:a16="http://schemas.microsoft.com/office/drawing/2014/main" id="{165CA7F1-B201-00D4-1874-6845407149C7}"/>
              </a:ext>
            </a:extLst>
          </p:cNvPr>
          <p:cNvCxnSpPr>
            <a:endCxn id="24" idx="0"/>
          </p:cNvCxnSpPr>
          <p:nvPr/>
        </p:nvCxnSpPr>
        <p:spPr>
          <a:xfrm>
            <a:off x="4414261" y="5943203"/>
            <a:ext cx="1288000" cy="4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332;p29">
            <a:extLst>
              <a:ext uri="{FF2B5EF4-FFF2-40B4-BE49-F238E27FC236}">
                <a16:creationId xmlns:a16="http://schemas.microsoft.com/office/drawing/2014/main" id="{DA05BCBC-1742-07E6-6666-BA31603D8C39}"/>
              </a:ext>
            </a:extLst>
          </p:cNvPr>
          <p:cNvCxnSpPr>
            <a:endCxn id="26" idx="0"/>
          </p:cNvCxnSpPr>
          <p:nvPr/>
        </p:nvCxnSpPr>
        <p:spPr>
          <a:xfrm>
            <a:off x="4414261" y="5943203"/>
            <a:ext cx="3816000" cy="4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30;p29">
            <a:extLst>
              <a:ext uri="{FF2B5EF4-FFF2-40B4-BE49-F238E27FC236}">
                <a16:creationId xmlns:a16="http://schemas.microsoft.com/office/drawing/2014/main" id="{52D9EDA1-1D3E-4F8B-FCC8-BD4B51A73B0E}"/>
              </a:ext>
            </a:extLst>
          </p:cNvPr>
          <p:cNvCxnSpPr/>
          <p:nvPr/>
        </p:nvCxnSpPr>
        <p:spPr>
          <a:xfrm rot="10800000" flipH="1">
            <a:off x="3497289" y="5943367"/>
            <a:ext cx="916800" cy="43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9AEA2C15-AE84-0FA3-DC65-DBEAC0D19B9E}"/>
              </a:ext>
            </a:extLst>
          </p:cNvPr>
          <p:cNvSpPr/>
          <p:nvPr/>
        </p:nvSpPr>
        <p:spPr>
          <a:xfrm>
            <a:off x="8696427" y="3582207"/>
            <a:ext cx="3569746" cy="2857653"/>
          </a:xfrm>
          <a:prstGeom prst="clou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 indicate a specific file, keep navigating your folders</a:t>
            </a:r>
          </a:p>
        </p:txBody>
      </p:sp>
    </p:spTree>
    <p:extLst>
      <p:ext uri="{BB962C8B-B14F-4D97-AF65-F5344CB8AC3E}">
        <p14:creationId xmlns:p14="http://schemas.microsoft.com/office/powerpoint/2010/main" val="2837582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9;p26">
            <a:extLst>
              <a:ext uri="{FF2B5EF4-FFF2-40B4-BE49-F238E27FC236}">
                <a16:creationId xmlns:a16="http://schemas.microsoft.com/office/drawing/2014/main" id="{B3D30DDC-7588-4FFE-EABF-D7E7B63F1C7D}"/>
              </a:ext>
            </a:extLst>
          </p:cNvPr>
          <p:cNvSpPr/>
          <p:nvPr/>
        </p:nvSpPr>
        <p:spPr>
          <a:xfrm>
            <a:off x="3211042" y="6269078"/>
            <a:ext cx="2159534" cy="610987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39" name="Google Shape;3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941" y="2023517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0"/>
          <p:cNvSpPr txBox="1"/>
          <p:nvPr/>
        </p:nvSpPr>
        <p:spPr>
          <a:xfrm>
            <a:off x="1692725" y="2023516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Program Files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41" name="Google Shape;3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444" y="2078101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0"/>
          <p:cNvSpPr txBox="1"/>
          <p:nvPr/>
        </p:nvSpPr>
        <p:spPr>
          <a:xfrm>
            <a:off x="6225228" y="2078100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Users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43" name="Google Shape;3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8398" y="1955354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0"/>
          <p:cNvSpPr txBox="1"/>
          <p:nvPr/>
        </p:nvSpPr>
        <p:spPr>
          <a:xfrm>
            <a:off x="9678183" y="1955353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5" name="Google Shape;345;p30"/>
          <p:cNvSpPr/>
          <p:nvPr/>
        </p:nvSpPr>
        <p:spPr>
          <a:xfrm>
            <a:off x="5455575" y="800199"/>
            <a:ext cx="1177200" cy="62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6" name="Google Shape;346;p30"/>
          <p:cNvSpPr txBox="1"/>
          <p:nvPr/>
        </p:nvSpPr>
        <p:spPr>
          <a:xfrm>
            <a:off x="5830733" y="736033"/>
            <a:ext cx="6908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latin typeface="Source Sans Pro"/>
                <a:ea typeface="Source Sans Pro"/>
                <a:cs typeface="Source Sans Pro"/>
                <a:sym typeface="Source Sans Pro"/>
              </a:rPr>
              <a:t>c:</a:t>
            </a:r>
            <a:endParaRPr sz="3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47" name="Google Shape;347;p30"/>
          <p:cNvCxnSpPr>
            <a:endCxn id="345" idx="1"/>
          </p:cNvCxnSpPr>
          <p:nvPr/>
        </p:nvCxnSpPr>
        <p:spPr>
          <a:xfrm rot="10800000" flipH="1">
            <a:off x="2187575" y="1110399"/>
            <a:ext cx="3268000" cy="8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30"/>
          <p:cNvCxnSpPr>
            <a:endCxn id="345" idx="2"/>
          </p:cNvCxnSpPr>
          <p:nvPr/>
        </p:nvCxnSpPr>
        <p:spPr>
          <a:xfrm rot="10800000" flipH="1">
            <a:off x="6038975" y="1420599"/>
            <a:ext cx="5200" cy="53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" name="Google Shape;349;p30"/>
          <p:cNvCxnSpPr>
            <a:stCxn id="345" idx="3"/>
          </p:cNvCxnSpPr>
          <p:nvPr/>
        </p:nvCxnSpPr>
        <p:spPr>
          <a:xfrm>
            <a:off x="6632775" y="1110399"/>
            <a:ext cx="2431600" cy="83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50" name="Google Shape;3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982" y="3193530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0"/>
          <p:cNvSpPr txBox="1"/>
          <p:nvPr/>
        </p:nvSpPr>
        <p:spPr>
          <a:xfrm>
            <a:off x="4845767" y="3193529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 err="1">
                <a:latin typeface="Roboto Mono"/>
                <a:ea typeface="Roboto Mono"/>
                <a:cs typeface="Roboto Mono"/>
                <a:sym typeface="Roboto Mono"/>
              </a:rPr>
              <a:t>ritika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52" name="Google Shape;3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696" y="3193530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0"/>
          <p:cNvSpPr txBox="1"/>
          <p:nvPr/>
        </p:nvSpPr>
        <p:spPr>
          <a:xfrm>
            <a:off x="7557572" y="3193529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guest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54" name="Google Shape;3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4181" y="3117771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968" y="3247993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134" y="3247993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301" y="3247993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0680" y="3117771"/>
            <a:ext cx="479785" cy="4663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Google Shape;359;p30"/>
          <p:cNvCxnSpPr>
            <a:stCxn id="339" idx="2"/>
            <a:endCxn id="357" idx="0"/>
          </p:cNvCxnSpPr>
          <p:nvPr/>
        </p:nvCxnSpPr>
        <p:spPr>
          <a:xfrm flipH="1">
            <a:off x="1151232" y="2489851"/>
            <a:ext cx="301600" cy="75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30"/>
          <p:cNvCxnSpPr>
            <a:stCxn id="356" idx="0"/>
            <a:endCxn id="339" idx="2"/>
          </p:cNvCxnSpPr>
          <p:nvPr/>
        </p:nvCxnSpPr>
        <p:spPr>
          <a:xfrm rot="10800000">
            <a:off x="1453027" y="2489992"/>
            <a:ext cx="376000" cy="75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30"/>
          <p:cNvCxnSpPr>
            <a:stCxn id="355" idx="0"/>
            <a:endCxn id="339" idx="2"/>
          </p:cNvCxnSpPr>
          <p:nvPr/>
        </p:nvCxnSpPr>
        <p:spPr>
          <a:xfrm rot="10800000">
            <a:off x="1452860" y="2489992"/>
            <a:ext cx="1054000" cy="75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30"/>
          <p:cNvCxnSpPr>
            <a:stCxn id="354" idx="0"/>
            <a:endCxn id="343" idx="2"/>
          </p:cNvCxnSpPr>
          <p:nvPr/>
        </p:nvCxnSpPr>
        <p:spPr>
          <a:xfrm rot="10800000">
            <a:off x="9438472" y="2421771"/>
            <a:ext cx="395600" cy="69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30"/>
          <p:cNvCxnSpPr>
            <a:stCxn id="358" idx="0"/>
            <a:endCxn id="343" idx="2"/>
          </p:cNvCxnSpPr>
          <p:nvPr/>
        </p:nvCxnSpPr>
        <p:spPr>
          <a:xfrm rot="10800000">
            <a:off x="9438171" y="2421771"/>
            <a:ext cx="992400" cy="69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30"/>
          <p:cNvCxnSpPr>
            <a:stCxn id="351" idx="1"/>
            <a:endCxn id="341" idx="2"/>
          </p:cNvCxnSpPr>
          <p:nvPr/>
        </p:nvCxnSpPr>
        <p:spPr>
          <a:xfrm rot="10800000" flipH="1">
            <a:off x="4845767" y="2544329"/>
            <a:ext cx="1139600" cy="8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30"/>
          <p:cNvCxnSpPr>
            <a:endCxn id="341" idx="2"/>
          </p:cNvCxnSpPr>
          <p:nvPr/>
        </p:nvCxnSpPr>
        <p:spPr>
          <a:xfrm rot="10800000">
            <a:off x="5985336" y="2544435"/>
            <a:ext cx="1038800" cy="6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3" name="Google Shape;393;p30"/>
          <p:cNvSpPr txBox="1"/>
          <p:nvPr/>
        </p:nvSpPr>
        <p:spPr>
          <a:xfrm>
            <a:off x="893427" y="57121"/>
            <a:ext cx="116012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C:\Users\</a:t>
            </a:r>
            <a:r>
              <a:rPr lang="en-US" sz="24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" sz="2400" dirty="0" err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itika</a:t>
            </a:r>
            <a:r>
              <a:rPr lang="en" sz="24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\Documents\</a:t>
            </a:r>
            <a:r>
              <a:rPr lang="en" sz="2400" dirty="0" err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my_project</a:t>
            </a:r>
            <a:r>
              <a:rPr lang="en" sz="24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\</a:t>
            </a:r>
            <a:r>
              <a:rPr lang="en" sz="2400" dirty="0" err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data.csv</a:t>
            </a:r>
            <a:endParaRPr sz="24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A2A93-0DC4-03ED-896E-3894A301250E}"/>
              </a:ext>
            </a:extLst>
          </p:cNvPr>
          <p:cNvSpPr txBox="1"/>
          <p:nvPr/>
        </p:nvSpPr>
        <p:spPr>
          <a:xfrm>
            <a:off x="902564" y="593854"/>
            <a:ext cx="158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PC (Windows)</a:t>
            </a:r>
          </a:p>
        </p:txBody>
      </p:sp>
      <p:pic>
        <p:nvPicPr>
          <p:cNvPr id="5" name="Google Shape;210;p27">
            <a:extLst>
              <a:ext uri="{FF2B5EF4-FFF2-40B4-BE49-F238E27FC236}">
                <a16:creationId xmlns:a16="http://schemas.microsoft.com/office/drawing/2014/main" id="{CE3009B8-DBDC-E920-D869-955C90C473A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773" y="4446047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11;p27">
            <a:extLst>
              <a:ext uri="{FF2B5EF4-FFF2-40B4-BE49-F238E27FC236}">
                <a16:creationId xmlns:a16="http://schemas.microsoft.com/office/drawing/2014/main" id="{C07FCD23-3BD2-C62F-28EF-DF28E4DE2D18}"/>
              </a:ext>
            </a:extLst>
          </p:cNvPr>
          <p:cNvSpPr txBox="1"/>
          <p:nvPr/>
        </p:nvSpPr>
        <p:spPr>
          <a:xfrm>
            <a:off x="2231557" y="4446047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Documents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" name="Google Shape;212;p27">
            <a:extLst>
              <a:ext uri="{FF2B5EF4-FFF2-40B4-BE49-F238E27FC236}">
                <a16:creationId xmlns:a16="http://schemas.microsoft.com/office/drawing/2014/main" id="{F8655939-9797-D0F4-B79F-32D2B1A9FC3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305" y="4424445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13;p27">
            <a:extLst>
              <a:ext uri="{FF2B5EF4-FFF2-40B4-BE49-F238E27FC236}">
                <a16:creationId xmlns:a16="http://schemas.microsoft.com/office/drawing/2014/main" id="{E1C80B5D-89BB-8A66-0E2B-3D0E34C2F3C2}"/>
              </a:ext>
            </a:extLst>
          </p:cNvPr>
          <p:cNvSpPr txBox="1"/>
          <p:nvPr/>
        </p:nvSpPr>
        <p:spPr>
          <a:xfrm>
            <a:off x="4508089" y="4424444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Desktop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" name="Google Shape;214;p27">
            <a:extLst>
              <a:ext uri="{FF2B5EF4-FFF2-40B4-BE49-F238E27FC236}">
                <a16:creationId xmlns:a16="http://schemas.microsoft.com/office/drawing/2014/main" id="{37E93294-6278-3F25-137D-FA79DE85443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4242" y="4446047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15;p27">
            <a:extLst>
              <a:ext uri="{FF2B5EF4-FFF2-40B4-BE49-F238E27FC236}">
                <a16:creationId xmlns:a16="http://schemas.microsoft.com/office/drawing/2014/main" id="{5E33D00E-B7D8-672F-F666-477AA72B95ED}"/>
              </a:ext>
            </a:extLst>
          </p:cNvPr>
          <p:cNvSpPr txBox="1"/>
          <p:nvPr/>
        </p:nvSpPr>
        <p:spPr>
          <a:xfrm>
            <a:off x="6694027" y="4446047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Music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" name="Google Shape;216;p27">
            <a:extLst>
              <a:ext uri="{FF2B5EF4-FFF2-40B4-BE49-F238E27FC236}">
                <a16:creationId xmlns:a16="http://schemas.microsoft.com/office/drawing/2014/main" id="{B3A5F467-98C6-CA6B-7A07-C7CF1890998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180" y="4446047"/>
            <a:ext cx="479785" cy="4663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218;p27">
            <a:extLst>
              <a:ext uri="{FF2B5EF4-FFF2-40B4-BE49-F238E27FC236}">
                <a16:creationId xmlns:a16="http://schemas.microsoft.com/office/drawing/2014/main" id="{1DFADC4C-6454-5167-DB6D-8C64D9848038}"/>
              </a:ext>
            </a:extLst>
          </p:cNvPr>
          <p:cNvCxnSpPr/>
          <p:nvPr/>
        </p:nvCxnSpPr>
        <p:spPr>
          <a:xfrm rot="10800000" flipH="1">
            <a:off x="2077873" y="3659864"/>
            <a:ext cx="2528000" cy="79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19;p27">
            <a:extLst>
              <a:ext uri="{FF2B5EF4-FFF2-40B4-BE49-F238E27FC236}">
                <a16:creationId xmlns:a16="http://schemas.microsoft.com/office/drawing/2014/main" id="{568445FE-D2AE-2A85-C480-E872CD4E2806}"/>
              </a:ext>
            </a:extLst>
          </p:cNvPr>
          <p:cNvCxnSpPr/>
          <p:nvPr/>
        </p:nvCxnSpPr>
        <p:spPr>
          <a:xfrm rot="10800000" flipH="1">
            <a:off x="4268197" y="3670444"/>
            <a:ext cx="334000" cy="75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20;p27">
            <a:extLst>
              <a:ext uri="{FF2B5EF4-FFF2-40B4-BE49-F238E27FC236}">
                <a16:creationId xmlns:a16="http://schemas.microsoft.com/office/drawing/2014/main" id="{F9565EED-3865-DA3D-C4CA-81C69860F084}"/>
              </a:ext>
            </a:extLst>
          </p:cNvPr>
          <p:cNvCxnSpPr/>
          <p:nvPr/>
        </p:nvCxnSpPr>
        <p:spPr>
          <a:xfrm rot="10800000">
            <a:off x="4643735" y="3660047"/>
            <a:ext cx="1810400" cy="78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1;p27">
            <a:extLst>
              <a:ext uri="{FF2B5EF4-FFF2-40B4-BE49-F238E27FC236}">
                <a16:creationId xmlns:a16="http://schemas.microsoft.com/office/drawing/2014/main" id="{8F521FDD-2243-7EB3-8849-1A4CEB0B8BE9}"/>
              </a:ext>
            </a:extLst>
          </p:cNvPr>
          <p:cNvCxnSpPr/>
          <p:nvPr/>
        </p:nvCxnSpPr>
        <p:spPr>
          <a:xfrm rot="10800000">
            <a:off x="4605873" y="3659864"/>
            <a:ext cx="3710400" cy="8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17;p27">
            <a:extLst>
              <a:ext uri="{FF2B5EF4-FFF2-40B4-BE49-F238E27FC236}">
                <a16:creationId xmlns:a16="http://schemas.microsoft.com/office/drawing/2014/main" id="{07A8126B-E01A-7F2E-5EE8-BA53D45A9D3A}"/>
              </a:ext>
            </a:extLst>
          </p:cNvPr>
          <p:cNvSpPr txBox="1"/>
          <p:nvPr/>
        </p:nvSpPr>
        <p:spPr>
          <a:xfrm>
            <a:off x="8879964" y="4446047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Photos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" name="Google Shape;267;p28">
            <a:extLst>
              <a:ext uri="{FF2B5EF4-FFF2-40B4-BE49-F238E27FC236}">
                <a16:creationId xmlns:a16="http://schemas.microsoft.com/office/drawing/2014/main" id="{278D7BE3-6A25-8146-D887-09C0036FB89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941" y="5476869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68;p28">
            <a:extLst>
              <a:ext uri="{FF2B5EF4-FFF2-40B4-BE49-F238E27FC236}">
                <a16:creationId xmlns:a16="http://schemas.microsoft.com/office/drawing/2014/main" id="{61532A73-4DDD-EC09-3F2C-F90784E0F16C}"/>
              </a:ext>
            </a:extLst>
          </p:cNvPr>
          <p:cNvSpPr txBox="1"/>
          <p:nvPr/>
        </p:nvSpPr>
        <p:spPr>
          <a:xfrm>
            <a:off x="1692724" y="5476868"/>
            <a:ext cx="2575471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dissertation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" name="Google Shape;269;p28">
            <a:extLst>
              <a:ext uri="{FF2B5EF4-FFF2-40B4-BE49-F238E27FC236}">
                <a16:creationId xmlns:a16="http://schemas.microsoft.com/office/drawing/2014/main" id="{B3450DF1-A53D-23BD-37F2-5CA6F559C7D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369" y="5476869"/>
            <a:ext cx="479785" cy="4663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271;p28">
            <a:extLst>
              <a:ext uri="{FF2B5EF4-FFF2-40B4-BE49-F238E27FC236}">
                <a16:creationId xmlns:a16="http://schemas.microsoft.com/office/drawing/2014/main" id="{F5F86C9E-45D7-D2BD-244D-1427CD1B2DC0}"/>
              </a:ext>
            </a:extLst>
          </p:cNvPr>
          <p:cNvCxnSpPr/>
          <p:nvPr/>
        </p:nvCxnSpPr>
        <p:spPr>
          <a:xfrm rot="10800000" flipH="1">
            <a:off x="1582465" y="4912380"/>
            <a:ext cx="409200" cy="52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272;p28">
            <a:extLst>
              <a:ext uri="{FF2B5EF4-FFF2-40B4-BE49-F238E27FC236}">
                <a16:creationId xmlns:a16="http://schemas.microsoft.com/office/drawing/2014/main" id="{E866034B-73A8-DB0D-C4E4-BA840CE92109}"/>
              </a:ext>
            </a:extLst>
          </p:cNvPr>
          <p:cNvCxnSpPr/>
          <p:nvPr/>
        </p:nvCxnSpPr>
        <p:spPr>
          <a:xfrm rot="10800000">
            <a:off x="1991665" y="4912380"/>
            <a:ext cx="2176400" cy="57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70;p28">
            <a:extLst>
              <a:ext uri="{FF2B5EF4-FFF2-40B4-BE49-F238E27FC236}">
                <a16:creationId xmlns:a16="http://schemas.microsoft.com/office/drawing/2014/main" id="{38486941-A85F-17D2-9E9B-5BAF604366BB}"/>
              </a:ext>
            </a:extLst>
          </p:cNvPr>
          <p:cNvSpPr txBox="1"/>
          <p:nvPr/>
        </p:nvSpPr>
        <p:spPr>
          <a:xfrm>
            <a:off x="4654152" y="5476868"/>
            <a:ext cx="2710744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err="1">
                <a:latin typeface="Roboto Mono"/>
                <a:ea typeface="Roboto Mono"/>
                <a:cs typeface="Roboto Mono"/>
                <a:sym typeface="Roboto Mono"/>
              </a:rPr>
              <a:t>my_project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" name="Google Shape;322;p29">
            <a:extLst>
              <a:ext uri="{FF2B5EF4-FFF2-40B4-BE49-F238E27FC236}">
                <a16:creationId xmlns:a16="http://schemas.microsoft.com/office/drawing/2014/main" id="{F331D0D3-26E0-E953-94E8-0E30BA92009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9335" y="6382167"/>
            <a:ext cx="395909" cy="38480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325;p29">
            <a:extLst>
              <a:ext uri="{FF2B5EF4-FFF2-40B4-BE49-F238E27FC236}">
                <a16:creationId xmlns:a16="http://schemas.microsoft.com/office/drawing/2014/main" id="{72AF2ACD-8B1D-036A-7FEE-A089978C0F0B}"/>
              </a:ext>
            </a:extLst>
          </p:cNvPr>
          <p:cNvSpPr txBox="1"/>
          <p:nvPr/>
        </p:nvSpPr>
        <p:spPr>
          <a:xfrm>
            <a:off x="3695243" y="6317849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 err="1">
                <a:latin typeface="Roboto Mono"/>
                <a:ea typeface="Roboto Mono"/>
                <a:cs typeface="Roboto Mono"/>
                <a:sym typeface="Roboto Mono"/>
              </a:rPr>
              <a:t>data.csv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4" name="Google Shape;326;p29">
            <a:extLst>
              <a:ext uri="{FF2B5EF4-FFF2-40B4-BE49-F238E27FC236}">
                <a16:creationId xmlns:a16="http://schemas.microsoft.com/office/drawing/2014/main" id="{2F48977E-EE2D-F474-E5F3-58DF9F9A3D0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4170" y="6414325"/>
            <a:ext cx="395909" cy="38480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327;p29">
            <a:extLst>
              <a:ext uri="{FF2B5EF4-FFF2-40B4-BE49-F238E27FC236}">
                <a16:creationId xmlns:a16="http://schemas.microsoft.com/office/drawing/2014/main" id="{43F30656-C658-A758-3682-FB3EA6B1C9C9}"/>
              </a:ext>
            </a:extLst>
          </p:cNvPr>
          <p:cNvSpPr txBox="1"/>
          <p:nvPr/>
        </p:nvSpPr>
        <p:spPr>
          <a:xfrm>
            <a:off x="5900076" y="6350008"/>
            <a:ext cx="2327552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err="1">
                <a:latin typeface="Roboto Mono"/>
                <a:ea typeface="Roboto Mono"/>
                <a:cs typeface="Roboto Mono"/>
                <a:sym typeface="Roboto Mono"/>
              </a:rPr>
              <a:t>process.py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6" name="Google Shape;328;p29">
            <a:extLst>
              <a:ext uri="{FF2B5EF4-FFF2-40B4-BE49-F238E27FC236}">
                <a16:creationId xmlns:a16="http://schemas.microsoft.com/office/drawing/2014/main" id="{28F5B95B-C964-C5EE-4532-9B8897FC33D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2146" y="6414325"/>
            <a:ext cx="395909" cy="38480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329;p29">
            <a:extLst>
              <a:ext uri="{FF2B5EF4-FFF2-40B4-BE49-F238E27FC236}">
                <a16:creationId xmlns:a16="http://schemas.microsoft.com/office/drawing/2014/main" id="{3BD3E92A-ABD8-C33F-F699-E66A1B3A5175}"/>
              </a:ext>
            </a:extLst>
          </p:cNvPr>
          <p:cNvSpPr txBox="1"/>
          <p:nvPr/>
        </p:nvSpPr>
        <p:spPr>
          <a:xfrm>
            <a:off x="8428052" y="6350008"/>
            <a:ext cx="2454311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err="1">
                <a:latin typeface="Roboto Mono"/>
                <a:ea typeface="Roboto Mono"/>
                <a:cs typeface="Roboto Mono"/>
                <a:sym typeface="Roboto Mono"/>
              </a:rPr>
              <a:t>DRAFT.docx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" name="Google Shape;331;p29">
            <a:extLst>
              <a:ext uri="{FF2B5EF4-FFF2-40B4-BE49-F238E27FC236}">
                <a16:creationId xmlns:a16="http://schemas.microsoft.com/office/drawing/2014/main" id="{165CA7F1-B201-00D4-1874-6845407149C7}"/>
              </a:ext>
            </a:extLst>
          </p:cNvPr>
          <p:cNvCxnSpPr>
            <a:endCxn id="24" idx="0"/>
          </p:cNvCxnSpPr>
          <p:nvPr/>
        </p:nvCxnSpPr>
        <p:spPr>
          <a:xfrm>
            <a:off x="4414261" y="5943203"/>
            <a:ext cx="1288000" cy="4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332;p29">
            <a:extLst>
              <a:ext uri="{FF2B5EF4-FFF2-40B4-BE49-F238E27FC236}">
                <a16:creationId xmlns:a16="http://schemas.microsoft.com/office/drawing/2014/main" id="{DA05BCBC-1742-07E6-6666-BA31603D8C39}"/>
              </a:ext>
            </a:extLst>
          </p:cNvPr>
          <p:cNvCxnSpPr>
            <a:endCxn id="26" idx="0"/>
          </p:cNvCxnSpPr>
          <p:nvPr/>
        </p:nvCxnSpPr>
        <p:spPr>
          <a:xfrm>
            <a:off x="4414261" y="5943203"/>
            <a:ext cx="3816000" cy="4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30;p29">
            <a:extLst>
              <a:ext uri="{FF2B5EF4-FFF2-40B4-BE49-F238E27FC236}">
                <a16:creationId xmlns:a16="http://schemas.microsoft.com/office/drawing/2014/main" id="{52D9EDA1-1D3E-4F8B-FCC8-BD4B51A73B0E}"/>
              </a:ext>
            </a:extLst>
          </p:cNvPr>
          <p:cNvCxnSpPr/>
          <p:nvPr/>
        </p:nvCxnSpPr>
        <p:spPr>
          <a:xfrm rot="10800000" flipH="1">
            <a:off x="3497289" y="5943367"/>
            <a:ext cx="916800" cy="43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5A0E0235-9226-5C91-DE88-407678897CAA}"/>
              </a:ext>
            </a:extLst>
          </p:cNvPr>
          <p:cNvSpPr/>
          <p:nvPr/>
        </p:nvSpPr>
        <p:spPr>
          <a:xfrm>
            <a:off x="8696427" y="3582207"/>
            <a:ext cx="3569746" cy="2857653"/>
          </a:xfrm>
          <a:prstGeom prst="clou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Until your file path ends in that file name</a:t>
            </a:r>
          </a:p>
        </p:txBody>
      </p:sp>
    </p:spTree>
    <p:extLst>
      <p:ext uri="{BB962C8B-B14F-4D97-AF65-F5344CB8AC3E}">
        <p14:creationId xmlns:p14="http://schemas.microsoft.com/office/powerpoint/2010/main" val="232346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98;p31">
            <a:extLst>
              <a:ext uri="{FF2B5EF4-FFF2-40B4-BE49-F238E27FC236}">
                <a16:creationId xmlns:a16="http://schemas.microsoft.com/office/drawing/2014/main" id="{B881B59A-DC91-7939-79B2-5C73A6373325}"/>
              </a:ext>
            </a:extLst>
          </p:cNvPr>
          <p:cNvSpPr/>
          <p:nvPr/>
        </p:nvSpPr>
        <p:spPr>
          <a:xfrm>
            <a:off x="5101445" y="572331"/>
            <a:ext cx="1885460" cy="1121039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Google Shape;149;p26">
            <a:extLst>
              <a:ext uri="{FF2B5EF4-FFF2-40B4-BE49-F238E27FC236}">
                <a16:creationId xmlns:a16="http://schemas.microsoft.com/office/drawing/2014/main" id="{B3D30DDC-7588-4FFE-EABF-D7E7B63F1C7D}"/>
              </a:ext>
            </a:extLst>
          </p:cNvPr>
          <p:cNvSpPr/>
          <p:nvPr/>
        </p:nvSpPr>
        <p:spPr>
          <a:xfrm>
            <a:off x="3211042" y="6269078"/>
            <a:ext cx="2159534" cy="610987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39" name="Google Shape;3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941" y="2023517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0"/>
          <p:cNvSpPr txBox="1"/>
          <p:nvPr/>
        </p:nvSpPr>
        <p:spPr>
          <a:xfrm>
            <a:off x="1692725" y="2023516"/>
            <a:ext cx="247534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Applications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41" name="Google Shape;3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444" y="2078101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0"/>
          <p:cNvSpPr txBox="1"/>
          <p:nvPr/>
        </p:nvSpPr>
        <p:spPr>
          <a:xfrm>
            <a:off x="6225228" y="2078100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Users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43" name="Google Shape;3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8398" y="1955354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0"/>
          <p:cNvSpPr txBox="1"/>
          <p:nvPr/>
        </p:nvSpPr>
        <p:spPr>
          <a:xfrm>
            <a:off x="9678183" y="1955353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5" name="Google Shape;345;p30"/>
          <p:cNvSpPr/>
          <p:nvPr/>
        </p:nvSpPr>
        <p:spPr>
          <a:xfrm>
            <a:off x="5455575" y="800199"/>
            <a:ext cx="1177200" cy="62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6" name="Google Shape;346;p30"/>
          <p:cNvSpPr txBox="1"/>
          <p:nvPr/>
        </p:nvSpPr>
        <p:spPr>
          <a:xfrm>
            <a:off x="5830733" y="736033"/>
            <a:ext cx="6908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dirty="0">
                <a:latin typeface="Source Sans Pro"/>
                <a:ea typeface="Source Sans Pro"/>
                <a:cs typeface="Source Sans Pro"/>
                <a:sym typeface="Source Sans Pro"/>
              </a:rPr>
              <a:t>/</a:t>
            </a:r>
            <a:endParaRPr sz="3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47" name="Google Shape;347;p30"/>
          <p:cNvCxnSpPr>
            <a:endCxn id="345" idx="1"/>
          </p:cNvCxnSpPr>
          <p:nvPr/>
        </p:nvCxnSpPr>
        <p:spPr>
          <a:xfrm rot="10800000" flipH="1">
            <a:off x="2187575" y="1110399"/>
            <a:ext cx="3268000" cy="8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30"/>
          <p:cNvCxnSpPr>
            <a:endCxn id="345" idx="2"/>
          </p:cNvCxnSpPr>
          <p:nvPr/>
        </p:nvCxnSpPr>
        <p:spPr>
          <a:xfrm rot="10800000" flipH="1">
            <a:off x="6038975" y="1420599"/>
            <a:ext cx="5200" cy="53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" name="Google Shape;349;p30"/>
          <p:cNvCxnSpPr>
            <a:stCxn id="345" idx="3"/>
          </p:cNvCxnSpPr>
          <p:nvPr/>
        </p:nvCxnSpPr>
        <p:spPr>
          <a:xfrm>
            <a:off x="6632775" y="1110399"/>
            <a:ext cx="2431600" cy="83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50" name="Google Shape;3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982" y="3193530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0"/>
          <p:cNvSpPr txBox="1"/>
          <p:nvPr/>
        </p:nvSpPr>
        <p:spPr>
          <a:xfrm>
            <a:off x="4845767" y="3193529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 err="1">
                <a:latin typeface="Roboto Mono"/>
                <a:ea typeface="Roboto Mono"/>
                <a:cs typeface="Roboto Mono"/>
                <a:sym typeface="Roboto Mono"/>
              </a:rPr>
              <a:t>ritika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52" name="Google Shape;3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696" y="3193530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0"/>
          <p:cNvSpPr txBox="1"/>
          <p:nvPr/>
        </p:nvSpPr>
        <p:spPr>
          <a:xfrm>
            <a:off x="7557572" y="3193529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guest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54" name="Google Shape;3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4181" y="3117771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968" y="3247993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134" y="3247993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301" y="3247993"/>
            <a:ext cx="479785" cy="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0680" y="3117771"/>
            <a:ext cx="479785" cy="4663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Google Shape;359;p30"/>
          <p:cNvCxnSpPr>
            <a:stCxn id="339" idx="2"/>
            <a:endCxn id="357" idx="0"/>
          </p:cNvCxnSpPr>
          <p:nvPr/>
        </p:nvCxnSpPr>
        <p:spPr>
          <a:xfrm flipH="1">
            <a:off x="1151232" y="2489851"/>
            <a:ext cx="301600" cy="75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30"/>
          <p:cNvCxnSpPr>
            <a:stCxn id="356" idx="0"/>
            <a:endCxn id="339" idx="2"/>
          </p:cNvCxnSpPr>
          <p:nvPr/>
        </p:nvCxnSpPr>
        <p:spPr>
          <a:xfrm rot="10800000">
            <a:off x="1453027" y="2489992"/>
            <a:ext cx="376000" cy="75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30"/>
          <p:cNvCxnSpPr>
            <a:stCxn id="355" idx="0"/>
            <a:endCxn id="339" idx="2"/>
          </p:cNvCxnSpPr>
          <p:nvPr/>
        </p:nvCxnSpPr>
        <p:spPr>
          <a:xfrm rot="10800000">
            <a:off x="1452860" y="2489992"/>
            <a:ext cx="1054000" cy="75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30"/>
          <p:cNvCxnSpPr>
            <a:stCxn id="354" idx="0"/>
            <a:endCxn id="343" idx="2"/>
          </p:cNvCxnSpPr>
          <p:nvPr/>
        </p:nvCxnSpPr>
        <p:spPr>
          <a:xfrm rot="10800000">
            <a:off x="9438472" y="2421771"/>
            <a:ext cx="395600" cy="69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30"/>
          <p:cNvCxnSpPr>
            <a:stCxn id="358" idx="0"/>
            <a:endCxn id="343" idx="2"/>
          </p:cNvCxnSpPr>
          <p:nvPr/>
        </p:nvCxnSpPr>
        <p:spPr>
          <a:xfrm rot="10800000">
            <a:off x="9438171" y="2421771"/>
            <a:ext cx="992400" cy="69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30"/>
          <p:cNvCxnSpPr>
            <a:stCxn id="351" idx="1"/>
            <a:endCxn id="341" idx="2"/>
          </p:cNvCxnSpPr>
          <p:nvPr/>
        </p:nvCxnSpPr>
        <p:spPr>
          <a:xfrm rot="10800000" flipH="1">
            <a:off x="4845767" y="2544329"/>
            <a:ext cx="1139600" cy="8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30"/>
          <p:cNvCxnSpPr>
            <a:endCxn id="341" idx="2"/>
          </p:cNvCxnSpPr>
          <p:nvPr/>
        </p:nvCxnSpPr>
        <p:spPr>
          <a:xfrm rot="10800000">
            <a:off x="5985336" y="2544435"/>
            <a:ext cx="1038800" cy="6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3" name="Google Shape;393;p30"/>
          <p:cNvSpPr txBox="1"/>
          <p:nvPr/>
        </p:nvSpPr>
        <p:spPr>
          <a:xfrm>
            <a:off x="832175" y="67134"/>
            <a:ext cx="116012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 /Users/</a:t>
            </a:r>
            <a:r>
              <a:rPr lang="en-US" sz="24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" sz="2400" dirty="0" err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itika</a:t>
            </a:r>
            <a:r>
              <a:rPr lang="en" sz="24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/Documents/</a:t>
            </a:r>
            <a:r>
              <a:rPr lang="en" sz="2400" dirty="0" err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my_project</a:t>
            </a:r>
            <a:r>
              <a:rPr lang="en" sz="24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" sz="2400" dirty="0" err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data.csv</a:t>
            </a:r>
            <a:endParaRPr sz="24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A2A93-0DC4-03ED-896E-3894A301250E}"/>
              </a:ext>
            </a:extLst>
          </p:cNvPr>
          <p:cNvSpPr txBox="1"/>
          <p:nvPr/>
        </p:nvSpPr>
        <p:spPr>
          <a:xfrm>
            <a:off x="902564" y="593854"/>
            <a:ext cx="158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MacOS</a:t>
            </a:r>
          </a:p>
        </p:txBody>
      </p:sp>
      <p:pic>
        <p:nvPicPr>
          <p:cNvPr id="5" name="Google Shape;210;p27">
            <a:extLst>
              <a:ext uri="{FF2B5EF4-FFF2-40B4-BE49-F238E27FC236}">
                <a16:creationId xmlns:a16="http://schemas.microsoft.com/office/drawing/2014/main" id="{CE3009B8-DBDC-E920-D869-955C90C473A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773" y="4446047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11;p27">
            <a:extLst>
              <a:ext uri="{FF2B5EF4-FFF2-40B4-BE49-F238E27FC236}">
                <a16:creationId xmlns:a16="http://schemas.microsoft.com/office/drawing/2014/main" id="{C07FCD23-3BD2-C62F-28EF-DF28E4DE2D18}"/>
              </a:ext>
            </a:extLst>
          </p:cNvPr>
          <p:cNvSpPr txBox="1"/>
          <p:nvPr/>
        </p:nvSpPr>
        <p:spPr>
          <a:xfrm>
            <a:off x="2231557" y="4446047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Documents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" name="Google Shape;212;p27">
            <a:extLst>
              <a:ext uri="{FF2B5EF4-FFF2-40B4-BE49-F238E27FC236}">
                <a16:creationId xmlns:a16="http://schemas.microsoft.com/office/drawing/2014/main" id="{F8655939-9797-D0F4-B79F-32D2B1A9FC3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305" y="4424445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13;p27">
            <a:extLst>
              <a:ext uri="{FF2B5EF4-FFF2-40B4-BE49-F238E27FC236}">
                <a16:creationId xmlns:a16="http://schemas.microsoft.com/office/drawing/2014/main" id="{E1C80B5D-89BB-8A66-0E2B-3D0E34C2F3C2}"/>
              </a:ext>
            </a:extLst>
          </p:cNvPr>
          <p:cNvSpPr txBox="1"/>
          <p:nvPr/>
        </p:nvSpPr>
        <p:spPr>
          <a:xfrm>
            <a:off x="4508089" y="4424444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Desktop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" name="Google Shape;214;p27">
            <a:extLst>
              <a:ext uri="{FF2B5EF4-FFF2-40B4-BE49-F238E27FC236}">
                <a16:creationId xmlns:a16="http://schemas.microsoft.com/office/drawing/2014/main" id="{37E93294-6278-3F25-137D-FA79DE85443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4242" y="4446047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15;p27">
            <a:extLst>
              <a:ext uri="{FF2B5EF4-FFF2-40B4-BE49-F238E27FC236}">
                <a16:creationId xmlns:a16="http://schemas.microsoft.com/office/drawing/2014/main" id="{5E33D00E-B7D8-672F-F666-477AA72B95ED}"/>
              </a:ext>
            </a:extLst>
          </p:cNvPr>
          <p:cNvSpPr txBox="1"/>
          <p:nvPr/>
        </p:nvSpPr>
        <p:spPr>
          <a:xfrm>
            <a:off x="6694027" y="4446047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Music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" name="Google Shape;216;p27">
            <a:extLst>
              <a:ext uri="{FF2B5EF4-FFF2-40B4-BE49-F238E27FC236}">
                <a16:creationId xmlns:a16="http://schemas.microsoft.com/office/drawing/2014/main" id="{B3A5F467-98C6-CA6B-7A07-C7CF1890998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180" y="4446047"/>
            <a:ext cx="479785" cy="4663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218;p27">
            <a:extLst>
              <a:ext uri="{FF2B5EF4-FFF2-40B4-BE49-F238E27FC236}">
                <a16:creationId xmlns:a16="http://schemas.microsoft.com/office/drawing/2014/main" id="{1DFADC4C-6454-5167-DB6D-8C64D9848038}"/>
              </a:ext>
            </a:extLst>
          </p:cNvPr>
          <p:cNvCxnSpPr/>
          <p:nvPr/>
        </p:nvCxnSpPr>
        <p:spPr>
          <a:xfrm rot="10800000" flipH="1">
            <a:off x="2077873" y="3659864"/>
            <a:ext cx="2528000" cy="79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19;p27">
            <a:extLst>
              <a:ext uri="{FF2B5EF4-FFF2-40B4-BE49-F238E27FC236}">
                <a16:creationId xmlns:a16="http://schemas.microsoft.com/office/drawing/2014/main" id="{568445FE-D2AE-2A85-C480-E872CD4E2806}"/>
              </a:ext>
            </a:extLst>
          </p:cNvPr>
          <p:cNvCxnSpPr/>
          <p:nvPr/>
        </p:nvCxnSpPr>
        <p:spPr>
          <a:xfrm rot="10800000" flipH="1">
            <a:off x="4268197" y="3670444"/>
            <a:ext cx="334000" cy="75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20;p27">
            <a:extLst>
              <a:ext uri="{FF2B5EF4-FFF2-40B4-BE49-F238E27FC236}">
                <a16:creationId xmlns:a16="http://schemas.microsoft.com/office/drawing/2014/main" id="{F9565EED-3865-DA3D-C4CA-81C69860F084}"/>
              </a:ext>
            </a:extLst>
          </p:cNvPr>
          <p:cNvCxnSpPr/>
          <p:nvPr/>
        </p:nvCxnSpPr>
        <p:spPr>
          <a:xfrm rot="10800000">
            <a:off x="4643735" y="3660047"/>
            <a:ext cx="1810400" cy="78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1;p27">
            <a:extLst>
              <a:ext uri="{FF2B5EF4-FFF2-40B4-BE49-F238E27FC236}">
                <a16:creationId xmlns:a16="http://schemas.microsoft.com/office/drawing/2014/main" id="{8F521FDD-2243-7EB3-8849-1A4CEB0B8BE9}"/>
              </a:ext>
            </a:extLst>
          </p:cNvPr>
          <p:cNvCxnSpPr/>
          <p:nvPr/>
        </p:nvCxnSpPr>
        <p:spPr>
          <a:xfrm rot="10800000">
            <a:off x="4605873" y="3659864"/>
            <a:ext cx="3710400" cy="8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17;p27">
            <a:extLst>
              <a:ext uri="{FF2B5EF4-FFF2-40B4-BE49-F238E27FC236}">
                <a16:creationId xmlns:a16="http://schemas.microsoft.com/office/drawing/2014/main" id="{07A8126B-E01A-7F2E-5EE8-BA53D45A9D3A}"/>
              </a:ext>
            </a:extLst>
          </p:cNvPr>
          <p:cNvSpPr txBox="1"/>
          <p:nvPr/>
        </p:nvSpPr>
        <p:spPr>
          <a:xfrm>
            <a:off x="8879964" y="4446047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Photos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" name="Google Shape;267;p28">
            <a:extLst>
              <a:ext uri="{FF2B5EF4-FFF2-40B4-BE49-F238E27FC236}">
                <a16:creationId xmlns:a16="http://schemas.microsoft.com/office/drawing/2014/main" id="{278D7BE3-6A25-8146-D887-09C0036FB89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941" y="5476869"/>
            <a:ext cx="479785" cy="46633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68;p28">
            <a:extLst>
              <a:ext uri="{FF2B5EF4-FFF2-40B4-BE49-F238E27FC236}">
                <a16:creationId xmlns:a16="http://schemas.microsoft.com/office/drawing/2014/main" id="{61532A73-4DDD-EC09-3F2C-F90784E0F16C}"/>
              </a:ext>
            </a:extLst>
          </p:cNvPr>
          <p:cNvSpPr txBox="1"/>
          <p:nvPr/>
        </p:nvSpPr>
        <p:spPr>
          <a:xfrm>
            <a:off x="1692724" y="5476868"/>
            <a:ext cx="2575471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dissertation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" name="Google Shape;269;p28">
            <a:extLst>
              <a:ext uri="{FF2B5EF4-FFF2-40B4-BE49-F238E27FC236}">
                <a16:creationId xmlns:a16="http://schemas.microsoft.com/office/drawing/2014/main" id="{B3450DF1-A53D-23BD-37F2-5CA6F559C7D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369" y="5476869"/>
            <a:ext cx="479785" cy="4663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271;p28">
            <a:extLst>
              <a:ext uri="{FF2B5EF4-FFF2-40B4-BE49-F238E27FC236}">
                <a16:creationId xmlns:a16="http://schemas.microsoft.com/office/drawing/2014/main" id="{F5F86C9E-45D7-D2BD-244D-1427CD1B2DC0}"/>
              </a:ext>
            </a:extLst>
          </p:cNvPr>
          <p:cNvCxnSpPr/>
          <p:nvPr/>
        </p:nvCxnSpPr>
        <p:spPr>
          <a:xfrm rot="10800000" flipH="1">
            <a:off x="1582465" y="4912380"/>
            <a:ext cx="409200" cy="52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272;p28">
            <a:extLst>
              <a:ext uri="{FF2B5EF4-FFF2-40B4-BE49-F238E27FC236}">
                <a16:creationId xmlns:a16="http://schemas.microsoft.com/office/drawing/2014/main" id="{E866034B-73A8-DB0D-C4E4-BA840CE92109}"/>
              </a:ext>
            </a:extLst>
          </p:cNvPr>
          <p:cNvCxnSpPr/>
          <p:nvPr/>
        </p:nvCxnSpPr>
        <p:spPr>
          <a:xfrm rot="10800000">
            <a:off x="1991665" y="4912380"/>
            <a:ext cx="2176400" cy="57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70;p28">
            <a:extLst>
              <a:ext uri="{FF2B5EF4-FFF2-40B4-BE49-F238E27FC236}">
                <a16:creationId xmlns:a16="http://schemas.microsoft.com/office/drawing/2014/main" id="{38486941-A85F-17D2-9E9B-5BAF604366BB}"/>
              </a:ext>
            </a:extLst>
          </p:cNvPr>
          <p:cNvSpPr txBox="1"/>
          <p:nvPr/>
        </p:nvSpPr>
        <p:spPr>
          <a:xfrm>
            <a:off x="4654152" y="5476868"/>
            <a:ext cx="2710744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err="1">
                <a:latin typeface="Roboto Mono"/>
                <a:ea typeface="Roboto Mono"/>
                <a:cs typeface="Roboto Mono"/>
                <a:sym typeface="Roboto Mono"/>
              </a:rPr>
              <a:t>my_project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" name="Google Shape;322;p29">
            <a:extLst>
              <a:ext uri="{FF2B5EF4-FFF2-40B4-BE49-F238E27FC236}">
                <a16:creationId xmlns:a16="http://schemas.microsoft.com/office/drawing/2014/main" id="{F331D0D3-26E0-E953-94E8-0E30BA92009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9335" y="6382167"/>
            <a:ext cx="395909" cy="38480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325;p29">
            <a:extLst>
              <a:ext uri="{FF2B5EF4-FFF2-40B4-BE49-F238E27FC236}">
                <a16:creationId xmlns:a16="http://schemas.microsoft.com/office/drawing/2014/main" id="{72AF2ACD-8B1D-036A-7FEE-A089978C0F0B}"/>
              </a:ext>
            </a:extLst>
          </p:cNvPr>
          <p:cNvSpPr txBox="1"/>
          <p:nvPr/>
        </p:nvSpPr>
        <p:spPr>
          <a:xfrm>
            <a:off x="3695243" y="6317849"/>
            <a:ext cx="2002400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 err="1">
                <a:latin typeface="Roboto Mono"/>
                <a:ea typeface="Roboto Mono"/>
                <a:cs typeface="Roboto Mono"/>
                <a:sym typeface="Roboto Mono"/>
              </a:rPr>
              <a:t>data.csv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4" name="Google Shape;326;p29">
            <a:extLst>
              <a:ext uri="{FF2B5EF4-FFF2-40B4-BE49-F238E27FC236}">
                <a16:creationId xmlns:a16="http://schemas.microsoft.com/office/drawing/2014/main" id="{2F48977E-EE2D-F474-E5F3-58DF9F9A3D0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4170" y="6414325"/>
            <a:ext cx="395909" cy="38480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327;p29">
            <a:extLst>
              <a:ext uri="{FF2B5EF4-FFF2-40B4-BE49-F238E27FC236}">
                <a16:creationId xmlns:a16="http://schemas.microsoft.com/office/drawing/2014/main" id="{43F30656-C658-A758-3682-FB3EA6B1C9C9}"/>
              </a:ext>
            </a:extLst>
          </p:cNvPr>
          <p:cNvSpPr txBox="1"/>
          <p:nvPr/>
        </p:nvSpPr>
        <p:spPr>
          <a:xfrm>
            <a:off x="5900076" y="6350008"/>
            <a:ext cx="2327552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err="1">
                <a:latin typeface="Roboto Mono"/>
                <a:ea typeface="Roboto Mono"/>
                <a:cs typeface="Roboto Mono"/>
                <a:sym typeface="Roboto Mono"/>
              </a:rPr>
              <a:t>process.py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6" name="Google Shape;328;p29">
            <a:extLst>
              <a:ext uri="{FF2B5EF4-FFF2-40B4-BE49-F238E27FC236}">
                <a16:creationId xmlns:a16="http://schemas.microsoft.com/office/drawing/2014/main" id="{28F5B95B-C964-C5EE-4532-9B8897FC33D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2146" y="6414325"/>
            <a:ext cx="395909" cy="38480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329;p29">
            <a:extLst>
              <a:ext uri="{FF2B5EF4-FFF2-40B4-BE49-F238E27FC236}">
                <a16:creationId xmlns:a16="http://schemas.microsoft.com/office/drawing/2014/main" id="{3BD3E92A-ABD8-C33F-F699-E66A1B3A5175}"/>
              </a:ext>
            </a:extLst>
          </p:cNvPr>
          <p:cNvSpPr txBox="1"/>
          <p:nvPr/>
        </p:nvSpPr>
        <p:spPr>
          <a:xfrm>
            <a:off x="8428052" y="6350008"/>
            <a:ext cx="2454311" cy="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err="1">
                <a:latin typeface="Roboto Mono"/>
                <a:ea typeface="Roboto Mono"/>
                <a:cs typeface="Roboto Mono"/>
                <a:sym typeface="Roboto Mono"/>
              </a:rPr>
              <a:t>DRAFT.docx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" name="Google Shape;331;p29">
            <a:extLst>
              <a:ext uri="{FF2B5EF4-FFF2-40B4-BE49-F238E27FC236}">
                <a16:creationId xmlns:a16="http://schemas.microsoft.com/office/drawing/2014/main" id="{165CA7F1-B201-00D4-1874-6845407149C7}"/>
              </a:ext>
            </a:extLst>
          </p:cNvPr>
          <p:cNvCxnSpPr>
            <a:endCxn id="24" idx="0"/>
          </p:cNvCxnSpPr>
          <p:nvPr/>
        </p:nvCxnSpPr>
        <p:spPr>
          <a:xfrm>
            <a:off x="4414261" y="5943203"/>
            <a:ext cx="1288000" cy="4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332;p29">
            <a:extLst>
              <a:ext uri="{FF2B5EF4-FFF2-40B4-BE49-F238E27FC236}">
                <a16:creationId xmlns:a16="http://schemas.microsoft.com/office/drawing/2014/main" id="{DA05BCBC-1742-07E6-6666-BA31603D8C39}"/>
              </a:ext>
            </a:extLst>
          </p:cNvPr>
          <p:cNvCxnSpPr>
            <a:endCxn id="26" idx="0"/>
          </p:cNvCxnSpPr>
          <p:nvPr/>
        </p:nvCxnSpPr>
        <p:spPr>
          <a:xfrm>
            <a:off x="4414261" y="5943203"/>
            <a:ext cx="3816000" cy="4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30;p29">
            <a:extLst>
              <a:ext uri="{FF2B5EF4-FFF2-40B4-BE49-F238E27FC236}">
                <a16:creationId xmlns:a16="http://schemas.microsoft.com/office/drawing/2014/main" id="{52D9EDA1-1D3E-4F8B-FCC8-BD4B51A73B0E}"/>
              </a:ext>
            </a:extLst>
          </p:cNvPr>
          <p:cNvCxnSpPr/>
          <p:nvPr/>
        </p:nvCxnSpPr>
        <p:spPr>
          <a:xfrm rot="10800000" flipH="1">
            <a:off x="3497289" y="5943367"/>
            <a:ext cx="916800" cy="43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CAE397CA-5A45-7F9E-85EA-2D4ED0765A04}"/>
              </a:ext>
            </a:extLst>
          </p:cNvPr>
          <p:cNvSpPr/>
          <p:nvPr/>
        </p:nvSpPr>
        <p:spPr>
          <a:xfrm>
            <a:off x="7250821" y="736033"/>
            <a:ext cx="4805978" cy="4705547"/>
          </a:xfrm>
          <a:prstGeom prst="clou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root of Macs is a forward slash, and then forward slashes are used after folder names instead of backslashes</a:t>
            </a:r>
          </a:p>
        </p:txBody>
      </p:sp>
    </p:spTree>
    <p:extLst>
      <p:ext uri="{BB962C8B-B14F-4D97-AF65-F5344CB8AC3E}">
        <p14:creationId xmlns:p14="http://schemas.microsoft.com/office/powerpoint/2010/main" val="72688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531</Words>
  <Application>Microsoft Macintosh PowerPoint</Application>
  <PresentationFormat>Widescreen</PresentationFormat>
  <Paragraphs>163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Raleway</vt:lpstr>
      <vt:lpstr>Roboto Mono</vt:lpstr>
      <vt:lpstr>Source Sans Pro</vt:lpstr>
      <vt:lpstr>Office Theme</vt:lpstr>
      <vt:lpstr>File Paths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Absolute Paths</vt:lpstr>
      <vt:lpstr>Working Directory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Paths</dc:title>
  <dc:creator>Haley Carter</dc:creator>
  <cp:lastModifiedBy>Haley Carter</cp:lastModifiedBy>
  <cp:revision>3</cp:revision>
  <dcterms:created xsi:type="dcterms:W3CDTF">2023-10-05T16:02:30Z</dcterms:created>
  <dcterms:modified xsi:type="dcterms:W3CDTF">2023-10-05T16:15:47Z</dcterms:modified>
</cp:coreProperties>
</file>